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7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embeddedFontLst>
    <p:embeddedFont>
      <p:font typeface="Oxygen"/>
      <p:regular r:id="rId14"/>
      <p:bold r:id="rId15"/>
    </p:embeddedFont>
    <p:embeddedFont>
      <p:font typeface="Roboto"/>
      <p:regular r:id="rId16"/>
      <p:bold r:id="rId17"/>
      <p:italic r:id="rId18"/>
      <p:boldItalic r:id="rId19"/>
    </p:embeddedFont>
    <p:embeddedFont>
      <p:font typeface="Bebas Neue"/>
      <p:regular r:id="rId20"/>
    </p:embeddedFont>
    <p:embeddedFont>
      <p:font typeface="Lexend Deca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BebasNeue-regular.fntdata"/><Relationship Id="rId22" Type="http://schemas.openxmlformats.org/officeDocument/2006/relationships/font" Target="fonts/LexendDeca-bold.fntdata"/><Relationship Id="rId21" Type="http://schemas.openxmlformats.org/officeDocument/2006/relationships/font" Target="fonts/LexendDeca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font" Target="fonts/Oxygen-bold.fntdata"/><Relationship Id="rId14" Type="http://schemas.openxmlformats.org/officeDocument/2006/relationships/font" Target="fonts/Oxygen-regular.fntdata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19" Type="http://schemas.openxmlformats.org/officeDocument/2006/relationships/font" Target="fonts/Roboto-boldItalic.fntdata"/><Relationship Id="rId18" Type="http://schemas.openxmlformats.org/officeDocument/2006/relationships/font" Target="fonts/Robot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1991a060b2a_1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1991a060b2a_1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1991a060b2a_1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1991a060b2a_1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1991a060b2a_1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1991a060b2a_1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1991a060b2a_1_6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1991a060b2a_1_6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1991a060b2a_1_6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" name="Google Shape;348;g1991a060b2a_1_6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1991a060b2a_1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1991a060b2a_1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1991a060b2a_1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1991a060b2a_1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19cca96082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19cca96082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269300" y="3000575"/>
            <a:ext cx="1371900" cy="13719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1669800" y="1407569"/>
            <a:ext cx="5804400" cy="218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b="1" sz="7000">
                <a:solidFill>
                  <a:srgbClr val="191919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2392500" y="3311998"/>
            <a:ext cx="4359000" cy="40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latin typeface="Oxygen"/>
                <a:ea typeface="Oxygen"/>
                <a:cs typeface="Oxygen"/>
                <a:sym typeface="Oxygen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3" name="Google Shape;13;p2"/>
          <p:cNvSpPr/>
          <p:nvPr/>
        </p:nvSpPr>
        <p:spPr>
          <a:xfrm>
            <a:off x="100325" y="926725"/>
            <a:ext cx="1371900" cy="13719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-3811501" y="-324276"/>
            <a:ext cx="7636462" cy="10913824"/>
          </a:xfrm>
          <a:custGeom>
            <a:rect b="b" l="l" r="r" t="t"/>
            <a:pathLst>
              <a:path extrusionOk="0" h="84184" w="58904">
                <a:moveTo>
                  <a:pt x="22654" y="1118"/>
                </a:moveTo>
                <a:cubicBezTo>
                  <a:pt x="23614" y="1118"/>
                  <a:pt x="25065" y="1386"/>
                  <a:pt x="27186" y="1386"/>
                </a:cubicBezTo>
                <a:cubicBezTo>
                  <a:pt x="27859" y="1386"/>
                  <a:pt x="28599" y="1359"/>
                  <a:pt x="29412" y="1288"/>
                </a:cubicBezTo>
                <a:lnTo>
                  <a:pt x="29412" y="1288"/>
                </a:lnTo>
                <a:cubicBezTo>
                  <a:pt x="29332" y="1697"/>
                  <a:pt x="29161" y="2275"/>
                  <a:pt x="28799" y="2898"/>
                </a:cubicBezTo>
                <a:cubicBezTo>
                  <a:pt x="27631" y="5598"/>
                  <a:pt x="22975" y="5849"/>
                  <a:pt x="21314" y="7783"/>
                </a:cubicBezTo>
                <a:cubicBezTo>
                  <a:pt x="20785" y="2096"/>
                  <a:pt x="20823" y="1118"/>
                  <a:pt x="22654" y="1118"/>
                </a:cubicBezTo>
                <a:close/>
                <a:moveTo>
                  <a:pt x="32692" y="1286"/>
                </a:moveTo>
                <a:cubicBezTo>
                  <a:pt x="32732" y="3257"/>
                  <a:pt x="31781" y="4900"/>
                  <a:pt x="30284" y="6269"/>
                </a:cubicBezTo>
                <a:cubicBezTo>
                  <a:pt x="27516" y="8913"/>
                  <a:pt x="23593" y="8815"/>
                  <a:pt x="21942" y="11892"/>
                </a:cubicBezTo>
                <a:cubicBezTo>
                  <a:pt x="21789" y="11249"/>
                  <a:pt x="21664" y="10559"/>
                  <a:pt x="21558" y="9850"/>
                </a:cubicBezTo>
                <a:cubicBezTo>
                  <a:pt x="21784" y="8353"/>
                  <a:pt x="24125" y="7303"/>
                  <a:pt x="25426" y="6924"/>
                </a:cubicBezTo>
                <a:cubicBezTo>
                  <a:pt x="28930" y="5678"/>
                  <a:pt x="30123" y="3860"/>
                  <a:pt x="30688" y="1288"/>
                </a:cubicBezTo>
                <a:cubicBezTo>
                  <a:pt x="31411" y="1286"/>
                  <a:pt x="32087" y="1286"/>
                  <a:pt x="32692" y="1286"/>
                </a:cubicBezTo>
                <a:close/>
                <a:moveTo>
                  <a:pt x="35511" y="1260"/>
                </a:moveTo>
                <a:cubicBezTo>
                  <a:pt x="35827" y="1260"/>
                  <a:pt x="36115" y="1911"/>
                  <a:pt x="36224" y="2195"/>
                </a:cubicBezTo>
                <a:cubicBezTo>
                  <a:pt x="36678" y="3458"/>
                  <a:pt x="36942" y="4066"/>
                  <a:pt x="35859" y="5452"/>
                </a:cubicBezTo>
                <a:cubicBezTo>
                  <a:pt x="34141" y="10476"/>
                  <a:pt x="26041" y="10365"/>
                  <a:pt x="22505" y="14105"/>
                </a:cubicBezTo>
                <a:lnTo>
                  <a:pt x="22505" y="14105"/>
                </a:lnTo>
                <a:cubicBezTo>
                  <a:pt x="22603" y="9011"/>
                  <a:pt x="33913" y="9926"/>
                  <a:pt x="33948" y="1278"/>
                </a:cubicBezTo>
                <a:cubicBezTo>
                  <a:pt x="34792" y="1275"/>
                  <a:pt x="35352" y="1270"/>
                  <a:pt x="35495" y="1260"/>
                </a:cubicBezTo>
                <a:cubicBezTo>
                  <a:pt x="35501" y="1260"/>
                  <a:pt x="35506" y="1260"/>
                  <a:pt x="35511" y="1260"/>
                </a:cubicBezTo>
                <a:close/>
                <a:moveTo>
                  <a:pt x="37000" y="6007"/>
                </a:moveTo>
                <a:cubicBezTo>
                  <a:pt x="37075" y="6864"/>
                  <a:pt x="37233" y="7964"/>
                  <a:pt x="37206" y="8939"/>
                </a:cubicBezTo>
                <a:cubicBezTo>
                  <a:pt x="35081" y="14401"/>
                  <a:pt x="26466" y="13166"/>
                  <a:pt x="23040" y="17551"/>
                </a:cubicBezTo>
                <a:cubicBezTo>
                  <a:pt x="23015" y="17227"/>
                  <a:pt x="22985" y="16895"/>
                  <a:pt x="22939" y="16554"/>
                </a:cubicBezTo>
                <a:cubicBezTo>
                  <a:pt x="22759" y="12287"/>
                  <a:pt x="34523" y="11498"/>
                  <a:pt x="35972" y="7743"/>
                </a:cubicBezTo>
                <a:cubicBezTo>
                  <a:pt x="36249" y="7130"/>
                  <a:pt x="36633" y="6565"/>
                  <a:pt x="37000" y="6007"/>
                </a:cubicBezTo>
                <a:close/>
                <a:moveTo>
                  <a:pt x="36801" y="11757"/>
                </a:moveTo>
                <a:lnTo>
                  <a:pt x="36801" y="11757"/>
                </a:lnTo>
                <a:cubicBezTo>
                  <a:pt x="34945" y="16619"/>
                  <a:pt x="31364" y="18267"/>
                  <a:pt x="26629" y="19282"/>
                </a:cubicBezTo>
                <a:cubicBezTo>
                  <a:pt x="25260" y="19583"/>
                  <a:pt x="23713" y="20201"/>
                  <a:pt x="22884" y="20706"/>
                </a:cubicBezTo>
                <a:cubicBezTo>
                  <a:pt x="23781" y="15037"/>
                  <a:pt x="33401" y="15574"/>
                  <a:pt x="36801" y="11757"/>
                </a:cubicBezTo>
                <a:close/>
                <a:moveTo>
                  <a:pt x="16874" y="1263"/>
                </a:moveTo>
                <a:cubicBezTo>
                  <a:pt x="17158" y="1263"/>
                  <a:pt x="17532" y="1265"/>
                  <a:pt x="17974" y="1265"/>
                </a:cubicBezTo>
                <a:cubicBezTo>
                  <a:pt x="18042" y="3702"/>
                  <a:pt x="17406" y="12161"/>
                  <a:pt x="16314" y="13271"/>
                </a:cubicBezTo>
                <a:cubicBezTo>
                  <a:pt x="14724" y="15625"/>
                  <a:pt x="13179" y="19739"/>
                  <a:pt x="11743" y="21924"/>
                </a:cubicBezTo>
                <a:cubicBezTo>
                  <a:pt x="10926" y="23074"/>
                  <a:pt x="10863" y="23300"/>
                  <a:pt x="10833" y="24179"/>
                </a:cubicBezTo>
                <a:cubicBezTo>
                  <a:pt x="10884" y="24898"/>
                  <a:pt x="10487" y="27809"/>
                  <a:pt x="9942" y="28552"/>
                </a:cubicBezTo>
                <a:cubicBezTo>
                  <a:pt x="10439" y="24847"/>
                  <a:pt x="11014" y="22037"/>
                  <a:pt x="11554" y="20753"/>
                </a:cubicBezTo>
                <a:cubicBezTo>
                  <a:pt x="17783" y="9220"/>
                  <a:pt x="16670" y="13557"/>
                  <a:pt x="16874" y="1263"/>
                </a:cubicBezTo>
                <a:close/>
                <a:moveTo>
                  <a:pt x="34729" y="17174"/>
                </a:moveTo>
                <a:lnTo>
                  <a:pt x="34729" y="17174"/>
                </a:lnTo>
                <a:cubicBezTo>
                  <a:pt x="34111" y="19249"/>
                  <a:pt x="33481" y="21723"/>
                  <a:pt x="33519" y="22999"/>
                </a:cubicBezTo>
                <a:cubicBezTo>
                  <a:pt x="33838" y="26751"/>
                  <a:pt x="35329" y="34419"/>
                  <a:pt x="35455" y="38332"/>
                </a:cubicBezTo>
                <a:cubicBezTo>
                  <a:pt x="35018" y="35479"/>
                  <a:pt x="33750" y="31991"/>
                  <a:pt x="31831" y="28329"/>
                </a:cubicBezTo>
                <a:cubicBezTo>
                  <a:pt x="31820" y="28349"/>
                  <a:pt x="31812" y="28359"/>
                  <a:pt x="31806" y="28359"/>
                </a:cubicBezTo>
                <a:cubicBezTo>
                  <a:pt x="31619" y="28359"/>
                  <a:pt x="33675" y="18529"/>
                  <a:pt x="33765" y="18402"/>
                </a:cubicBezTo>
                <a:cubicBezTo>
                  <a:pt x="33800" y="18254"/>
                  <a:pt x="34435" y="17458"/>
                  <a:pt x="34729" y="17174"/>
                </a:cubicBezTo>
                <a:close/>
                <a:moveTo>
                  <a:pt x="19230" y="1270"/>
                </a:moveTo>
                <a:lnTo>
                  <a:pt x="19230" y="1270"/>
                </a:lnTo>
                <a:cubicBezTo>
                  <a:pt x="20651" y="1341"/>
                  <a:pt x="19378" y="9361"/>
                  <a:pt x="20875" y="12789"/>
                </a:cubicBezTo>
                <a:cubicBezTo>
                  <a:pt x="21425" y="14826"/>
                  <a:pt x="21746" y="16368"/>
                  <a:pt x="21809" y="18242"/>
                </a:cubicBezTo>
                <a:cubicBezTo>
                  <a:pt x="21872" y="22989"/>
                  <a:pt x="15857" y="36509"/>
                  <a:pt x="12652" y="39892"/>
                </a:cubicBezTo>
                <a:cubicBezTo>
                  <a:pt x="10984" y="41452"/>
                  <a:pt x="9783" y="42866"/>
                  <a:pt x="9346" y="44664"/>
                </a:cubicBezTo>
                <a:cubicBezTo>
                  <a:pt x="8643" y="40505"/>
                  <a:pt x="8872" y="39716"/>
                  <a:pt x="9510" y="32219"/>
                </a:cubicBezTo>
                <a:cubicBezTo>
                  <a:pt x="9653" y="30873"/>
                  <a:pt x="9447" y="31059"/>
                  <a:pt x="10464" y="30049"/>
                </a:cubicBezTo>
                <a:cubicBezTo>
                  <a:pt x="11795" y="28700"/>
                  <a:pt x="12057" y="25224"/>
                  <a:pt x="12162" y="23604"/>
                </a:cubicBezTo>
                <a:cubicBezTo>
                  <a:pt x="13935" y="21120"/>
                  <a:pt x="15585" y="16722"/>
                  <a:pt x="17364" y="13959"/>
                </a:cubicBezTo>
                <a:cubicBezTo>
                  <a:pt x="18617" y="12704"/>
                  <a:pt x="19305" y="3996"/>
                  <a:pt x="19230" y="1270"/>
                </a:cubicBezTo>
                <a:close/>
                <a:moveTo>
                  <a:pt x="25192" y="35685"/>
                </a:moveTo>
                <a:cubicBezTo>
                  <a:pt x="25946" y="36373"/>
                  <a:pt x="29595" y="42092"/>
                  <a:pt x="29839" y="43293"/>
                </a:cubicBezTo>
                <a:cubicBezTo>
                  <a:pt x="30055" y="44365"/>
                  <a:pt x="29437" y="47455"/>
                  <a:pt x="29550" y="48994"/>
                </a:cubicBezTo>
                <a:cubicBezTo>
                  <a:pt x="26092" y="48259"/>
                  <a:pt x="24703" y="40995"/>
                  <a:pt x="23502" y="37923"/>
                </a:cubicBezTo>
                <a:cubicBezTo>
                  <a:pt x="24120" y="37092"/>
                  <a:pt x="24718" y="36311"/>
                  <a:pt x="25192" y="35685"/>
                </a:cubicBezTo>
                <a:close/>
                <a:moveTo>
                  <a:pt x="26860" y="33447"/>
                </a:moveTo>
                <a:cubicBezTo>
                  <a:pt x="33503" y="38787"/>
                  <a:pt x="32665" y="44182"/>
                  <a:pt x="32243" y="51293"/>
                </a:cubicBezTo>
                <a:lnTo>
                  <a:pt x="32243" y="51293"/>
                </a:lnTo>
                <a:cubicBezTo>
                  <a:pt x="31637" y="50270"/>
                  <a:pt x="31258" y="49725"/>
                  <a:pt x="30901" y="49487"/>
                </a:cubicBezTo>
                <a:cubicBezTo>
                  <a:pt x="30572" y="49140"/>
                  <a:pt x="31014" y="44117"/>
                  <a:pt x="31115" y="43846"/>
                </a:cubicBezTo>
                <a:cubicBezTo>
                  <a:pt x="31200" y="43230"/>
                  <a:pt x="31035" y="41989"/>
                  <a:pt x="28626" y="38350"/>
                </a:cubicBezTo>
                <a:cubicBezTo>
                  <a:pt x="27352" y="36424"/>
                  <a:pt x="26024" y="34706"/>
                  <a:pt x="26011" y="34691"/>
                </a:cubicBezTo>
                <a:cubicBezTo>
                  <a:pt x="26029" y="34414"/>
                  <a:pt x="26722" y="33729"/>
                  <a:pt x="26860" y="33447"/>
                </a:cubicBezTo>
                <a:close/>
                <a:moveTo>
                  <a:pt x="32388" y="18777"/>
                </a:moveTo>
                <a:lnTo>
                  <a:pt x="32388" y="18777"/>
                </a:lnTo>
                <a:cubicBezTo>
                  <a:pt x="32017" y="20927"/>
                  <a:pt x="30334" y="26819"/>
                  <a:pt x="30668" y="28823"/>
                </a:cubicBezTo>
                <a:cubicBezTo>
                  <a:pt x="35975" y="37878"/>
                  <a:pt x="34252" y="44938"/>
                  <a:pt x="33712" y="53041"/>
                </a:cubicBezTo>
                <a:cubicBezTo>
                  <a:pt x="33451" y="51868"/>
                  <a:pt x="33411" y="50426"/>
                  <a:pt x="33611" y="48834"/>
                </a:cubicBezTo>
                <a:cubicBezTo>
                  <a:pt x="35289" y="31315"/>
                  <a:pt x="24582" y="36790"/>
                  <a:pt x="29048" y="28429"/>
                </a:cubicBezTo>
                <a:cubicBezTo>
                  <a:pt x="30196" y="25136"/>
                  <a:pt x="30776" y="22474"/>
                  <a:pt x="30776" y="20507"/>
                </a:cubicBezTo>
                <a:cubicBezTo>
                  <a:pt x="30781" y="19749"/>
                  <a:pt x="31866" y="19043"/>
                  <a:pt x="32388" y="18777"/>
                </a:cubicBezTo>
                <a:close/>
                <a:moveTo>
                  <a:pt x="28146" y="20183"/>
                </a:moveTo>
                <a:lnTo>
                  <a:pt x="28146" y="20183"/>
                </a:lnTo>
                <a:cubicBezTo>
                  <a:pt x="27900" y="22976"/>
                  <a:pt x="22972" y="34706"/>
                  <a:pt x="18341" y="37973"/>
                </a:cubicBezTo>
                <a:cubicBezTo>
                  <a:pt x="18554" y="37107"/>
                  <a:pt x="18989" y="36285"/>
                  <a:pt x="18034" y="36077"/>
                </a:cubicBezTo>
                <a:cubicBezTo>
                  <a:pt x="17017" y="36135"/>
                  <a:pt x="17218" y="38345"/>
                  <a:pt x="15814" y="41500"/>
                </a:cubicBezTo>
                <a:cubicBezTo>
                  <a:pt x="13807" y="47151"/>
                  <a:pt x="11635" y="49163"/>
                  <a:pt x="12441" y="54827"/>
                </a:cubicBezTo>
                <a:cubicBezTo>
                  <a:pt x="11069" y="49107"/>
                  <a:pt x="8372" y="44712"/>
                  <a:pt x="13513" y="40806"/>
                </a:cubicBezTo>
                <a:cubicBezTo>
                  <a:pt x="15912" y="39279"/>
                  <a:pt x="21593" y="25508"/>
                  <a:pt x="22407" y="22537"/>
                </a:cubicBezTo>
                <a:cubicBezTo>
                  <a:pt x="22713" y="21992"/>
                  <a:pt x="26355" y="20434"/>
                  <a:pt x="28146" y="20183"/>
                </a:cubicBezTo>
                <a:close/>
                <a:moveTo>
                  <a:pt x="37331" y="13736"/>
                </a:moveTo>
                <a:lnTo>
                  <a:pt x="37331" y="13736"/>
                </a:lnTo>
                <a:cubicBezTo>
                  <a:pt x="37726" y="15537"/>
                  <a:pt x="38404" y="18860"/>
                  <a:pt x="38710" y="21705"/>
                </a:cubicBezTo>
                <a:cubicBezTo>
                  <a:pt x="40534" y="26867"/>
                  <a:pt x="37665" y="40515"/>
                  <a:pt x="35430" y="48296"/>
                </a:cubicBezTo>
                <a:cubicBezTo>
                  <a:pt x="35442" y="49110"/>
                  <a:pt x="35214" y="53362"/>
                  <a:pt x="35616" y="55261"/>
                </a:cubicBezTo>
                <a:cubicBezTo>
                  <a:pt x="33870" y="51607"/>
                  <a:pt x="36085" y="45370"/>
                  <a:pt x="36638" y="40746"/>
                </a:cubicBezTo>
                <a:cubicBezTo>
                  <a:pt x="37341" y="32787"/>
                  <a:pt x="32275" y="22446"/>
                  <a:pt x="37331" y="13736"/>
                </a:cubicBezTo>
                <a:close/>
                <a:moveTo>
                  <a:pt x="36648" y="49710"/>
                </a:moveTo>
                <a:lnTo>
                  <a:pt x="36648" y="49710"/>
                </a:lnTo>
                <a:cubicBezTo>
                  <a:pt x="37268" y="50185"/>
                  <a:pt x="38107" y="50830"/>
                  <a:pt x="38969" y="51496"/>
                </a:cubicBezTo>
                <a:cubicBezTo>
                  <a:pt x="41965" y="53834"/>
                  <a:pt x="42355" y="52702"/>
                  <a:pt x="42794" y="56750"/>
                </a:cubicBezTo>
                <a:cubicBezTo>
                  <a:pt x="42967" y="57931"/>
                  <a:pt x="43128" y="59149"/>
                  <a:pt x="43183" y="59599"/>
                </a:cubicBezTo>
                <a:cubicBezTo>
                  <a:pt x="42915" y="59970"/>
                  <a:pt x="42570" y="60128"/>
                  <a:pt x="42181" y="60128"/>
                </a:cubicBezTo>
                <a:cubicBezTo>
                  <a:pt x="40304" y="60128"/>
                  <a:pt x="37387" y="56469"/>
                  <a:pt x="37002" y="55452"/>
                </a:cubicBezTo>
                <a:cubicBezTo>
                  <a:pt x="36387" y="53854"/>
                  <a:pt x="36746" y="51132"/>
                  <a:pt x="36648" y="49710"/>
                </a:cubicBezTo>
                <a:close/>
                <a:moveTo>
                  <a:pt x="29668" y="19751"/>
                </a:moveTo>
                <a:cubicBezTo>
                  <a:pt x="29605" y="23813"/>
                  <a:pt x="26707" y="31440"/>
                  <a:pt x="26217" y="32194"/>
                </a:cubicBezTo>
                <a:cubicBezTo>
                  <a:pt x="24153" y="35130"/>
                  <a:pt x="20272" y="39739"/>
                  <a:pt x="19006" y="42542"/>
                </a:cubicBezTo>
                <a:cubicBezTo>
                  <a:pt x="16919" y="48567"/>
                  <a:pt x="24504" y="55605"/>
                  <a:pt x="20131" y="62638"/>
                </a:cubicBezTo>
                <a:cubicBezTo>
                  <a:pt x="20099" y="62171"/>
                  <a:pt x="20069" y="61671"/>
                  <a:pt x="20046" y="61194"/>
                </a:cubicBezTo>
                <a:cubicBezTo>
                  <a:pt x="22771" y="56999"/>
                  <a:pt x="19059" y="47309"/>
                  <a:pt x="16673" y="42791"/>
                </a:cubicBezTo>
                <a:cubicBezTo>
                  <a:pt x="17678" y="39498"/>
                  <a:pt x="18830" y="39726"/>
                  <a:pt x="23083" y="34633"/>
                </a:cubicBezTo>
                <a:cubicBezTo>
                  <a:pt x="25326" y="32922"/>
                  <a:pt x="28952" y="22283"/>
                  <a:pt x="29668" y="19751"/>
                </a:cubicBezTo>
                <a:close/>
                <a:moveTo>
                  <a:pt x="16050" y="44401"/>
                </a:moveTo>
                <a:cubicBezTo>
                  <a:pt x="17652" y="47508"/>
                  <a:pt x="20579" y="55738"/>
                  <a:pt x="19720" y="57876"/>
                </a:cubicBezTo>
                <a:cubicBezTo>
                  <a:pt x="19084" y="60679"/>
                  <a:pt x="18331" y="62053"/>
                  <a:pt x="17863" y="62783"/>
                </a:cubicBezTo>
                <a:cubicBezTo>
                  <a:pt x="13408" y="54420"/>
                  <a:pt x="11722" y="53086"/>
                  <a:pt x="16050" y="44401"/>
                </a:cubicBezTo>
                <a:close/>
                <a:moveTo>
                  <a:pt x="14322" y="58689"/>
                </a:moveTo>
                <a:cubicBezTo>
                  <a:pt x="15058" y="60096"/>
                  <a:pt x="16015" y="62000"/>
                  <a:pt x="16673" y="63225"/>
                </a:cubicBezTo>
                <a:cubicBezTo>
                  <a:pt x="17112" y="63866"/>
                  <a:pt x="17100" y="64454"/>
                  <a:pt x="17879" y="64612"/>
                </a:cubicBezTo>
                <a:cubicBezTo>
                  <a:pt x="17882" y="64612"/>
                  <a:pt x="17885" y="64612"/>
                  <a:pt x="17888" y="64612"/>
                </a:cubicBezTo>
                <a:cubicBezTo>
                  <a:pt x="18196" y="64612"/>
                  <a:pt x="18467" y="64383"/>
                  <a:pt x="18524" y="64077"/>
                </a:cubicBezTo>
                <a:cubicBezTo>
                  <a:pt x="18614" y="63904"/>
                  <a:pt x="18803" y="63652"/>
                  <a:pt x="18931" y="63441"/>
                </a:cubicBezTo>
                <a:lnTo>
                  <a:pt x="18931" y="63441"/>
                </a:lnTo>
                <a:cubicBezTo>
                  <a:pt x="19519" y="66656"/>
                  <a:pt x="18491" y="68211"/>
                  <a:pt x="18167" y="71009"/>
                </a:cubicBezTo>
                <a:cubicBezTo>
                  <a:pt x="17929" y="72368"/>
                  <a:pt x="17698" y="73772"/>
                  <a:pt x="17512" y="74970"/>
                </a:cubicBezTo>
                <a:cubicBezTo>
                  <a:pt x="17532" y="73988"/>
                  <a:pt x="17600" y="67588"/>
                  <a:pt x="16269" y="64680"/>
                </a:cubicBezTo>
                <a:cubicBezTo>
                  <a:pt x="15467" y="62924"/>
                  <a:pt x="14797" y="60842"/>
                  <a:pt x="14322" y="58689"/>
                </a:cubicBezTo>
                <a:close/>
                <a:moveTo>
                  <a:pt x="10452" y="52099"/>
                </a:moveTo>
                <a:cubicBezTo>
                  <a:pt x="12149" y="57647"/>
                  <a:pt x="13342" y="68952"/>
                  <a:pt x="14071" y="75028"/>
                </a:cubicBezTo>
                <a:cubicBezTo>
                  <a:pt x="13830" y="73749"/>
                  <a:pt x="13528" y="72011"/>
                  <a:pt x="13330" y="70871"/>
                </a:cubicBezTo>
                <a:cubicBezTo>
                  <a:pt x="12624" y="67206"/>
                  <a:pt x="11522" y="59322"/>
                  <a:pt x="10452" y="52099"/>
                </a:cubicBezTo>
                <a:close/>
                <a:moveTo>
                  <a:pt x="13456" y="60438"/>
                </a:moveTo>
                <a:lnTo>
                  <a:pt x="13456" y="60438"/>
                </a:lnTo>
                <a:cubicBezTo>
                  <a:pt x="15302" y="65157"/>
                  <a:pt x="17318" y="72828"/>
                  <a:pt x="15804" y="76585"/>
                </a:cubicBezTo>
                <a:cubicBezTo>
                  <a:pt x="15656" y="76407"/>
                  <a:pt x="15535" y="76238"/>
                  <a:pt x="15485" y="76113"/>
                </a:cubicBezTo>
                <a:cubicBezTo>
                  <a:pt x="14907" y="71750"/>
                  <a:pt x="14372" y="66237"/>
                  <a:pt x="13456" y="60438"/>
                </a:cubicBezTo>
                <a:close/>
                <a:moveTo>
                  <a:pt x="17449" y="75367"/>
                </a:moveTo>
                <a:cubicBezTo>
                  <a:pt x="17431" y="75482"/>
                  <a:pt x="17414" y="75595"/>
                  <a:pt x="17399" y="75708"/>
                </a:cubicBezTo>
                <a:cubicBezTo>
                  <a:pt x="17067" y="77959"/>
                  <a:pt x="17107" y="78079"/>
                  <a:pt x="17160" y="78248"/>
                </a:cubicBezTo>
                <a:cubicBezTo>
                  <a:pt x="17484" y="78966"/>
                  <a:pt x="18569" y="82038"/>
                  <a:pt x="18316" y="82623"/>
                </a:cubicBezTo>
                <a:cubicBezTo>
                  <a:pt x="18262" y="82787"/>
                  <a:pt x="18195" y="82836"/>
                  <a:pt x="18008" y="82836"/>
                </a:cubicBezTo>
                <a:cubicBezTo>
                  <a:pt x="17881" y="82836"/>
                  <a:pt x="17697" y="82813"/>
                  <a:pt x="17424" y="82789"/>
                </a:cubicBezTo>
                <a:cubicBezTo>
                  <a:pt x="14513" y="82111"/>
                  <a:pt x="6280" y="79737"/>
                  <a:pt x="3218" y="78657"/>
                </a:cubicBezTo>
                <a:cubicBezTo>
                  <a:pt x="3777" y="78344"/>
                  <a:pt x="4523" y="78227"/>
                  <a:pt x="5368" y="78227"/>
                </a:cubicBezTo>
                <a:cubicBezTo>
                  <a:pt x="7832" y="78227"/>
                  <a:pt x="11139" y="79218"/>
                  <a:pt x="13127" y="79218"/>
                </a:cubicBezTo>
                <a:cubicBezTo>
                  <a:pt x="14499" y="79218"/>
                  <a:pt x="15243" y="78747"/>
                  <a:pt x="14651" y="77153"/>
                </a:cubicBezTo>
                <a:lnTo>
                  <a:pt x="14651" y="77153"/>
                </a:lnTo>
                <a:cubicBezTo>
                  <a:pt x="15322" y="78064"/>
                  <a:pt x="15787" y="78415"/>
                  <a:pt x="16128" y="78415"/>
                </a:cubicBezTo>
                <a:cubicBezTo>
                  <a:pt x="16916" y="78415"/>
                  <a:pt x="17030" y="76533"/>
                  <a:pt x="17449" y="75367"/>
                </a:cubicBezTo>
                <a:close/>
                <a:moveTo>
                  <a:pt x="26335" y="48284"/>
                </a:moveTo>
                <a:lnTo>
                  <a:pt x="26335" y="48284"/>
                </a:lnTo>
                <a:cubicBezTo>
                  <a:pt x="27812" y="49861"/>
                  <a:pt x="29728" y="50439"/>
                  <a:pt x="30246" y="50569"/>
                </a:cubicBezTo>
                <a:cubicBezTo>
                  <a:pt x="31273" y="51921"/>
                  <a:pt x="32677" y="54593"/>
                  <a:pt x="33576" y="55824"/>
                </a:cubicBezTo>
                <a:cubicBezTo>
                  <a:pt x="35699" y="58217"/>
                  <a:pt x="36874" y="59091"/>
                  <a:pt x="38517" y="60377"/>
                </a:cubicBezTo>
                <a:cubicBezTo>
                  <a:pt x="39250" y="60792"/>
                  <a:pt x="45816" y="66287"/>
                  <a:pt x="50043" y="69879"/>
                </a:cubicBezTo>
                <a:cubicBezTo>
                  <a:pt x="50161" y="69979"/>
                  <a:pt x="50306" y="70027"/>
                  <a:pt x="50449" y="70027"/>
                </a:cubicBezTo>
                <a:cubicBezTo>
                  <a:pt x="50627" y="70027"/>
                  <a:pt x="50804" y="69952"/>
                  <a:pt x="50929" y="69806"/>
                </a:cubicBezTo>
                <a:cubicBezTo>
                  <a:pt x="51698" y="68608"/>
                  <a:pt x="44869" y="64283"/>
                  <a:pt x="41837" y="61382"/>
                </a:cubicBezTo>
                <a:lnTo>
                  <a:pt x="41837" y="61382"/>
                </a:lnTo>
                <a:cubicBezTo>
                  <a:pt x="41970" y="61422"/>
                  <a:pt x="42108" y="61440"/>
                  <a:pt x="42247" y="61440"/>
                </a:cubicBezTo>
                <a:cubicBezTo>
                  <a:pt x="43231" y="61440"/>
                  <a:pt x="44305" y="60537"/>
                  <a:pt x="44424" y="59913"/>
                </a:cubicBezTo>
                <a:cubicBezTo>
                  <a:pt x="44517" y="59428"/>
                  <a:pt x="44349" y="59079"/>
                  <a:pt x="44191" y="57645"/>
                </a:cubicBezTo>
                <a:lnTo>
                  <a:pt x="44191" y="57645"/>
                </a:lnTo>
                <a:cubicBezTo>
                  <a:pt x="48307" y="64157"/>
                  <a:pt x="50339" y="70396"/>
                  <a:pt x="57334" y="71253"/>
                </a:cubicBezTo>
                <a:cubicBezTo>
                  <a:pt x="57256" y="71524"/>
                  <a:pt x="57045" y="72067"/>
                  <a:pt x="56478" y="73086"/>
                </a:cubicBezTo>
                <a:cubicBezTo>
                  <a:pt x="55219" y="75447"/>
                  <a:pt x="50678" y="81819"/>
                  <a:pt x="49794" y="82849"/>
                </a:cubicBezTo>
                <a:cubicBezTo>
                  <a:pt x="51007" y="81309"/>
                  <a:pt x="52107" y="76879"/>
                  <a:pt x="52200" y="75000"/>
                </a:cubicBezTo>
                <a:cubicBezTo>
                  <a:pt x="51321" y="71647"/>
                  <a:pt x="49442" y="71542"/>
                  <a:pt x="45175" y="67367"/>
                </a:cubicBezTo>
                <a:cubicBezTo>
                  <a:pt x="41827" y="64341"/>
                  <a:pt x="36799" y="60287"/>
                  <a:pt x="34028" y="57107"/>
                </a:cubicBezTo>
                <a:cubicBezTo>
                  <a:pt x="33197" y="55259"/>
                  <a:pt x="30241" y="54379"/>
                  <a:pt x="28402" y="53217"/>
                </a:cubicBezTo>
                <a:cubicBezTo>
                  <a:pt x="27357" y="52513"/>
                  <a:pt x="26674" y="49916"/>
                  <a:pt x="26335" y="48284"/>
                </a:cubicBezTo>
                <a:close/>
                <a:moveTo>
                  <a:pt x="17941" y="0"/>
                </a:moveTo>
                <a:cubicBezTo>
                  <a:pt x="17338" y="0"/>
                  <a:pt x="16782" y="1"/>
                  <a:pt x="16289" y="5"/>
                </a:cubicBezTo>
                <a:cubicBezTo>
                  <a:pt x="16275" y="4"/>
                  <a:pt x="16262" y="4"/>
                  <a:pt x="16249" y="4"/>
                </a:cubicBezTo>
                <a:cubicBezTo>
                  <a:pt x="15383" y="4"/>
                  <a:pt x="15684" y="1559"/>
                  <a:pt x="15565" y="2069"/>
                </a:cubicBezTo>
                <a:cubicBezTo>
                  <a:pt x="15759" y="13156"/>
                  <a:pt x="15696" y="10117"/>
                  <a:pt x="10394" y="20264"/>
                </a:cubicBezTo>
                <a:cubicBezTo>
                  <a:pt x="6872" y="34196"/>
                  <a:pt x="7201" y="40937"/>
                  <a:pt x="9748" y="55929"/>
                </a:cubicBezTo>
                <a:cubicBezTo>
                  <a:pt x="11888" y="69397"/>
                  <a:pt x="11496" y="70075"/>
                  <a:pt x="13589" y="77936"/>
                </a:cubicBezTo>
                <a:cubicBezTo>
                  <a:pt x="13511" y="77959"/>
                  <a:pt x="13404" y="77969"/>
                  <a:pt x="13271" y="77969"/>
                </a:cubicBezTo>
                <a:cubicBezTo>
                  <a:pt x="11966" y="77969"/>
                  <a:pt x="8160" y="76995"/>
                  <a:pt x="5330" y="76995"/>
                </a:cubicBezTo>
                <a:cubicBezTo>
                  <a:pt x="4427" y="76995"/>
                  <a:pt x="3623" y="77094"/>
                  <a:pt x="3032" y="77356"/>
                </a:cubicBezTo>
                <a:cubicBezTo>
                  <a:pt x="1" y="79067"/>
                  <a:pt x="556" y="79250"/>
                  <a:pt x="7618" y="81370"/>
                </a:cubicBezTo>
                <a:cubicBezTo>
                  <a:pt x="12438" y="82666"/>
                  <a:pt x="14350" y="83535"/>
                  <a:pt x="17896" y="84087"/>
                </a:cubicBezTo>
                <a:cubicBezTo>
                  <a:pt x="18727" y="84050"/>
                  <a:pt x="19295" y="83836"/>
                  <a:pt x="19546" y="82869"/>
                </a:cubicBezTo>
                <a:cubicBezTo>
                  <a:pt x="19792" y="81696"/>
                  <a:pt x="19046" y="79614"/>
                  <a:pt x="18378" y="77924"/>
                </a:cubicBezTo>
                <a:cubicBezTo>
                  <a:pt x="18269" y="77344"/>
                  <a:pt x="20702" y="63583"/>
                  <a:pt x="21046" y="63583"/>
                </a:cubicBezTo>
                <a:cubicBezTo>
                  <a:pt x="21050" y="63583"/>
                  <a:pt x="21053" y="63585"/>
                  <a:pt x="21056" y="63587"/>
                </a:cubicBezTo>
                <a:cubicBezTo>
                  <a:pt x="22033" y="61610"/>
                  <a:pt x="23841" y="58358"/>
                  <a:pt x="21872" y="52403"/>
                </a:cubicBezTo>
                <a:cubicBezTo>
                  <a:pt x="19787" y="46335"/>
                  <a:pt x="18456" y="44117"/>
                  <a:pt x="22555" y="39224"/>
                </a:cubicBezTo>
                <a:cubicBezTo>
                  <a:pt x="22975" y="40724"/>
                  <a:pt x="23738" y="43283"/>
                  <a:pt x="24570" y="45292"/>
                </a:cubicBezTo>
                <a:cubicBezTo>
                  <a:pt x="24685" y="47294"/>
                  <a:pt x="26112" y="53819"/>
                  <a:pt x="27749" y="54289"/>
                </a:cubicBezTo>
                <a:cubicBezTo>
                  <a:pt x="29286" y="55299"/>
                  <a:pt x="32207" y="56233"/>
                  <a:pt x="32883" y="57624"/>
                </a:cubicBezTo>
                <a:cubicBezTo>
                  <a:pt x="33061" y="58024"/>
                  <a:pt x="33702" y="58823"/>
                  <a:pt x="37140" y="61945"/>
                </a:cubicBezTo>
                <a:cubicBezTo>
                  <a:pt x="40923" y="65411"/>
                  <a:pt x="46976" y="70494"/>
                  <a:pt x="50075" y="73450"/>
                </a:cubicBezTo>
                <a:cubicBezTo>
                  <a:pt x="50635" y="74051"/>
                  <a:pt x="50942" y="74603"/>
                  <a:pt x="50942" y="75003"/>
                </a:cubicBezTo>
                <a:cubicBezTo>
                  <a:pt x="51075" y="75746"/>
                  <a:pt x="49560" y="81317"/>
                  <a:pt x="49111" y="81626"/>
                </a:cubicBezTo>
                <a:cubicBezTo>
                  <a:pt x="48232" y="82123"/>
                  <a:pt x="48400" y="83954"/>
                  <a:pt x="49430" y="84175"/>
                </a:cubicBezTo>
                <a:cubicBezTo>
                  <a:pt x="49475" y="84181"/>
                  <a:pt x="49520" y="84184"/>
                  <a:pt x="49565" y="84184"/>
                </a:cubicBezTo>
                <a:cubicBezTo>
                  <a:pt x="51262" y="84184"/>
                  <a:pt x="52984" y="80287"/>
                  <a:pt x="55347" y="77263"/>
                </a:cubicBezTo>
                <a:cubicBezTo>
                  <a:pt x="56603" y="75121"/>
                  <a:pt x="58904" y="72443"/>
                  <a:pt x="58540" y="70552"/>
                </a:cubicBezTo>
                <a:cubicBezTo>
                  <a:pt x="58404" y="70248"/>
                  <a:pt x="58125" y="70057"/>
                  <a:pt x="57781" y="70032"/>
                </a:cubicBezTo>
                <a:cubicBezTo>
                  <a:pt x="50354" y="69992"/>
                  <a:pt x="45203" y="55957"/>
                  <a:pt x="43505" y="53628"/>
                </a:cubicBezTo>
                <a:cubicBezTo>
                  <a:pt x="43181" y="52815"/>
                  <a:pt x="42334" y="52260"/>
                  <a:pt x="41282" y="51571"/>
                </a:cubicBezTo>
                <a:cubicBezTo>
                  <a:pt x="39953" y="50748"/>
                  <a:pt x="37557" y="48799"/>
                  <a:pt x="36746" y="48193"/>
                </a:cubicBezTo>
                <a:cubicBezTo>
                  <a:pt x="38801" y="39784"/>
                  <a:pt x="41835" y="29604"/>
                  <a:pt x="39956" y="21570"/>
                </a:cubicBezTo>
                <a:cubicBezTo>
                  <a:pt x="39408" y="17111"/>
                  <a:pt x="38366" y="12143"/>
                  <a:pt x="38110" y="11860"/>
                </a:cubicBezTo>
                <a:cubicBezTo>
                  <a:pt x="38951" y="8946"/>
                  <a:pt x="38065" y="3486"/>
                  <a:pt x="37392" y="1738"/>
                </a:cubicBezTo>
                <a:cubicBezTo>
                  <a:pt x="36944" y="585"/>
                  <a:pt x="36314" y="4"/>
                  <a:pt x="35519" y="4"/>
                </a:cubicBezTo>
                <a:cubicBezTo>
                  <a:pt x="35485" y="4"/>
                  <a:pt x="35450" y="5"/>
                  <a:pt x="35415" y="7"/>
                </a:cubicBezTo>
                <a:cubicBezTo>
                  <a:pt x="34192" y="36"/>
                  <a:pt x="32501" y="45"/>
                  <a:pt x="30600" y="45"/>
                </a:cubicBezTo>
                <a:cubicBezTo>
                  <a:pt x="26499" y="45"/>
                  <a:pt x="21420" y="0"/>
                  <a:pt x="1794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7245706" y="-3560783"/>
            <a:ext cx="6998826" cy="10002532"/>
          </a:xfrm>
          <a:custGeom>
            <a:rect b="b" l="l" r="r" t="t"/>
            <a:pathLst>
              <a:path extrusionOk="0" h="84184" w="58904">
                <a:moveTo>
                  <a:pt x="22654" y="1118"/>
                </a:moveTo>
                <a:cubicBezTo>
                  <a:pt x="23614" y="1118"/>
                  <a:pt x="25065" y="1386"/>
                  <a:pt x="27186" y="1386"/>
                </a:cubicBezTo>
                <a:cubicBezTo>
                  <a:pt x="27859" y="1386"/>
                  <a:pt x="28599" y="1359"/>
                  <a:pt x="29412" y="1288"/>
                </a:cubicBezTo>
                <a:lnTo>
                  <a:pt x="29412" y="1288"/>
                </a:lnTo>
                <a:cubicBezTo>
                  <a:pt x="29332" y="1697"/>
                  <a:pt x="29161" y="2275"/>
                  <a:pt x="28799" y="2898"/>
                </a:cubicBezTo>
                <a:cubicBezTo>
                  <a:pt x="27631" y="5598"/>
                  <a:pt x="22975" y="5849"/>
                  <a:pt x="21314" y="7783"/>
                </a:cubicBezTo>
                <a:cubicBezTo>
                  <a:pt x="20785" y="2096"/>
                  <a:pt x="20823" y="1118"/>
                  <a:pt x="22654" y="1118"/>
                </a:cubicBezTo>
                <a:close/>
                <a:moveTo>
                  <a:pt x="32692" y="1286"/>
                </a:moveTo>
                <a:cubicBezTo>
                  <a:pt x="32732" y="3257"/>
                  <a:pt x="31781" y="4900"/>
                  <a:pt x="30284" y="6269"/>
                </a:cubicBezTo>
                <a:cubicBezTo>
                  <a:pt x="27516" y="8913"/>
                  <a:pt x="23593" y="8815"/>
                  <a:pt x="21942" y="11892"/>
                </a:cubicBezTo>
                <a:cubicBezTo>
                  <a:pt x="21789" y="11249"/>
                  <a:pt x="21664" y="10559"/>
                  <a:pt x="21558" y="9850"/>
                </a:cubicBezTo>
                <a:cubicBezTo>
                  <a:pt x="21784" y="8353"/>
                  <a:pt x="24125" y="7303"/>
                  <a:pt x="25426" y="6924"/>
                </a:cubicBezTo>
                <a:cubicBezTo>
                  <a:pt x="28930" y="5678"/>
                  <a:pt x="30123" y="3860"/>
                  <a:pt x="30688" y="1288"/>
                </a:cubicBezTo>
                <a:cubicBezTo>
                  <a:pt x="31411" y="1286"/>
                  <a:pt x="32087" y="1286"/>
                  <a:pt x="32692" y="1286"/>
                </a:cubicBezTo>
                <a:close/>
                <a:moveTo>
                  <a:pt x="35511" y="1260"/>
                </a:moveTo>
                <a:cubicBezTo>
                  <a:pt x="35827" y="1260"/>
                  <a:pt x="36115" y="1911"/>
                  <a:pt x="36224" y="2195"/>
                </a:cubicBezTo>
                <a:cubicBezTo>
                  <a:pt x="36678" y="3458"/>
                  <a:pt x="36942" y="4066"/>
                  <a:pt x="35859" y="5452"/>
                </a:cubicBezTo>
                <a:cubicBezTo>
                  <a:pt x="34141" y="10476"/>
                  <a:pt x="26041" y="10365"/>
                  <a:pt x="22505" y="14105"/>
                </a:cubicBezTo>
                <a:lnTo>
                  <a:pt x="22505" y="14105"/>
                </a:lnTo>
                <a:cubicBezTo>
                  <a:pt x="22603" y="9011"/>
                  <a:pt x="33913" y="9926"/>
                  <a:pt x="33948" y="1278"/>
                </a:cubicBezTo>
                <a:cubicBezTo>
                  <a:pt x="34792" y="1275"/>
                  <a:pt x="35352" y="1270"/>
                  <a:pt x="35495" y="1260"/>
                </a:cubicBezTo>
                <a:cubicBezTo>
                  <a:pt x="35501" y="1260"/>
                  <a:pt x="35506" y="1260"/>
                  <a:pt x="35511" y="1260"/>
                </a:cubicBezTo>
                <a:close/>
                <a:moveTo>
                  <a:pt x="37000" y="6007"/>
                </a:moveTo>
                <a:cubicBezTo>
                  <a:pt x="37075" y="6864"/>
                  <a:pt x="37233" y="7964"/>
                  <a:pt x="37206" y="8939"/>
                </a:cubicBezTo>
                <a:cubicBezTo>
                  <a:pt x="35081" y="14401"/>
                  <a:pt x="26466" y="13166"/>
                  <a:pt x="23040" y="17551"/>
                </a:cubicBezTo>
                <a:cubicBezTo>
                  <a:pt x="23015" y="17227"/>
                  <a:pt x="22985" y="16895"/>
                  <a:pt x="22939" y="16554"/>
                </a:cubicBezTo>
                <a:cubicBezTo>
                  <a:pt x="22759" y="12287"/>
                  <a:pt x="34523" y="11498"/>
                  <a:pt x="35972" y="7743"/>
                </a:cubicBezTo>
                <a:cubicBezTo>
                  <a:pt x="36249" y="7130"/>
                  <a:pt x="36633" y="6565"/>
                  <a:pt x="37000" y="6007"/>
                </a:cubicBezTo>
                <a:close/>
                <a:moveTo>
                  <a:pt x="36801" y="11757"/>
                </a:moveTo>
                <a:lnTo>
                  <a:pt x="36801" y="11757"/>
                </a:lnTo>
                <a:cubicBezTo>
                  <a:pt x="34945" y="16619"/>
                  <a:pt x="31364" y="18267"/>
                  <a:pt x="26629" y="19282"/>
                </a:cubicBezTo>
                <a:cubicBezTo>
                  <a:pt x="25260" y="19583"/>
                  <a:pt x="23713" y="20201"/>
                  <a:pt x="22884" y="20706"/>
                </a:cubicBezTo>
                <a:cubicBezTo>
                  <a:pt x="23781" y="15037"/>
                  <a:pt x="33401" y="15574"/>
                  <a:pt x="36801" y="11757"/>
                </a:cubicBezTo>
                <a:close/>
                <a:moveTo>
                  <a:pt x="16874" y="1263"/>
                </a:moveTo>
                <a:cubicBezTo>
                  <a:pt x="17158" y="1263"/>
                  <a:pt x="17532" y="1265"/>
                  <a:pt x="17974" y="1265"/>
                </a:cubicBezTo>
                <a:cubicBezTo>
                  <a:pt x="18042" y="3702"/>
                  <a:pt x="17406" y="12161"/>
                  <a:pt x="16314" y="13271"/>
                </a:cubicBezTo>
                <a:cubicBezTo>
                  <a:pt x="14724" y="15625"/>
                  <a:pt x="13179" y="19739"/>
                  <a:pt x="11743" y="21924"/>
                </a:cubicBezTo>
                <a:cubicBezTo>
                  <a:pt x="10926" y="23074"/>
                  <a:pt x="10863" y="23300"/>
                  <a:pt x="10833" y="24179"/>
                </a:cubicBezTo>
                <a:cubicBezTo>
                  <a:pt x="10884" y="24898"/>
                  <a:pt x="10487" y="27809"/>
                  <a:pt x="9942" y="28552"/>
                </a:cubicBezTo>
                <a:cubicBezTo>
                  <a:pt x="10439" y="24847"/>
                  <a:pt x="11014" y="22037"/>
                  <a:pt x="11554" y="20753"/>
                </a:cubicBezTo>
                <a:cubicBezTo>
                  <a:pt x="17783" y="9220"/>
                  <a:pt x="16670" y="13557"/>
                  <a:pt x="16874" y="1263"/>
                </a:cubicBezTo>
                <a:close/>
                <a:moveTo>
                  <a:pt x="34729" y="17174"/>
                </a:moveTo>
                <a:lnTo>
                  <a:pt x="34729" y="17174"/>
                </a:lnTo>
                <a:cubicBezTo>
                  <a:pt x="34111" y="19249"/>
                  <a:pt x="33481" y="21723"/>
                  <a:pt x="33519" y="22999"/>
                </a:cubicBezTo>
                <a:cubicBezTo>
                  <a:pt x="33838" y="26751"/>
                  <a:pt x="35329" y="34419"/>
                  <a:pt x="35455" y="38332"/>
                </a:cubicBezTo>
                <a:cubicBezTo>
                  <a:pt x="35018" y="35479"/>
                  <a:pt x="33750" y="31991"/>
                  <a:pt x="31831" y="28329"/>
                </a:cubicBezTo>
                <a:cubicBezTo>
                  <a:pt x="31820" y="28349"/>
                  <a:pt x="31812" y="28359"/>
                  <a:pt x="31806" y="28359"/>
                </a:cubicBezTo>
                <a:cubicBezTo>
                  <a:pt x="31619" y="28359"/>
                  <a:pt x="33675" y="18529"/>
                  <a:pt x="33765" y="18402"/>
                </a:cubicBezTo>
                <a:cubicBezTo>
                  <a:pt x="33800" y="18254"/>
                  <a:pt x="34435" y="17458"/>
                  <a:pt x="34729" y="17174"/>
                </a:cubicBezTo>
                <a:close/>
                <a:moveTo>
                  <a:pt x="19230" y="1270"/>
                </a:moveTo>
                <a:lnTo>
                  <a:pt x="19230" y="1270"/>
                </a:lnTo>
                <a:cubicBezTo>
                  <a:pt x="20651" y="1341"/>
                  <a:pt x="19378" y="9361"/>
                  <a:pt x="20875" y="12789"/>
                </a:cubicBezTo>
                <a:cubicBezTo>
                  <a:pt x="21425" y="14826"/>
                  <a:pt x="21746" y="16368"/>
                  <a:pt x="21809" y="18242"/>
                </a:cubicBezTo>
                <a:cubicBezTo>
                  <a:pt x="21872" y="22989"/>
                  <a:pt x="15857" y="36509"/>
                  <a:pt x="12652" y="39892"/>
                </a:cubicBezTo>
                <a:cubicBezTo>
                  <a:pt x="10984" y="41452"/>
                  <a:pt x="9783" y="42866"/>
                  <a:pt x="9346" y="44664"/>
                </a:cubicBezTo>
                <a:cubicBezTo>
                  <a:pt x="8643" y="40505"/>
                  <a:pt x="8872" y="39716"/>
                  <a:pt x="9510" y="32219"/>
                </a:cubicBezTo>
                <a:cubicBezTo>
                  <a:pt x="9653" y="30873"/>
                  <a:pt x="9447" y="31059"/>
                  <a:pt x="10464" y="30049"/>
                </a:cubicBezTo>
                <a:cubicBezTo>
                  <a:pt x="11795" y="28700"/>
                  <a:pt x="12057" y="25224"/>
                  <a:pt x="12162" y="23604"/>
                </a:cubicBezTo>
                <a:cubicBezTo>
                  <a:pt x="13935" y="21120"/>
                  <a:pt x="15585" y="16722"/>
                  <a:pt x="17364" y="13959"/>
                </a:cubicBezTo>
                <a:cubicBezTo>
                  <a:pt x="18617" y="12704"/>
                  <a:pt x="19305" y="3996"/>
                  <a:pt x="19230" y="1270"/>
                </a:cubicBezTo>
                <a:close/>
                <a:moveTo>
                  <a:pt x="25192" y="35685"/>
                </a:moveTo>
                <a:cubicBezTo>
                  <a:pt x="25946" y="36373"/>
                  <a:pt x="29595" y="42092"/>
                  <a:pt x="29839" y="43293"/>
                </a:cubicBezTo>
                <a:cubicBezTo>
                  <a:pt x="30055" y="44365"/>
                  <a:pt x="29437" y="47455"/>
                  <a:pt x="29550" y="48994"/>
                </a:cubicBezTo>
                <a:cubicBezTo>
                  <a:pt x="26092" y="48259"/>
                  <a:pt x="24703" y="40995"/>
                  <a:pt x="23502" y="37923"/>
                </a:cubicBezTo>
                <a:cubicBezTo>
                  <a:pt x="24120" y="37092"/>
                  <a:pt x="24718" y="36311"/>
                  <a:pt x="25192" y="35685"/>
                </a:cubicBezTo>
                <a:close/>
                <a:moveTo>
                  <a:pt x="26860" y="33447"/>
                </a:moveTo>
                <a:cubicBezTo>
                  <a:pt x="33503" y="38787"/>
                  <a:pt x="32665" y="44182"/>
                  <a:pt x="32243" y="51293"/>
                </a:cubicBezTo>
                <a:lnTo>
                  <a:pt x="32243" y="51293"/>
                </a:lnTo>
                <a:cubicBezTo>
                  <a:pt x="31637" y="50270"/>
                  <a:pt x="31258" y="49725"/>
                  <a:pt x="30901" y="49487"/>
                </a:cubicBezTo>
                <a:cubicBezTo>
                  <a:pt x="30572" y="49140"/>
                  <a:pt x="31014" y="44117"/>
                  <a:pt x="31115" y="43846"/>
                </a:cubicBezTo>
                <a:cubicBezTo>
                  <a:pt x="31200" y="43230"/>
                  <a:pt x="31035" y="41989"/>
                  <a:pt x="28626" y="38350"/>
                </a:cubicBezTo>
                <a:cubicBezTo>
                  <a:pt x="27352" y="36424"/>
                  <a:pt x="26024" y="34706"/>
                  <a:pt x="26011" y="34691"/>
                </a:cubicBezTo>
                <a:cubicBezTo>
                  <a:pt x="26029" y="34414"/>
                  <a:pt x="26722" y="33729"/>
                  <a:pt x="26860" y="33447"/>
                </a:cubicBezTo>
                <a:close/>
                <a:moveTo>
                  <a:pt x="32388" y="18777"/>
                </a:moveTo>
                <a:lnTo>
                  <a:pt x="32388" y="18777"/>
                </a:lnTo>
                <a:cubicBezTo>
                  <a:pt x="32017" y="20927"/>
                  <a:pt x="30334" y="26819"/>
                  <a:pt x="30668" y="28823"/>
                </a:cubicBezTo>
                <a:cubicBezTo>
                  <a:pt x="35975" y="37878"/>
                  <a:pt x="34252" y="44938"/>
                  <a:pt x="33712" y="53041"/>
                </a:cubicBezTo>
                <a:cubicBezTo>
                  <a:pt x="33451" y="51868"/>
                  <a:pt x="33411" y="50426"/>
                  <a:pt x="33611" y="48834"/>
                </a:cubicBezTo>
                <a:cubicBezTo>
                  <a:pt x="35289" y="31315"/>
                  <a:pt x="24582" y="36790"/>
                  <a:pt x="29048" y="28429"/>
                </a:cubicBezTo>
                <a:cubicBezTo>
                  <a:pt x="30196" y="25136"/>
                  <a:pt x="30776" y="22474"/>
                  <a:pt x="30776" y="20507"/>
                </a:cubicBezTo>
                <a:cubicBezTo>
                  <a:pt x="30781" y="19749"/>
                  <a:pt x="31866" y="19043"/>
                  <a:pt x="32388" y="18777"/>
                </a:cubicBezTo>
                <a:close/>
                <a:moveTo>
                  <a:pt x="28146" y="20183"/>
                </a:moveTo>
                <a:lnTo>
                  <a:pt x="28146" y="20183"/>
                </a:lnTo>
                <a:cubicBezTo>
                  <a:pt x="27900" y="22976"/>
                  <a:pt x="22972" y="34706"/>
                  <a:pt x="18341" y="37973"/>
                </a:cubicBezTo>
                <a:cubicBezTo>
                  <a:pt x="18554" y="37107"/>
                  <a:pt x="18989" y="36285"/>
                  <a:pt x="18034" y="36077"/>
                </a:cubicBezTo>
                <a:cubicBezTo>
                  <a:pt x="17017" y="36135"/>
                  <a:pt x="17218" y="38345"/>
                  <a:pt x="15814" y="41500"/>
                </a:cubicBezTo>
                <a:cubicBezTo>
                  <a:pt x="13807" y="47151"/>
                  <a:pt x="11635" y="49163"/>
                  <a:pt x="12441" y="54827"/>
                </a:cubicBezTo>
                <a:cubicBezTo>
                  <a:pt x="11069" y="49107"/>
                  <a:pt x="8372" y="44712"/>
                  <a:pt x="13513" y="40806"/>
                </a:cubicBezTo>
                <a:cubicBezTo>
                  <a:pt x="15912" y="39279"/>
                  <a:pt x="21593" y="25508"/>
                  <a:pt x="22407" y="22537"/>
                </a:cubicBezTo>
                <a:cubicBezTo>
                  <a:pt x="22713" y="21992"/>
                  <a:pt x="26355" y="20434"/>
                  <a:pt x="28146" y="20183"/>
                </a:cubicBezTo>
                <a:close/>
                <a:moveTo>
                  <a:pt x="37331" y="13736"/>
                </a:moveTo>
                <a:lnTo>
                  <a:pt x="37331" y="13736"/>
                </a:lnTo>
                <a:cubicBezTo>
                  <a:pt x="37726" y="15537"/>
                  <a:pt x="38404" y="18860"/>
                  <a:pt x="38710" y="21705"/>
                </a:cubicBezTo>
                <a:cubicBezTo>
                  <a:pt x="40534" y="26867"/>
                  <a:pt x="37665" y="40515"/>
                  <a:pt x="35430" y="48296"/>
                </a:cubicBezTo>
                <a:cubicBezTo>
                  <a:pt x="35442" y="49110"/>
                  <a:pt x="35214" y="53362"/>
                  <a:pt x="35616" y="55261"/>
                </a:cubicBezTo>
                <a:cubicBezTo>
                  <a:pt x="33870" y="51607"/>
                  <a:pt x="36085" y="45370"/>
                  <a:pt x="36638" y="40746"/>
                </a:cubicBezTo>
                <a:cubicBezTo>
                  <a:pt x="37341" y="32787"/>
                  <a:pt x="32275" y="22446"/>
                  <a:pt x="37331" y="13736"/>
                </a:cubicBezTo>
                <a:close/>
                <a:moveTo>
                  <a:pt x="36648" y="49710"/>
                </a:moveTo>
                <a:lnTo>
                  <a:pt x="36648" y="49710"/>
                </a:lnTo>
                <a:cubicBezTo>
                  <a:pt x="37268" y="50185"/>
                  <a:pt x="38107" y="50830"/>
                  <a:pt x="38969" y="51496"/>
                </a:cubicBezTo>
                <a:cubicBezTo>
                  <a:pt x="41965" y="53834"/>
                  <a:pt x="42355" y="52702"/>
                  <a:pt x="42794" y="56750"/>
                </a:cubicBezTo>
                <a:cubicBezTo>
                  <a:pt x="42967" y="57931"/>
                  <a:pt x="43128" y="59149"/>
                  <a:pt x="43183" y="59599"/>
                </a:cubicBezTo>
                <a:cubicBezTo>
                  <a:pt x="42915" y="59970"/>
                  <a:pt x="42570" y="60128"/>
                  <a:pt x="42181" y="60128"/>
                </a:cubicBezTo>
                <a:cubicBezTo>
                  <a:pt x="40304" y="60128"/>
                  <a:pt x="37387" y="56469"/>
                  <a:pt x="37002" y="55452"/>
                </a:cubicBezTo>
                <a:cubicBezTo>
                  <a:pt x="36387" y="53854"/>
                  <a:pt x="36746" y="51132"/>
                  <a:pt x="36648" y="49710"/>
                </a:cubicBezTo>
                <a:close/>
                <a:moveTo>
                  <a:pt x="29668" y="19751"/>
                </a:moveTo>
                <a:cubicBezTo>
                  <a:pt x="29605" y="23813"/>
                  <a:pt x="26707" y="31440"/>
                  <a:pt x="26217" y="32194"/>
                </a:cubicBezTo>
                <a:cubicBezTo>
                  <a:pt x="24153" y="35130"/>
                  <a:pt x="20272" y="39739"/>
                  <a:pt x="19006" y="42542"/>
                </a:cubicBezTo>
                <a:cubicBezTo>
                  <a:pt x="16919" y="48567"/>
                  <a:pt x="24504" y="55605"/>
                  <a:pt x="20131" y="62638"/>
                </a:cubicBezTo>
                <a:cubicBezTo>
                  <a:pt x="20099" y="62171"/>
                  <a:pt x="20069" y="61671"/>
                  <a:pt x="20046" y="61194"/>
                </a:cubicBezTo>
                <a:cubicBezTo>
                  <a:pt x="22771" y="56999"/>
                  <a:pt x="19059" y="47309"/>
                  <a:pt x="16673" y="42791"/>
                </a:cubicBezTo>
                <a:cubicBezTo>
                  <a:pt x="17678" y="39498"/>
                  <a:pt x="18830" y="39726"/>
                  <a:pt x="23083" y="34633"/>
                </a:cubicBezTo>
                <a:cubicBezTo>
                  <a:pt x="25326" y="32922"/>
                  <a:pt x="28952" y="22283"/>
                  <a:pt x="29668" y="19751"/>
                </a:cubicBezTo>
                <a:close/>
                <a:moveTo>
                  <a:pt x="16050" y="44401"/>
                </a:moveTo>
                <a:cubicBezTo>
                  <a:pt x="17652" y="47508"/>
                  <a:pt x="20579" y="55738"/>
                  <a:pt x="19720" y="57876"/>
                </a:cubicBezTo>
                <a:cubicBezTo>
                  <a:pt x="19084" y="60679"/>
                  <a:pt x="18331" y="62053"/>
                  <a:pt x="17863" y="62783"/>
                </a:cubicBezTo>
                <a:cubicBezTo>
                  <a:pt x="13408" y="54420"/>
                  <a:pt x="11722" y="53086"/>
                  <a:pt x="16050" y="44401"/>
                </a:cubicBezTo>
                <a:close/>
                <a:moveTo>
                  <a:pt x="14322" y="58689"/>
                </a:moveTo>
                <a:cubicBezTo>
                  <a:pt x="15058" y="60096"/>
                  <a:pt x="16015" y="62000"/>
                  <a:pt x="16673" y="63225"/>
                </a:cubicBezTo>
                <a:cubicBezTo>
                  <a:pt x="17112" y="63866"/>
                  <a:pt x="17100" y="64454"/>
                  <a:pt x="17879" y="64612"/>
                </a:cubicBezTo>
                <a:cubicBezTo>
                  <a:pt x="17882" y="64612"/>
                  <a:pt x="17885" y="64612"/>
                  <a:pt x="17888" y="64612"/>
                </a:cubicBezTo>
                <a:cubicBezTo>
                  <a:pt x="18196" y="64612"/>
                  <a:pt x="18467" y="64383"/>
                  <a:pt x="18524" y="64077"/>
                </a:cubicBezTo>
                <a:cubicBezTo>
                  <a:pt x="18614" y="63904"/>
                  <a:pt x="18803" y="63652"/>
                  <a:pt x="18931" y="63441"/>
                </a:cubicBezTo>
                <a:lnTo>
                  <a:pt x="18931" y="63441"/>
                </a:lnTo>
                <a:cubicBezTo>
                  <a:pt x="19519" y="66656"/>
                  <a:pt x="18491" y="68211"/>
                  <a:pt x="18167" y="71009"/>
                </a:cubicBezTo>
                <a:cubicBezTo>
                  <a:pt x="17929" y="72368"/>
                  <a:pt x="17698" y="73772"/>
                  <a:pt x="17512" y="74970"/>
                </a:cubicBezTo>
                <a:cubicBezTo>
                  <a:pt x="17532" y="73988"/>
                  <a:pt x="17600" y="67588"/>
                  <a:pt x="16269" y="64680"/>
                </a:cubicBezTo>
                <a:cubicBezTo>
                  <a:pt x="15467" y="62924"/>
                  <a:pt x="14797" y="60842"/>
                  <a:pt x="14322" y="58689"/>
                </a:cubicBezTo>
                <a:close/>
                <a:moveTo>
                  <a:pt x="10452" y="52099"/>
                </a:moveTo>
                <a:cubicBezTo>
                  <a:pt x="12149" y="57647"/>
                  <a:pt x="13342" y="68952"/>
                  <a:pt x="14071" y="75028"/>
                </a:cubicBezTo>
                <a:cubicBezTo>
                  <a:pt x="13830" y="73749"/>
                  <a:pt x="13528" y="72011"/>
                  <a:pt x="13330" y="70871"/>
                </a:cubicBezTo>
                <a:cubicBezTo>
                  <a:pt x="12624" y="67206"/>
                  <a:pt x="11522" y="59322"/>
                  <a:pt x="10452" y="52099"/>
                </a:cubicBezTo>
                <a:close/>
                <a:moveTo>
                  <a:pt x="13456" y="60438"/>
                </a:moveTo>
                <a:lnTo>
                  <a:pt x="13456" y="60438"/>
                </a:lnTo>
                <a:cubicBezTo>
                  <a:pt x="15302" y="65157"/>
                  <a:pt x="17318" y="72828"/>
                  <a:pt x="15804" y="76585"/>
                </a:cubicBezTo>
                <a:cubicBezTo>
                  <a:pt x="15656" y="76407"/>
                  <a:pt x="15535" y="76238"/>
                  <a:pt x="15485" y="76113"/>
                </a:cubicBezTo>
                <a:cubicBezTo>
                  <a:pt x="14907" y="71750"/>
                  <a:pt x="14372" y="66237"/>
                  <a:pt x="13456" y="60438"/>
                </a:cubicBezTo>
                <a:close/>
                <a:moveTo>
                  <a:pt x="17449" y="75367"/>
                </a:moveTo>
                <a:cubicBezTo>
                  <a:pt x="17431" y="75482"/>
                  <a:pt x="17414" y="75595"/>
                  <a:pt x="17399" y="75708"/>
                </a:cubicBezTo>
                <a:cubicBezTo>
                  <a:pt x="17067" y="77959"/>
                  <a:pt x="17107" y="78079"/>
                  <a:pt x="17160" y="78248"/>
                </a:cubicBezTo>
                <a:cubicBezTo>
                  <a:pt x="17484" y="78966"/>
                  <a:pt x="18569" y="82038"/>
                  <a:pt x="18316" y="82623"/>
                </a:cubicBezTo>
                <a:cubicBezTo>
                  <a:pt x="18262" y="82787"/>
                  <a:pt x="18195" y="82836"/>
                  <a:pt x="18008" y="82836"/>
                </a:cubicBezTo>
                <a:cubicBezTo>
                  <a:pt x="17881" y="82836"/>
                  <a:pt x="17697" y="82813"/>
                  <a:pt x="17424" y="82789"/>
                </a:cubicBezTo>
                <a:cubicBezTo>
                  <a:pt x="14513" y="82111"/>
                  <a:pt x="6280" y="79737"/>
                  <a:pt x="3218" y="78657"/>
                </a:cubicBezTo>
                <a:cubicBezTo>
                  <a:pt x="3777" y="78344"/>
                  <a:pt x="4523" y="78227"/>
                  <a:pt x="5368" y="78227"/>
                </a:cubicBezTo>
                <a:cubicBezTo>
                  <a:pt x="7832" y="78227"/>
                  <a:pt x="11139" y="79218"/>
                  <a:pt x="13127" y="79218"/>
                </a:cubicBezTo>
                <a:cubicBezTo>
                  <a:pt x="14499" y="79218"/>
                  <a:pt x="15243" y="78747"/>
                  <a:pt x="14651" y="77153"/>
                </a:cubicBezTo>
                <a:lnTo>
                  <a:pt x="14651" y="77153"/>
                </a:lnTo>
                <a:cubicBezTo>
                  <a:pt x="15322" y="78064"/>
                  <a:pt x="15787" y="78415"/>
                  <a:pt x="16128" y="78415"/>
                </a:cubicBezTo>
                <a:cubicBezTo>
                  <a:pt x="16916" y="78415"/>
                  <a:pt x="17030" y="76533"/>
                  <a:pt x="17449" y="75367"/>
                </a:cubicBezTo>
                <a:close/>
                <a:moveTo>
                  <a:pt x="26335" y="48284"/>
                </a:moveTo>
                <a:lnTo>
                  <a:pt x="26335" y="48284"/>
                </a:lnTo>
                <a:cubicBezTo>
                  <a:pt x="27812" y="49861"/>
                  <a:pt x="29728" y="50439"/>
                  <a:pt x="30246" y="50569"/>
                </a:cubicBezTo>
                <a:cubicBezTo>
                  <a:pt x="31273" y="51921"/>
                  <a:pt x="32677" y="54593"/>
                  <a:pt x="33576" y="55824"/>
                </a:cubicBezTo>
                <a:cubicBezTo>
                  <a:pt x="35699" y="58217"/>
                  <a:pt x="36874" y="59091"/>
                  <a:pt x="38517" y="60377"/>
                </a:cubicBezTo>
                <a:cubicBezTo>
                  <a:pt x="39250" y="60792"/>
                  <a:pt x="45816" y="66287"/>
                  <a:pt x="50043" y="69879"/>
                </a:cubicBezTo>
                <a:cubicBezTo>
                  <a:pt x="50161" y="69979"/>
                  <a:pt x="50306" y="70027"/>
                  <a:pt x="50449" y="70027"/>
                </a:cubicBezTo>
                <a:cubicBezTo>
                  <a:pt x="50627" y="70027"/>
                  <a:pt x="50804" y="69952"/>
                  <a:pt x="50929" y="69806"/>
                </a:cubicBezTo>
                <a:cubicBezTo>
                  <a:pt x="51698" y="68608"/>
                  <a:pt x="44869" y="64283"/>
                  <a:pt x="41837" y="61382"/>
                </a:cubicBezTo>
                <a:lnTo>
                  <a:pt x="41837" y="61382"/>
                </a:lnTo>
                <a:cubicBezTo>
                  <a:pt x="41970" y="61422"/>
                  <a:pt x="42108" y="61440"/>
                  <a:pt x="42247" y="61440"/>
                </a:cubicBezTo>
                <a:cubicBezTo>
                  <a:pt x="43231" y="61440"/>
                  <a:pt x="44305" y="60537"/>
                  <a:pt x="44424" y="59913"/>
                </a:cubicBezTo>
                <a:cubicBezTo>
                  <a:pt x="44517" y="59428"/>
                  <a:pt x="44349" y="59079"/>
                  <a:pt x="44191" y="57645"/>
                </a:cubicBezTo>
                <a:lnTo>
                  <a:pt x="44191" y="57645"/>
                </a:lnTo>
                <a:cubicBezTo>
                  <a:pt x="48307" y="64157"/>
                  <a:pt x="50339" y="70396"/>
                  <a:pt x="57334" y="71253"/>
                </a:cubicBezTo>
                <a:cubicBezTo>
                  <a:pt x="57256" y="71524"/>
                  <a:pt x="57045" y="72067"/>
                  <a:pt x="56478" y="73086"/>
                </a:cubicBezTo>
                <a:cubicBezTo>
                  <a:pt x="55219" y="75447"/>
                  <a:pt x="50678" y="81819"/>
                  <a:pt x="49794" y="82849"/>
                </a:cubicBezTo>
                <a:cubicBezTo>
                  <a:pt x="51007" y="81309"/>
                  <a:pt x="52107" y="76879"/>
                  <a:pt x="52200" y="75000"/>
                </a:cubicBezTo>
                <a:cubicBezTo>
                  <a:pt x="51321" y="71647"/>
                  <a:pt x="49442" y="71542"/>
                  <a:pt x="45175" y="67367"/>
                </a:cubicBezTo>
                <a:cubicBezTo>
                  <a:pt x="41827" y="64341"/>
                  <a:pt x="36799" y="60287"/>
                  <a:pt x="34028" y="57107"/>
                </a:cubicBezTo>
                <a:cubicBezTo>
                  <a:pt x="33197" y="55259"/>
                  <a:pt x="30241" y="54379"/>
                  <a:pt x="28402" y="53217"/>
                </a:cubicBezTo>
                <a:cubicBezTo>
                  <a:pt x="27357" y="52513"/>
                  <a:pt x="26674" y="49916"/>
                  <a:pt x="26335" y="48284"/>
                </a:cubicBezTo>
                <a:close/>
                <a:moveTo>
                  <a:pt x="17941" y="0"/>
                </a:moveTo>
                <a:cubicBezTo>
                  <a:pt x="17338" y="0"/>
                  <a:pt x="16782" y="1"/>
                  <a:pt x="16289" y="5"/>
                </a:cubicBezTo>
                <a:cubicBezTo>
                  <a:pt x="16275" y="4"/>
                  <a:pt x="16262" y="4"/>
                  <a:pt x="16249" y="4"/>
                </a:cubicBezTo>
                <a:cubicBezTo>
                  <a:pt x="15383" y="4"/>
                  <a:pt x="15684" y="1559"/>
                  <a:pt x="15565" y="2069"/>
                </a:cubicBezTo>
                <a:cubicBezTo>
                  <a:pt x="15759" y="13156"/>
                  <a:pt x="15696" y="10117"/>
                  <a:pt x="10394" y="20264"/>
                </a:cubicBezTo>
                <a:cubicBezTo>
                  <a:pt x="6872" y="34196"/>
                  <a:pt x="7201" y="40937"/>
                  <a:pt x="9748" y="55929"/>
                </a:cubicBezTo>
                <a:cubicBezTo>
                  <a:pt x="11888" y="69397"/>
                  <a:pt x="11496" y="70075"/>
                  <a:pt x="13589" y="77936"/>
                </a:cubicBezTo>
                <a:cubicBezTo>
                  <a:pt x="13511" y="77959"/>
                  <a:pt x="13404" y="77969"/>
                  <a:pt x="13271" y="77969"/>
                </a:cubicBezTo>
                <a:cubicBezTo>
                  <a:pt x="11966" y="77969"/>
                  <a:pt x="8160" y="76995"/>
                  <a:pt x="5330" y="76995"/>
                </a:cubicBezTo>
                <a:cubicBezTo>
                  <a:pt x="4427" y="76995"/>
                  <a:pt x="3623" y="77094"/>
                  <a:pt x="3032" y="77356"/>
                </a:cubicBezTo>
                <a:cubicBezTo>
                  <a:pt x="1" y="79067"/>
                  <a:pt x="556" y="79250"/>
                  <a:pt x="7618" y="81370"/>
                </a:cubicBezTo>
                <a:cubicBezTo>
                  <a:pt x="12438" y="82666"/>
                  <a:pt x="14350" y="83535"/>
                  <a:pt x="17896" y="84087"/>
                </a:cubicBezTo>
                <a:cubicBezTo>
                  <a:pt x="18727" y="84050"/>
                  <a:pt x="19295" y="83836"/>
                  <a:pt x="19546" y="82869"/>
                </a:cubicBezTo>
                <a:cubicBezTo>
                  <a:pt x="19792" y="81696"/>
                  <a:pt x="19046" y="79614"/>
                  <a:pt x="18378" y="77924"/>
                </a:cubicBezTo>
                <a:cubicBezTo>
                  <a:pt x="18269" y="77344"/>
                  <a:pt x="20702" y="63583"/>
                  <a:pt x="21046" y="63583"/>
                </a:cubicBezTo>
                <a:cubicBezTo>
                  <a:pt x="21050" y="63583"/>
                  <a:pt x="21053" y="63585"/>
                  <a:pt x="21056" y="63587"/>
                </a:cubicBezTo>
                <a:cubicBezTo>
                  <a:pt x="22033" y="61610"/>
                  <a:pt x="23841" y="58358"/>
                  <a:pt x="21872" y="52403"/>
                </a:cubicBezTo>
                <a:cubicBezTo>
                  <a:pt x="19787" y="46335"/>
                  <a:pt x="18456" y="44117"/>
                  <a:pt x="22555" y="39224"/>
                </a:cubicBezTo>
                <a:cubicBezTo>
                  <a:pt x="22975" y="40724"/>
                  <a:pt x="23738" y="43283"/>
                  <a:pt x="24570" y="45292"/>
                </a:cubicBezTo>
                <a:cubicBezTo>
                  <a:pt x="24685" y="47294"/>
                  <a:pt x="26112" y="53819"/>
                  <a:pt x="27749" y="54289"/>
                </a:cubicBezTo>
                <a:cubicBezTo>
                  <a:pt x="29286" y="55299"/>
                  <a:pt x="32207" y="56233"/>
                  <a:pt x="32883" y="57624"/>
                </a:cubicBezTo>
                <a:cubicBezTo>
                  <a:pt x="33061" y="58024"/>
                  <a:pt x="33702" y="58823"/>
                  <a:pt x="37140" y="61945"/>
                </a:cubicBezTo>
                <a:cubicBezTo>
                  <a:pt x="40923" y="65411"/>
                  <a:pt x="46976" y="70494"/>
                  <a:pt x="50075" y="73450"/>
                </a:cubicBezTo>
                <a:cubicBezTo>
                  <a:pt x="50635" y="74051"/>
                  <a:pt x="50942" y="74603"/>
                  <a:pt x="50942" y="75003"/>
                </a:cubicBezTo>
                <a:cubicBezTo>
                  <a:pt x="51075" y="75746"/>
                  <a:pt x="49560" y="81317"/>
                  <a:pt x="49111" y="81626"/>
                </a:cubicBezTo>
                <a:cubicBezTo>
                  <a:pt x="48232" y="82123"/>
                  <a:pt x="48400" y="83954"/>
                  <a:pt x="49430" y="84175"/>
                </a:cubicBezTo>
                <a:cubicBezTo>
                  <a:pt x="49475" y="84181"/>
                  <a:pt x="49520" y="84184"/>
                  <a:pt x="49565" y="84184"/>
                </a:cubicBezTo>
                <a:cubicBezTo>
                  <a:pt x="51262" y="84184"/>
                  <a:pt x="52984" y="80287"/>
                  <a:pt x="55347" y="77263"/>
                </a:cubicBezTo>
                <a:cubicBezTo>
                  <a:pt x="56603" y="75121"/>
                  <a:pt x="58904" y="72443"/>
                  <a:pt x="58540" y="70552"/>
                </a:cubicBezTo>
                <a:cubicBezTo>
                  <a:pt x="58404" y="70248"/>
                  <a:pt x="58125" y="70057"/>
                  <a:pt x="57781" y="70032"/>
                </a:cubicBezTo>
                <a:cubicBezTo>
                  <a:pt x="50354" y="69992"/>
                  <a:pt x="45203" y="55957"/>
                  <a:pt x="43505" y="53628"/>
                </a:cubicBezTo>
                <a:cubicBezTo>
                  <a:pt x="43181" y="52815"/>
                  <a:pt x="42334" y="52260"/>
                  <a:pt x="41282" y="51571"/>
                </a:cubicBezTo>
                <a:cubicBezTo>
                  <a:pt x="39953" y="50748"/>
                  <a:pt x="37557" y="48799"/>
                  <a:pt x="36746" y="48193"/>
                </a:cubicBezTo>
                <a:cubicBezTo>
                  <a:pt x="38801" y="39784"/>
                  <a:pt x="41835" y="29604"/>
                  <a:pt x="39956" y="21570"/>
                </a:cubicBezTo>
                <a:cubicBezTo>
                  <a:pt x="39408" y="17111"/>
                  <a:pt x="38366" y="12143"/>
                  <a:pt x="38110" y="11860"/>
                </a:cubicBezTo>
                <a:cubicBezTo>
                  <a:pt x="38951" y="8946"/>
                  <a:pt x="38065" y="3486"/>
                  <a:pt x="37392" y="1738"/>
                </a:cubicBezTo>
                <a:cubicBezTo>
                  <a:pt x="36944" y="585"/>
                  <a:pt x="36314" y="4"/>
                  <a:pt x="35519" y="4"/>
                </a:cubicBezTo>
                <a:cubicBezTo>
                  <a:pt x="35485" y="4"/>
                  <a:pt x="35450" y="5"/>
                  <a:pt x="35415" y="7"/>
                </a:cubicBezTo>
                <a:cubicBezTo>
                  <a:pt x="34192" y="36"/>
                  <a:pt x="32501" y="45"/>
                  <a:pt x="30600" y="45"/>
                </a:cubicBezTo>
                <a:cubicBezTo>
                  <a:pt x="26499" y="45"/>
                  <a:pt x="21420" y="0"/>
                  <a:pt x="1794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1"/>
          <p:cNvSpPr txBox="1"/>
          <p:nvPr>
            <p:ph hasCustomPrompt="1" type="title"/>
          </p:nvPr>
        </p:nvSpPr>
        <p:spPr>
          <a:xfrm>
            <a:off x="948600" y="1722256"/>
            <a:ext cx="5475900" cy="124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7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83" name="Google Shape;83;p11"/>
          <p:cNvSpPr txBox="1"/>
          <p:nvPr>
            <p:ph idx="1" type="subTitle"/>
          </p:nvPr>
        </p:nvSpPr>
        <p:spPr>
          <a:xfrm>
            <a:off x="948600" y="2985944"/>
            <a:ext cx="5475900" cy="43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84" name="Google Shape;84;p11"/>
          <p:cNvSpPr/>
          <p:nvPr/>
        </p:nvSpPr>
        <p:spPr>
          <a:xfrm>
            <a:off x="778335" y="250335"/>
            <a:ext cx="711000" cy="7110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1"/>
          <p:cNvSpPr/>
          <p:nvPr/>
        </p:nvSpPr>
        <p:spPr>
          <a:xfrm rot="3302370">
            <a:off x="-1404511" y="-2590071"/>
            <a:ext cx="3755190" cy="7498138"/>
          </a:xfrm>
          <a:custGeom>
            <a:rect b="b" l="l" r="r" t="t"/>
            <a:pathLst>
              <a:path extrusionOk="0" h="172119" w="86200">
                <a:moveTo>
                  <a:pt x="3204" y="9852"/>
                </a:moveTo>
                <a:lnTo>
                  <a:pt x="3204" y="9852"/>
                </a:lnTo>
                <a:cubicBezTo>
                  <a:pt x="5613" y="11335"/>
                  <a:pt x="10889" y="14752"/>
                  <a:pt x="14088" y="18060"/>
                </a:cubicBezTo>
                <a:cubicBezTo>
                  <a:pt x="13228" y="20083"/>
                  <a:pt x="10216" y="26140"/>
                  <a:pt x="4085" y="28806"/>
                </a:cubicBezTo>
                <a:cubicBezTo>
                  <a:pt x="4549" y="24538"/>
                  <a:pt x="3986" y="20933"/>
                  <a:pt x="3476" y="17699"/>
                </a:cubicBezTo>
                <a:cubicBezTo>
                  <a:pt x="3016" y="14728"/>
                  <a:pt x="2606" y="12131"/>
                  <a:pt x="3204" y="9852"/>
                </a:cubicBezTo>
                <a:close/>
                <a:moveTo>
                  <a:pt x="10765" y="2395"/>
                </a:moveTo>
                <a:cubicBezTo>
                  <a:pt x="15122" y="2810"/>
                  <a:pt x="18692" y="3616"/>
                  <a:pt x="21659" y="4853"/>
                </a:cubicBezTo>
                <a:cubicBezTo>
                  <a:pt x="24616" y="6079"/>
                  <a:pt x="26900" y="7706"/>
                  <a:pt x="28631" y="9827"/>
                </a:cubicBezTo>
                <a:cubicBezTo>
                  <a:pt x="32280" y="14287"/>
                  <a:pt x="33482" y="20973"/>
                  <a:pt x="32399" y="30848"/>
                </a:cubicBezTo>
                <a:cubicBezTo>
                  <a:pt x="32394" y="30892"/>
                  <a:pt x="32394" y="30942"/>
                  <a:pt x="32394" y="30986"/>
                </a:cubicBezTo>
                <a:cubicBezTo>
                  <a:pt x="32394" y="31313"/>
                  <a:pt x="32473" y="31782"/>
                  <a:pt x="32671" y="32598"/>
                </a:cubicBezTo>
                <a:cubicBezTo>
                  <a:pt x="23790" y="26744"/>
                  <a:pt x="19844" y="22086"/>
                  <a:pt x="18093" y="19143"/>
                </a:cubicBezTo>
                <a:cubicBezTo>
                  <a:pt x="17688" y="18456"/>
                  <a:pt x="17129" y="17719"/>
                  <a:pt x="16452" y="16958"/>
                </a:cubicBezTo>
                <a:lnTo>
                  <a:pt x="16447" y="16953"/>
                </a:lnTo>
                <a:lnTo>
                  <a:pt x="16437" y="16948"/>
                </a:lnTo>
                <a:cubicBezTo>
                  <a:pt x="14617" y="14920"/>
                  <a:pt x="11828" y="12621"/>
                  <a:pt x="8164" y="10114"/>
                </a:cubicBezTo>
                <a:cubicBezTo>
                  <a:pt x="6557" y="9016"/>
                  <a:pt x="5138" y="8131"/>
                  <a:pt x="4238" y="7577"/>
                </a:cubicBezTo>
                <a:cubicBezTo>
                  <a:pt x="5444" y="5718"/>
                  <a:pt x="7571" y="4042"/>
                  <a:pt x="10765" y="2395"/>
                </a:cubicBezTo>
                <a:close/>
                <a:moveTo>
                  <a:pt x="24675" y="29814"/>
                </a:moveTo>
                <a:lnTo>
                  <a:pt x="24675" y="29814"/>
                </a:lnTo>
                <a:cubicBezTo>
                  <a:pt x="27479" y="32104"/>
                  <a:pt x="30446" y="34136"/>
                  <a:pt x="33032" y="35768"/>
                </a:cubicBezTo>
                <a:cubicBezTo>
                  <a:pt x="33185" y="35867"/>
                  <a:pt x="33353" y="35921"/>
                  <a:pt x="33526" y="35946"/>
                </a:cubicBezTo>
                <a:cubicBezTo>
                  <a:pt x="34055" y="37988"/>
                  <a:pt x="34787" y="40916"/>
                  <a:pt x="34713" y="41623"/>
                </a:cubicBezTo>
                <a:cubicBezTo>
                  <a:pt x="34604" y="42562"/>
                  <a:pt x="34421" y="44397"/>
                  <a:pt x="34352" y="46142"/>
                </a:cubicBezTo>
                <a:lnTo>
                  <a:pt x="34352" y="46147"/>
                </a:lnTo>
                <a:cubicBezTo>
                  <a:pt x="31064" y="41623"/>
                  <a:pt x="27271" y="34759"/>
                  <a:pt x="24675" y="29814"/>
                </a:cubicBezTo>
                <a:close/>
                <a:moveTo>
                  <a:pt x="15834" y="20187"/>
                </a:moveTo>
                <a:cubicBezTo>
                  <a:pt x="15883" y="20261"/>
                  <a:pt x="15928" y="20330"/>
                  <a:pt x="15972" y="20404"/>
                </a:cubicBezTo>
                <a:cubicBezTo>
                  <a:pt x="16892" y="21947"/>
                  <a:pt x="18064" y="23460"/>
                  <a:pt x="19414" y="24919"/>
                </a:cubicBezTo>
                <a:cubicBezTo>
                  <a:pt x="20388" y="26922"/>
                  <a:pt x="29214" y="44842"/>
                  <a:pt x="35025" y="50850"/>
                </a:cubicBezTo>
                <a:lnTo>
                  <a:pt x="35035" y="50865"/>
                </a:lnTo>
                <a:cubicBezTo>
                  <a:pt x="38150" y="54796"/>
                  <a:pt x="39609" y="60211"/>
                  <a:pt x="39144" y="66120"/>
                </a:cubicBezTo>
                <a:cubicBezTo>
                  <a:pt x="39144" y="66150"/>
                  <a:pt x="39139" y="66184"/>
                  <a:pt x="39139" y="66219"/>
                </a:cubicBezTo>
                <a:lnTo>
                  <a:pt x="39139" y="66248"/>
                </a:lnTo>
                <a:cubicBezTo>
                  <a:pt x="39139" y="66278"/>
                  <a:pt x="39139" y="66303"/>
                  <a:pt x="39144" y="66332"/>
                </a:cubicBezTo>
                <a:lnTo>
                  <a:pt x="39144" y="66357"/>
                </a:lnTo>
                <a:cubicBezTo>
                  <a:pt x="39149" y="66392"/>
                  <a:pt x="39149" y="66426"/>
                  <a:pt x="39154" y="66456"/>
                </a:cubicBezTo>
                <a:cubicBezTo>
                  <a:pt x="39154" y="66471"/>
                  <a:pt x="39164" y="66481"/>
                  <a:pt x="39164" y="66496"/>
                </a:cubicBezTo>
                <a:lnTo>
                  <a:pt x="39178" y="66570"/>
                </a:lnTo>
                <a:cubicBezTo>
                  <a:pt x="39178" y="66580"/>
                  <a:pt x="39188" y="66590"/>
                  <a:pt x="39188" y="66600"/>
                </a:cubicBezTo>
                <a:cubicBezTo>
                  <a:pt x="39198" y="66629"/>
                  <a:pt x="39203" y="66664"/>
                  <a:pt x="39218" y="66689"/>
                </a:cubicBezTo>
                <a:cubicBezTo>
                  <a:pt x="39223" y="66698"/>
                  <a:pt x="39228" y="66713"/>
                  <a:pt x="39228" y="66723"/>
                </a:cubicBezTo>
                <a:lnTo>
                  <a:pt x="39267" y="66797"/>
                </a:lnTo>
                <a:cubicBezTo>
                  <a:pt x="39272" y="66802"/>
                  <a:pt x="39272" y="66817"/>
                  <a:pt x="39277" y="66822"/>
                </a:cubicBezTo>
                <a:cubicBezTo>
                  <a:pt x="39297" y="66852"/>
                  <a:pt x="39312" y="66876"/>
                  <a:pt x="39327" y="66911"/>
                </a:cubicBezTo>
                <a:cubicBezTo>
                  <a:pt x="39337" y="66916"/>
                  <a:pt x="39342" y="66926"/>
                  <a:pt x="39347" y="66936"/>
                </a:cubicBezTo>
                <a:cubicBezTo>
                  <a:pt x="39366" y="66965"/>
                  <a:pt x="39391" y="66995"/>
                  <a:pt x="39416" y="67020"/>
                </a:cubicBezTo>
                <a:lnTo>
                  <a:pt x="39416" y="67025"/>
                </a:lnTo>
                <a:cubicBezTo>
                  <a:pt x="43011" y="71292"/>
                  <a:pt x="46630" y="80475"/>
                  <a:pt x="49874" y="93599"/>
                </a:cubicBezTo>
                <a:cubicBezTo>
                  <a:pt x="51911" y="101847"/>
                  <a:pt x="53415" y="110011"/>
                  <a:pt x="54349" y="116291"/>
                </a:cubicBezTo>
                <a:cubicBezTo>
                  <a:pt x="49132" y="105639"/>
                  <a:pt x="41834" y="92714"/>
                  <a:pt x="38456" y="86953"/>
                </a:cubicBezTo>
                <a:cubicBezTo>
                  <a:pt x="38427" y="86903"/>
                  <a:pt x="38397" y="86854"/>
                  <a:pt x="38358" y="86804"/>
                </a:cubicBezTo>
                <a:cubicBezTo>
                  <a:pt x="37532" y="85776"/>
                  <a:pt x="36330" y="83837"/>
                  <a:pt x="35371" y="81993"/>
                </a:cubicBezTo>
                <a:cubicBezTo>
                  <a:pt x="34144" y="79610"/>
                  <a:pt x="33798" y="78339"/>
                  <a:pt x="33779" y="77918"/>
                </a:cubicBezTo>
                <a:cubicBezTo>
                  <a:pt x="34590" y="74610"/>
                  <a:pt x="34743" y="71896"/>
                  <a:pt x="34268" y="69388"/>
                </a:cubicBezTo>
                <a:cubicBezTo>
                  <a:pt x="33828" y="67094"/>
                  <a:pt x="32918" y="65255"/>
                  <a:pt x="31959" y="63306"/>
                </a:cubicBezTo>
                <a:cubicBezTo>
                  <a:pt x="30673" y="60705"/>
                  <a:pt x="29214" y="57753"/>
                  <a:pt x="28656" y="52981"/>
                </a:cubicBezTo>
                <a:cubicBezTo>
                  <a:pt x="28448" y="50445"/>
                  <a:pt x="26539" y="46751"/>
                  <a:pt x="22979" y="42013"/>
                </a:cubicBezTo>
                <a:cubicBezTo>
                  <a:pt x="20388" y="38562"/>
                  <a:pt x="17891" y="35842"/>
                  <a:pt x="17787" y="35733"/>
                </a:cubicBezTo>
                <a:lnTo>
                  <a:pt x="17777" y="35719"/>
                </a:lnTo>
                <a:lnTo>
                  <a:pt x="17713" y="35659"/>
                </a:lnTo>
                <a:cubicBezTo>
                  <a:pt x="17703" y="35649"/>
                  <a:pt x="17693" y="35639"/>
                  <a:pt x="17683" y="35635"/>
                </a:cubicBezTo>
                <a:cubicBezTo>
                  <a:pt x="17663" y="35615"/>
                  <a:pt x="17643" y="35600"/>
                  <a:pt x="17619" y="35585"/>
                </a:cubicBezTo>
                <a:cubicBezTo>
                  <a:pt x="17609" y="35575"/>
                  <a:pt x="17604" y="35570"/>
                  <a:pt x="17589" y="35560"/>
                </a:cubicBezTo>
                <a:cubicBezTo>
                  <a:pt x="17559" y="35541"/>
                  <a:pt x="17535" y="35521"/>
                  <a:pt x="17505" y="35501"/>
                </a:cubicBezTo>
                <a:lnTo>
                  <a:pt x="17465" y="35486"/>
                </a:lnTo>
                <a:cubicBezTo>
                  <a:pt x="17446" y="35471"/>
                  <a:pt x="17431" y="35466"/>
                  <a:pt x="17406" y="35452"/>
                </a:cubicBezTo>
                <a:cubicBezTo>
                  <a:pt x="17386" y="35447"/>
                  <a:pt x="17371" y="35442"/>
                  <a:pt x="17357" y="35437"/>
                </a:cubicBezTo>
                <a:lnTo>
                  <a:pt x="17297" y="35417"/>
                </a:lnTo>
                <a:cubicBezTo>
                  <a:pt x="17282" y="35412"/>
                  <a:pt x="17268" y="35402"/>
                  <a:pt x="17248" y="35397"/>
                </a:cubicBezTo>
                <a:cubicBezTo>
                  <a:pt x="17243" y="35397"/>
                  <a:pt x="17238" y="35392"/>
                  <a:pt x="17233" y="35392"/>
                </a:cubicBezTo>
                <a:cubicBezTo>
                  <a:pt x="16768" y="35249"/>
                  <a:pt x="16007" y="35115"/>
                  <a:pt x="14944" y="34918"/>
                </a:cubicBezTo>
                <a:cubicBezTo>
                  <a:pt x="13030" y="34552"/>
                  <a:pt x="10117" y="34018"/>
                  <a:pt x="7729" y="33192"/>
                </a:cubicBezTo>
                <a:cubicBezTo>
                  <a:pt x="5835" y="32534"/>
                  <a:pt x="4836" y="31901"/>
                  <a:pt x="4317" y="31382"/>
                </a:cubicBezTo>
                <a:cubicBezTo>
                  <a:pt x="6112" y="30695"/>
                  <a:pt x="7803" y="29716"/>
                  <a:pt x="9371" y="28464"/>
                </a:cubicBezTo>
                <a:cubicBezTo>
                  <a:pt x="10928" y="27208"/>
                  <a:pt x="12352" y="25680"/>
                  <a:pt x="13608" y="23920"/>
                </a:cubicBezTo>
                <a:cubicBezTo>
                  <a:pt x="14602" y="22521"/>
                  <a:pt x="15334" y="21205"/>
                  <a:pt x="15834" y="20187"/>
                </a:cubicBezTo>
                <a:close/>
                <a:moveTo>
                  <a:pt x="18212" y="40001"/>
                </a:moveTo>
                <a:lnTo>
                  <a:pt x="18212" y="40001"/>
                </a:lnTo>
                <a:cubicBezTo>
                  <a:pt x="21446" y="43878"/>
                  <a:pt x="25916" y="49901"/>
                  <a:pt x="26168" y="53194"/>
                </a:cubicBezTo>
                <a:cubicBezTo>
                  <a:pt x="26168" y="53214"/>
                  <a:pt x="26168" y="53224"/>
                  <a:pt x="26173" y="53243"/>
                </a:cubicBezTo>
                <a:cubicBezTo>
                  <a:pt x="26791" y="58445"/>
                  <a:pt x="28349" y="61605"/>
                  <a:pt x="29724" y="64394"/>
                </a:cubicBezTo>
                <a:cubicBezTo>
                  <a:pt x="30644" y="66258"/>
                  <a:pt x="31440" y="67880"/>
                  <a:pt x="31815" y="69843"/>
                </a:cubicBezTo>
                <a:cubicBezTo>
                  <a:pt x="32231" y="72019"/>
                  <a:pt x="32078" y="74437"/>
                  <a:pt x="31331" y="77444"/>
                </a:cubicBezTo>
                <a:cubicBezTo>
                  <a:pt x="31311" y="77508"/>
                  <a:pt x="31306" y="77577"/>
                  <a:pt x="31296" y="77646"/>
                </a:cubicBezTo>
                <a:cubicBezTo>
                  <a:pt x="31217" y="78729"/>
                  <a:pt x="31840" y="80569"/>
                  <a:pt x="33160" y="83115"/>
                </a:cubicBezTo>
                <a:cubicBezTo>
                  <a:pt x="34179" y="85084"/>
                  <a:pt x="35420" y="87091"/>
                  <a:pt x="36350" y="88263"/>
                </a:cubicBezTo>
                <a:cubicBezTo>
                  <a:pt x="41003" y="96215"/>
                  <a:pt x="54695" y="120598"/>
                  <a:pt x="57356" y="129652"/>
                </a:cubicBezTo>
                <a:cubicBezTo>
                  <a:pt x="57519" y="130191"/>
                  <a:pt x="58009" y="130542"/>
                  <a:pt x="58543" y="130542"/>
                </a:cubicBezTo>
                <a:cubicBezTo>
                  <a:pt x="58661" y="130542"/>
                  <a:pt x="58780" y="130527"/>
                  <a:pt x="58899" y="130493"/>
                </a:cubicBezTo>
                <a:cubicBezTo>
                  <a:pt x="59551" y="130305"/>
                  <a:pt x="59927" y="129617"/>
                  <a:pt x="59729" y="128960"/>
                </a:cubicBezTo>
                <a:cubicBezTo>
                  <a:pt x="59274" y="127402"/>
                  <a:pt x="57667" y="122823"/>
                  <a:pt x="57643" y="122605"/>
                </a:cubicBezTo>
                <a:cubicBezTo>
                  <a:pt x="56970" y="116266"/>
                  <a:pt x="55155" y="104705"/>
                  <a:pt x="52258" y="92990"/>
                </a:cubicBezTo>
                <a:cubicBezTo>
                  <a:pt x="50730" y="86824"/>
                  <a:pt x="49108" y="81454"/>
                  <a:pt x="47426" y="77018"/>
                </a:cubicBezTo>
                <a:cubicBezTo>
                  <a:pt x="46739" y="75204"/>
                  <a:pt x="46032" y="73552"/>
                  <a:pt x="45330" y="72059"/>
                </a:cubicBezTo>
                <a:lnTo>
                  <a:pt x="45330" y="72059"/>
                </a:lnTo>
                <a:cubicBezTo>
                  <a:pt x="46403" y="73152"/>
                  <a:pt x="47407" y="74294"/>
                  <a:pt x="48326" y="75495"/>
                </a:cubicBezTo>
                <a:cubicBezTo>
                  <a:pt x="50433" y="78220"/>
                  <a:pt x="52124" y="81182"/>
                  <a:pt x="53484" y="84549"/>
                </a:cubicBezTo>
                <a:cubicBezTo>
                  <a:pt x="56031" y="90839"/>
                  <a:pt x="57005" y="97599"/>
                  <a:pt x="57949" y="104126"/>
                </a:cubicBezTo>
                <a:cubicBezTo>
                  <a:pt x="58904" y="110713"/>
                  <a:pt x="59893" y="117532"/>
                  <a:pt x="62508" y="123698"/>
                </a:cubicBezTo>
                <a:cubicBezTo>
                  <a:pt x="62523" y="123743"/>
                  <a:pt x="62553" y="123787"/>
                  <a:pt x="62573" y="123832"/>
                </a:cubicBezTo>
                <a:cubicBezTo>
                  <a:pt x="63670" y="125745"/>
                  <a:pt x="66440" y="129311"/>
                  <a:pt x="69980" y="133380"/>
                </a:cubicBezTo>
                <a:cubicBezTo>
                  <a:pt x="72670" y="136466"/>
                  <a:pt x="76117" y="140175"/>
                  <a:pt x="77744" y="141337"/>
                </a:cubicBezTo>
                <a:cubicBezTo>
                  <a:pt x="78767" y="142064"/>
                  <a:pt x="80419" y="144239"/>
                  <a:pt x="81769" y="146628"/>
                </a:cubicBezTo>
                <a:cubicBezTo>
                  <a:pt x="83119" y="149026"/>
                  <a:pt x="83598" y="150599"/>
                  <a:pt x="83677" y="151316"/>
                </a:cubicBezTo>
                <a:cubicBezTo>
                  <a:pt x="83208" y="151118"/>
                  <a:pt x="82219" y="150549"/>
                  <a:pt x="80483" y="148907"/>
                </a:cubicBezTo>
                <a:cubicBezTo>
                  <a:pt x="78965" y="147473"/>
                  <a:pt x="77719" y="145990"/>
                  <a:pt x="77491" y="145644"/>
                </a:cubicBezTo>
                <a:cubicBezTo>
                  <a:pt x="77287" y="145212"/>
                  <a:pt x="76846" y="144930"/>
                  <a:pt x="76365" y="144930"/>
                </a:cubicBezTo>
                <a:cubicBezTo>
                  <a:pt x="76345" y="144930"/>
                  <a:pt x="76325" y="144931"/>
                  <a:pt x="76305" y="144932"/>
                </a:cubicBezTo>
                <a:cubicBezTo>
                  <a:pt x="75746" y="144961"/>
                  <a:pt x="75276" y="145367"/>
                  <a:pt x="75167" y="145911"/>
                </a:cubicBezTo>
                <a:cubicBezTo>
                  <a:pt x="74880" y="147236"/>
                  <a:pt x="75934" y="149323"/>
                  <a:pt x="78767" y="154505"/>
                </a:cubicBezTo>
                <a:cubicBezTo>
                  <a:pt x="79979" y="156720"/>
                  <a:pt x="81235" y="159005"/>
                  <a:pt x="82120" y="160958"/>
                </a:cubicBezTo>
                <a:cubicBezTo>
                  <a:pt x="82733" y="162308"/>
                  <a:pt x="83020" y="163178"/>
                  <a:pt x="83153" y="163737"/>
                </a:cubicBezTo>
                <a:cubicBezTo>
                  <a:pt x="82392" y="163119"/>
                  <a:pt x="81121" y="161917"/>
                  <a:pt x="79306" y="159742"/>
                </a:cubicBezTo>
                <a:cubicBezTo>
                  <a:pt x="77922" y="158080"/>
                  <a:pt x="76745" y="156468"/>
                  <a:pt x="76057" y="155440"/>
                </a:cubicBezTo>
                <a:cubicBezTo>
                  <a:pt x="75929" y="155182"/>
                  <a:pt x="75815" y="154960"/>
                  <a:pt x="75716" y="154772"/>
                </a:cubicBezTo>
                <a:cubicBezTo>
                  <a:pt x="75400" y="154169"/>
                  <a:pt x="75227" y="153832"/>
                  <a:pt x="74806" y="153625"/>
                </a:cubicBezTo>
                <a:cubicBezTo>
                  <a:pt x="74631" y="153537"/>
                  <a:pt x="74443" y="153494"/>
                  <a:pt x="74257" y="153494"/>
                </a:cubicBezTo>
                <a:cubicBezTo>
                  <a:pt x="73990" y="153494"/>
                  <a:pt x="73727" y="153582"/>
                  <a:pt x="73506" y="153753"/>
                </a:cubicBezTo>
                <a:cubicBezTo>
                  <a:pt x="73115" y="154050"/>
                  <a:pt x="72947" y="154525"/>
                  <a:pt x="73046" y="155019"/>
                </a:cubicBezTo>
                <a:cubicBezTo>
                  <a:pt x="73085" y="155207"/>
                  <a:pt x="73145" y="155524"/>
                  <a:pt x="73936" y="156715"/>
                </a:cubicBezTo>
                <a:cubicBezTo>
                  <a:pt x="74702" y="158268"/>
                  <a:pt x="75953" y="160948"/>
                  <a:pt x="77066" y="163426"/>
                </a:cubicBezTo>
                <a:cubicBezTo>
                  <a:pt x="74989" y="161052"/>
                  <a:pt x="72408" y="158031"/>
                  <a:pt x="70005" y="155143"/>
                </a:cubicBezTo>
                <a:cubicBezTo>
                  <a:pt x="69763" y="154853"/>
                  <a:pt x="69411" y="154699"/>
                  <a:pt x="69054" y="154699"/>
                </a:cubicBezTo>
                <a:cubicBezTo>
                  <a:pt x="68826" y="154699"/>
                  <a:pt x="68597" y="154762"/>
                  <a:pt x="68393" y="154891"/>
                </a:cubicBezTo>
                <a:cubicBezTo>
                  <a:pt x="67869" y="155227"/>
                  <a:pt x="67676" y="155899"/>
                  <a:pt x="67933" y="156463"/>
                </a:cubicBezTo>
                <a:cubicBezTo>
                  <a:pt x="70143" y="161161"/>
                  <a:pt x="71533" y="164227"/>
                  <a:pt x="72453" y="166402"/>
                </a:cubicBezTo>
                <a:cubicBezTo>
                  <a:pt x="72621" y="166788"/>
                  <a:pt x="72764" y="167144"/>
                  <a:pt x="72893" y="167466"/>
                </a:cubicBezTo>
                <a:cubicBezTo>
                  <a:pt x="72640" y="167179"/>
                  <a:pt x="72354" y="166862"/>
                  <a:pt x="72037" y="166501"/>
                </a:cubicBezTo>
                <a:cubicBezTo>
                  <a:pt x="70480" y="164711"/>
                  <a:pt x="68437" y="162239"/>
                  <a:pt x="64976" y="157981"/>
                </a:cubicBezTo>
                <a:cubicBezTo>
                  <a:pt x="64732" y="157684"/>
                  <a:pt x="64375" y="157525"/>
                  <a:pt x="64013" y="157525"/>
                </a:cubicBezTo>
                <a:cubicBezTo>
                  <a:pt x="63803" y="157525"/>
                  <a:pt x="63591" y="157579"/>
                  <a:pt x="63398" y="157690"/>
                </a:cubicBezTo>
                <a:cubicBezTo>
                  <a:pt x="62874" y="157996"/>
                  <a:pt x="62642" y="158639"/>
                  <a:pt x="62859" y="159208"/>
                </a:cubicBezTo>
                <a:cubicBezTo>
                  <a:pt x="62864" y="159232"/>
                  <a:pt x="63730" y="161497"/>
                  <a:pt x="64565" y="163960"/>
                </a:cubicBezTo>
                <a:cubicBezTo>
                  <a:pt x="65124" y="165596"/>
                  <a:pt x="65475" y="166773"/>
                  <a:pt x="65703" y="167614"/>
                </a:cubicBezTo>
                <a:cubicBezTo>
                  <a:pt x="65510" y="167426"/>
                  <a:pt x="65302" y="167208"/>
                  <a:pt x="65075" y="166961"/>
                </a:cubicBezTo>
                <a:cubicBezTo>
                  <a:pt x="63923" y="165735"/>
                  <a:pt x="62667" y="164108"/>
                  <a:pt x="61529" y="162402"/>
                </a:cubicBezTo>
                <a:cubicBezTo>
                  <a:pt x="58765" y="158233"/>
                  <a:pt x="57188" y="154342"/>
                  <a:pt x="57188" y="151706"/>
                </a:cubicBezTo>
                <a:cubicBezTo>
                  <a:pt x="57188" y="147641"/>
                  <a:pt x="56777" y="142702"/>
                  <a:pt x="56481" y="139092"/>
                </a:cubicBezTo>
                <a:cubicBezTo>
                  <a:pt x="56332" y="137277"/>
                  <a:pt x="56179" y="135403"/>
                  <a:pt x="56204" y="134983"/>
                </a:cubicBezTo>
                <a:cubicBezTo>
                  <a:pt x="56228" y="134839"/>
                  <a:pt x="56228" y="134696"/>
                  <a:pt x="56204" y="134557"/>
                </a:cubicBezTo>
                <a:cubicBezTo>
                  <a:pt x="55457" y="130122"/>
                  <a:pt x="53791" y="125736"/>
                  <a:pt x="51110" y="121132"/>
                </a:cubicBezTo>
                <a:cubicBezTo>
                  <a:pt x="48742" y="117062"/>
                  <a:pt x="45800" y="113176"/>
                  <a:pt x="42956" y="109422"/>
                </a:cubicBezTo>
                <a:cubicBezTo>
                  <a:pt x="39159" y="104408"/>
                  <a:pt x="35227" y="99216"/>
                  <a:pt x="32448" y="93366"/>
                </a:cubicBezTo>
                <a:cubicBezTo>
                  <a:pt x="30960" y="90231"/>
                  <a:pt x="29912" y="87170"/>
                  <a:pt x="29244" y="84011"/>
                </a:cubicBezTo>
                <a:cubicBezTo>
                  <a:pt x="28497" y="80460"/>
                  <a:pt x="28250" y="76865"/>
                  <a:pt x="28488" y="73033"/>
                </a:cubicBezTo>
                <a:cubicBezTo>
                  <a:pt x="28512" y="72588"/>
                  <a:pt x="28295" y="72158"/>
                  <a:pt x="27919" y="71915"/>
                </a:cubicBezTo>
                <a:cubicBezTo>
                  <a:pt x="27850" y="71871"/>
                  <a:pt x="20848" y="67321"/>
                  <a:pt x="19799" y="61754"/>
                </a:cubicBezTo>
                <a:cubicBezTo>
                  <a:pt x="18974" y="57333"/>
                  <a:pt x="18435" y="45826"/>
                  <a:pt x="18212" y="40001"/>
                </a:cubicBezTo>
                <a:close/>
                <a:moveTo>
                  <a:pt x="10020" y="0"/>
                </a:moveTo>
                <a:cubicBezTo>
                  <a:pt x="9985" y="0"/>
                  <a:pt x="9962" y="2"/>
                  <a:pt x="9954" y="7"/>
                </a:cubicBezTo>
                <a:cubicBezTo>
                  <a:pt x="5004" y="2528"/>
                  <a:pt x="2166" y="5209"/>
                  <a:pt x="1039" y="8487"/>
                </a:cubicBezTo>
                <a:cubicBezTo>
                  <a:pt x="0" y="11489"/>
                  <a:pt x="480" y="14545"/>
                  <a:pt x="1039" y="18085"/>
                </a:cubicBezTo>
                <a:cubicBezTo>
                  <a:pt x="1592" y="21640"/>
                  <a:pt x="2230" y="25661"/>
                  <a:pt x="1350" y="30447"/>
                </a:cubicBezTo>
                <a:cubicBezTo>
                  <a:pt x="1350" y="30462"/>
                  <a:pt x="1345" y="30477"/>
                  <a:pt x="1345" y="30497"/>
                </a:cubicBezTo>
                <a:cubicBezTo>
                  <a:pt x="1345" y="30507"/>
                  <a:pt x="1340" y="30522"/>
                  <a:pt x="1340" y="30531"/>
                </a:cubicBezTo>
                <a:cubicBezTo>
                  <a:pt x="1330" y="30561"/>
                  <a:pt x="1330" y="30596"/>
                  <a:pt x="1330" y="30625"/>
                </a:cubicBezTo>
                <a:lnTo>
                  <a:pt x="1330" y="30645"/>
                </a:lnTo>
                <a:cubicBezTo>
                  <a:pt x="1330" y="30680"/>
                  <a:pt x="1330" y="30724"/>
                  <a:pt x="1340" y="30759"/>
                </a:cubicBezTo>
                <a:lnTo>
                  <a:pt x="1340" y="30774"/>
                </a:lnTo>
                <a:cubicBezTo>
                  <a:pt x="1340" y="30798"/>
                  <a:pt x="1345" y="30828"/>
                  <a:pt x="1345" y="30853"/>
                </a:cubicBezTo>
                <a:cubicBezTo>
                  <a:pt x="1642" y="32801"/>
                  <a:pt x="3471" y="34334"/>
                  <a:pt x="6928" y="35526"/>
                </a:cubicBezTo>
                <a:cubicBezTo>
                  <a:pt x="9494" y="36416"/>
                  <a:pt x="12511" y="36965"/>
                  <a:pt x="14513" y="37331"/>
                </a:cubicBezTo>
                <a:cubicBezTo>
                  <a:pt x="14939" y="37410"/>
                  <a:pt x="15339" y="37489"/>
                  <a:pt x="15680" y="37548"/>
                </a:cubicBezTo>
                <a:cubicBezTo>
                  <a:pt x="15814" y="41559"/>
                  <a:pt x="16378" y="56734"/>
                  <a:pt x="17406" y="62199"/>
                </a:cubicBezTo>
                <a:cubicBezTo>
                  <a:pt x="18454" y="67806"/>
                  <a:pt x="24116" y="72232"/>
                  <a:pt x="26005" y="73572"/>
                </a:cubicBezTo>
                <a:cubicBezTo>
                  <a:pt x="25827" y="77370"/>
                  <a:pt x="26109" y="80955"/>
                  <a:pt x="26856" y="84505"/>
                </a:cubicBezTo>
                <a:cubicBezTo>
                  <a:pt x="27558" y="87863"/>
                  <a:pt x="28666" y="91101"/>
                  <a:pt x="30243" y="94410"/>
                </a:cubicBezTo>
                <a:cubicBezTo>
                  <a:pt x="33136" y="100497"/>
                  <a:pt x="37141" y="105783"/>
                  <a:pt x="41013" y="110901"/>
                </a:cubicBezTo>
                <a:cubicBezTo>
                  <a:pt x="46749" y="118476"/>
                  <a:pt x="52174" y="125637"/>
                  <a:pt x="53761" y="134785"/>
                </a:cubicBezTo>
                <a:cubicBezTo>
                  <a:pt x="53726" y="135339"/>
                  <a:pt x="53805" y="136426"/>
                  <a:pt x="54038" y="139285"/>
                </a:cubicBezTo>
                <a:cubicBezTo>
                  <a:pt x="54334" y="142850"/>
                  <a:pt x="54735" y="147726"/>
                  <a:pt x="54735" y="151696"/>
                </a:cubicBezTo>
                <a:cubicBezTo>
                  <a:pt x="54735" y="156201"/>
                  <a:pt x="58182" y="161804"/>
                  <a:pt x="59655" y="164004"/>
                </a:cubicBezTo>
                <a:cubicBezTo>
                  <a:pt x="60901" y="165849"/>
                  <a:pt x="62271" y="167589"/>
                  <a:pt x="63522" y="168885"/>
                </a:cubicBezTo>
                <a:cubicBezTo>
                  <a:pt x="65460" y="170912"/>
                  <a:pt x="66444" y="171224"/>
                  <a:pt x="67013" y="171283"/>
                </a:cubicBezTo>
                <a:cubicBezTo>
                  <a:pt x="67063" y="171288"/>
                  <a:pt x="67112" y="171291"/>
                  <a:pt x="67161" y="171291"/>
                </a:cubicBezTo>
                <a:cubicBezTo>
                  <a:pt x="67596" y="171291"/>
                  <a:pt x="68002" y="171095"/>
                  <a:pt x="68269" y="170744"/>
                </a:cubicBezTo>
                <a:cubicBezTo>
                  <a:pt x="68719" y="170161"/>
                  <a:pt x="68719" y="169355"/>
                  <a:pt x="68274" y="167555"/>
                </a:cubicBezTo>
                <a:cubicBezTo>
                  <a:pt x="68101" y="166852"/>
                  <a:pt x="67849" y="165987"/>
                  <a:pt x="67532" y="164978"/>
                </a:cubicBezTo>
                <a:lnTo>
                  <a:pt x="67532" y="164978"/>
                </a:lnTo>
                <a:cubicBezTo>
                  <a:pt x="68793" y="166491"/>
                  <a:pt x="69950" y="167851"/>
                  <a:pt x="70890" y="168909"/>
                </a:cubicBezTo>
                <a:cubicBezTo>
                  <a:pt x="71859" y="169997"/>
                  <a:pt x="72606" y="170759"/>
                  <a:pt x="73170" y="171248"/>
                </a:cubicBezTo>
                <a:cubicBezTo>
                  <a:pt x="73476" y="171511"/>
                  <a:pt x="74178" y="172119"/>
                  <a:pt x="74945" y="172119"/>
                </a:cubicBezTo>
                <a:cubicBezTo>
                  <a:pt x="75192" y="172119"/>
                  <a:pt x="75444" y="172054"/>
                  <a:pt x="75691" y="171896"/>
                </a:cubicBezTo>
                <a:cubicBezTo>
                  <a:pt x="76705" y="171258"/>
                  <a:pt x="76354" y="169903"/>
                  <a:pt x="76216" y="169394"/>
                </a:cubicBezTo>
                <a:cubicBezTo>
                  <a:pt x="76033" y="168687"/>
                  <a:pt x="75686" y="167713"/>
                  <a:pt x="75147" y="166402"/>
                </a:cubicBezTo>
                <a:cubicBezTo>
                  <a:pt x="74826" y="165611"/>
                  <a:pt x="74435" y="164696"/>
                  <a:pt x="73956" y="163599"/>
                </a:cubicBezTo>
                <a:lnTo>
                  <a:pt x="73956" y="163599"/>
                </a:lnTo>
                <a:cubicBezTo>
                  <a:pt x="75474" y="165354"/>
                  <a:pt x="76710" y="166763"/>
                  <a:pt x="77650" y="167777"/>
                </a:cubicBezTo>
                <a:cubicBezTo>
                  <a:pt x="78258" y="168440"/>
                  <a:pt x="78728" y="168929"/>
                  <a:pt x="79084" y="169275"/>
                </a:cubicBezTo>
                <a:cubicBezTo>
                  <a:pt x="79468" y="169643"/>
                  <a:pt x="79967" y="170120"/>
                  <a:pt x="80585" y="170120"/>
                </a:cubicBezTo>
                <a:cubicBezTo>
                  <a:pt x="80723" y="170120"/>
                  <a:pt x="80867" y="170096"/>
                  <a:pt x="81017" y="170042"/>
                </a:cubicBezTo>
                <a:cubicBezTo>
                  <a:pt x="81526" y="169854"/>
                  <a:pt x="81858" y="169379"/>
                  <a:pt x="81858" y="168835"/>
                </a:cubicBezTo>
                <a:cubicBezTo>
                  <a:pt x="81858" y="168553"/>
                  <a:pt x="81858" y="168262"/>
                  <a:pt x="80809" y="165784"/>
                </a:cubicBezTo>
                <a:cubicBezTo>
                  <a:pt x="80617" y="165329"/>
                  <a:pt x="80414" y="164860"/>
                  <a:pt x="80211" y="164385"/>
                </a:cubicBezTo>
                <a:lnTo>
                  <a:pt x="80211" y="164385"/>
                </a:lnTo>
                <a:cubicBezTo>
                  <a:pt x="80409" y="164578"/>
                  <a:pt x="80597" y="164756"/>
                  <a:pt x="80785" y="164924"/>
                </a:cubicBezTo>
                <a:cubicBezTo>
                  <a:pt x="82138" y="166142"/>
                  <a:pt x="83150" y="166696"/>
                  <a:pt x="84035" y="166696"/>
                </a:cubicBezTo>
                <a:cubicBezTo>
                  <a:pt x="84091" y="166696"/>
                  <a:pt x="84146" y="166694"/>
                  <a:pt x="84202" y="166689"/>
                </a:cubicBezTo>
                <a:cubicBezTo>
                  <a:pt x="84399" y="166674"/>
                  <a:pt x="84592" y="166610"/>
                  <a:pt x="84765" y="166501"/>
                </a:cubicBezTo>
                <a:cubicBezTo>
                  <a:pt x="85329" y="166140"/>
                  <a:pt x="85952" y="165374"/>
                  <a:pt x="85710" y="163747"/>
                </a:cubicBezTo>
                <a:cubicBezTo>
                  <a:pt x="85581" y="162951"/>
                  <a:pt x="85260" y="161942"/>
                  <a:pt x="84731" y="160681"/>
                </a:cubicBezTo>
                <a:cubicBezTo>
                  <a:pt x="83796" y="158481"/>
                  <a:pt x="82352" y="155850"/>
                  <a:pt x="80958" y="153303"/>
                </a:cubicBezTo>
                <a:cubicBezTo>
                  <a:pt x="80706" y="152839"/>
                  <a:pt x="80458" y="152384"/>
                  <a:pt x="80211" y="151939"/>
                </a:cubicBezTo>
                <a:lnTo>
                  <a:pt x="80211" y="151939"/>
                </a:lnTo>
                <a:cubicBezTo>
                  <a:pt x="81368" y="152888"/>
                  <a:pt x="82357" y="153486"/>
                  <a:pt x="83173" y="153734"/>
                </a:cubicBezTo>
                <a:cubicBezTo>
                  <a:pt x="83502" y="153835"/>
                  <a:pt x="83796" y="153877"/>
                  <a:pt x="84058" y="153877"/>
                </a:cubicBezTo>
                <a:cubicBezTo>
                  <a:pt x="84650" y="153877"/>
                  <a:pt x="85076" y="153663"/>
                  <a:pt x="85354" y="153447"/>
                </a:cubicBezTo>
                <a:cubicBezTo>
                  <a:pt x="85744" y="153140"/>
                  <a:pt x="86199" y="152547"/>
                  <a:pt x="86175" y="151429"/>
                </a:cubicBezTo>
                <a:cubicBezTo>
                  <a:pt x="86130" y="149318"/>
                  <a:pt x="84370" y="146114"/>
                  <a:pt x="83618" y="144833"/>
                </a:cubicBezTo>
                <a:cubicBezTo>
                  <a:pt x="83049" y="143869"/>
                  <a:pt x="81047" y="140625"/>
                  <a:pt x="79197" y="139304"/>
                </a:cubicBezTo>
                <a:cubicBezTo>
                  <a:pt x="76646" y="137480"/>
                  <a:pt x="67077" y="126606"/>
                  <a:pt x="64768" y="122645"/>
                </a:cubicBezTo>
                <a:cubicBezTo>
                  <a:pt x="62301" y="116785"/>
                  <a:pt x="61381" y="110451"/>
                  <a:pt x="60412" y="103751"/>
                </a:cubicBezTo>
                <a:cubicBezTo>
                  <a:pt x="59447" y="97075"/>
                  <a:pt x="58444" y="90177"/>
                  <a:pt x="55788" y="83600"/>
                </a:cubicBezTo>
                <a:cubicBezTo>
                  <a:pt x="54339" y="80025"/>
                  <a:pt x="52549" y="76875"/>
                  <a:pt x="50299" y="73962"/>
                </a:cubicBezTo>
                <a:cubicBezTo>
                  <a:pt x="47901" y="70857"/>
                  <a:pt x="45063" y="68123"/>
                  <a:pt x="41641" y="65601"/>
                </a:cubicBezTo>
                <a:cubicBezTo>
                  <a:pt x="41987" y="59335"/>
                  <a:pt x="40335" y="53575"/>
                  <a:pt x="36953" y="49312"/>
                </a:cubicBezTo>
                <a:lnTo>
                  <a:pt x="36948" y="49307"/>
                </a:lnTo>
                <a:cubicBezTo>
                  <a:pt x="36750" y="48788"/>
                  <a:pt x="36652" y="46429"/>
                  <a:pt x="37156" y="41875"/>
                </a:cubicBezTo>
                <a:cubicBezTo>
                  <a:pt x="37289" y="40708"/>
                  <a:pt x="36661" y="38206"/>
                  <a:pt x="35707" y="34512"/>
                </a:cubicBezTo>
                <a:cubicBezTo>
                  <a:pt x="35346" y="33147"/>
                  <a:pt x="34906" y="31461"/>
                  <a:pt x="34857" y="30991"/>
                </a:cubicBezTo>
                <a:cubicBezTo>
                  <a:pt x="35994" y="20464"/>
                  <a:pt x="34624" y="13234"/>
                  <a:pt x="30530" y="8240"/>
                </a:cubicBezTo>
                <a:cubicBezTo>
                  <a:pt x="28537" y="5802"/>
                  <a:pt x="25941" y="3938"/>
                  <a:pt x="22593" y="2543"/>
                </a:cubicBezTo>
                <a:cubicBezTo>
                  <a:pt x="19446" y="1233"/>
                  <a:pt x="10878" y="0"/>
                  <a:pt x="100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1"/>
          <p:cNvSpPr/>
          <p:nvPr/>
        </p:nvSpPr>
        <p:spPr>
          <a:xfrm>
            <a:off x="7438575" y="2144250"/>
            <a:ext cx="855000" cy="8550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1"/>
          <p:cNvSpPr/>
          <p:nvPr/>
        </p:nvSpPr>
        <p:spPr>
          <a:xfrm>
            <a:off x="6500666" y="-994125"/>
            <a:ext cx="4864881" cy="6952757"/>
          </a:xfrm>
          <a:custGeom>
            <a:rect b="b" l="l" r="r" t="t"/>
            <a:pathLst>
              <a:path extrusionOk="0" h="84184" w="58904">
                <a:moveTo>
                  <a:pt x="22654" y="1118"/>
                </a:moveTo>
                <a:cubicBezTo>
                  <a:pt x="23614" y="1118"/>
                  <a:pt x="25065" y="1386"/>
                  <a:pt x="27186" y="1386"/>
                </a:cubicBezTo>
                <a:cubicBezTo>
                  <a:pt x="27859" y="1386"/>
                  <a:pt x="28599" y="1359"/>
                  <a:pt x="29412" y="1288"/>
                </a:cubicBezTo>
                <a:lnTo>
                  <a:pt x="29412" y="1288"/>
                </a:lnTo>
                <a:cubicBezTo>
                  <a:pt x="29332" y="1697"/>
                  <a:pt x="29161" y="2275"/>
                  <a:pt x="28799" y="2898"/>
                </a:cubicBezTo>
                <a:cubicBezTo>
                  <a:pt x="27631" y="5598"/>
                  <a:pt x="22975" y="5849"/>
                  <a:pt x="21314" y="7783"/>
                </a:cubicBezTo>
                <a:cubicBezTo>
                  <a:pt x="20785" y="2096"/>
                  <a:pt x="20823" y="1118"/>
                  <a:pt x="22654" y="1118"/>
                </a:cubicBezTo>
                <a:close/>
                <a:moveTo>
                  <a:pt x="32692" y="1286"/>
                </a:moveTo>
                <a:cubicBezTo>
                  <a:pt x="32732" y="3257"/>
                  <a:pt x="31781" y="4900"/>
                  <a:pt x="30284" y="6269"/>
                </a:cubicBezTo>
                <a:cubicBezTo>
                  <a:pt x="27516" y="8913"/>
                  <a:pt x="23593" y="8815"/>
                  <a:pt x="21942" y="11892"/>
                </a:cubicBezTo>
                <a:cubicBezTo>
                  <a:pt x="21789" y="11249"/>
                  <a:pt x="21664" y="10559"/>
                  <a:pt x="21558" y="9850"/>
                </a:cubicBezTo>
                <a:cubicBezTo>
                  <a:pt x="21784" y="8353"/>
                  <a:pt x="24125" y="7303"/>
                  <a:pt x="25426" y="6924"/>
                </a:cubicBezTo>
                <a:cubicBezTo>
                  <a:pt x="28930" y="5678"/>
                  <a:pt x="30123" y="3860"/>
                  <a:pt x="30688" y="1288"/>
                </a:cubicBezTo>
                <a:cubicBezTo>
                  <a:pt x="31411" y="1286"/>
                  <a:pt x="32087" y="1286"/>
                  <a:pt x="32692" y="1286"/>
                </a:cubicBezTo>
                <a:close/>
                <a:moveTo>
                  <a:pt x="35511" y="1260"/>
                </a:moveTo>
                <a:cubicBezTo>
                  <a:pt x="35827" y="1260"/>
                  <a:pt x="36115" y="1911"/>
                  <a:pt x="36224" y="2195"/>
                </a:cubicBezTo>
                <a:cubicBezTo>
                  <a:pt x="36678" y="3458"/>
                  <a:pt x="36942" y="4066"/>
                  <a:pt x="35859" y="5452"/>
                </a:cubicBezTo>
                <a:cubicBezTo>
                  <a:pt x="34141" y="10476"/>
                  <a:pt x="26041" y="10365"/>
                  <a:pt x="22505" y="14105"/>
                </a:cubicBezTo>
                <a:lnTo>
                  <a:pt x="22505" y="14105"/>
                </a:lnTo>
                <a:cubicBezTo>
                  <a:pt x="22603" y="9011"/>
                  <a:pt x="33913" y="9926"/>
                  <a:pt x="33948" y="1278"/>
                </a:cubicBezTo>
                <a:cubicBezTo>
                  <a:pt x="34792" y="1275"/>
                  <a:pt x="35352" y="1270"/>
                  <a:pt x="35495" y="1260"/>
                </a:cubicBezTo>
                <a:cubicBezTo>
                  <a:pt x="35501" y="1260"/>
                  <a:pt x="35506" y="1260"/>
                  <a:pt x="35511" y="1260"/>
                </a:cubicBezTo>
                <a:close/>
                <a:moveTo>
                  <a:pt x="37000" y="6007"/>
                </a:moveTo>
                <a:cubicBezTo>
                  <a:pt x="37075" y="6864"/>
                  <a:pt x="37233" y="7964"/>
                  <a:pt x="37206" y="8939"/>
                </a:cubicBezTo>
                <a:cubicBezTo>
                  <a:pt x="35081" y="14401"/>
                  <a:pt x="26466" y="13166"/>
                  <a:pt x="23040" y="17551"/>
                </a:cubicBezTo>
                <a:cubicBezTo>
                  <a:pt x="23015" y="17227"/>
                  <a:pt x="22985" y="16895"/>
                  <a:pt x="22939" y="16554"/>
                </a:cubicBezTo>
                <a:cubicBezTo>
                  <a:pt x="22759" y="12287"/>
                  <a:pt x="34523" y="11498"/>
                  <a:pt x="35972" y="7743"/>
                </a:cubicBezTo>
                <a:cubicBezTo>
                  <a:pt x="36249" y="7130"/>
                  <a:pt x="36633" y="6565"/>
                  <a:pt x="37000" y="6007"/>
                </a:cubicBezTo>
                <a:close/>
                <a:moveTo>
                  <a:pt x="36801" y="11757"/>
                </a:moveTo>
                <a:lnTo>
                  <a:pt x="36801" y="11757"/>
                </a:lnTo>
                <a:cubicBezTo>
                  <a:pt x="34945" y="16619"/>
                  <a:pt x="31364" y="18267"/>
                  <a:pt x="26629" y="19282"/>
                </a:cubicBezTo>
                <a:cubicBezTo>
                  <a:pt x="25260" y="19583"/>
                  <a:pt x="23713" y="20201"/>
                  <a:pt x="22884" y="20706"/>
                </a:cubicBezTo>
                <a:cubicBezTo>
                  <a:pt x="23781" y="15037"/>
                  <a:pt x="33401" y="15574"/>
                  <a:pt x="36801" y="11757"/>
                </a:cubicBezTo>
                <a:close/>
                <a:moveTo>
                  <a:pt x="16874" y="1263"/>
                </a:moveTo>
                <a:cubicBezTo>
                  <a:pt x="17158" y="1263"/>
                  <a:pt x="17532" y="1265"/>
                  <a:pt x="17974" y="1265"/>
                </a:cubicBezTo>
                <a:cubicBezTo>
                  <a:pt x="18042" y="3702"/>
                  <a:pt x="17406" y="12161"/>
                  <a:pt x="16314" y="13271"/>
                </a:cubicBezTo>
                <a:cubicBezTo>
                  <a:pt x="14724" y="15625"/>
                  <a:pt x="13179" y="19739"/>
                  <a:pt x="11743" y="21924"/>
                </a:cubicBezTo>
                <a:cubicBezTo>
                  <a:pt x="10926" y="23074"/>
                  <a:pt x="10863" y="23300"/>
                  <a:pt x="10833" y="24179"/>
                </a:cubicBezTo>
                <a:cubicBezTo>
                  <a:pt x="10884" y="24898"/>
                  <a:pt x="10487" y="27809"/>
                  <a:pt x="9942" y="28552"/>
                </a:cubicBezTo>
                <a:cubicBezTo>
                  <a:pt x="10439" y="24847"/>
                  <a:pt x="11014" y="22037"/>
                  <a:pt x="11554" y="20753"/>
                </a:cubicBezTo>
                <a:cubicBezTo>
                  <a:pt x="17783" y="9220"/>
                  <a:pt x="16670" y="13557"/>
                  <a:pt x="16874" y="1263"/>
                </a:cubicBezTo>
                <a:close/>
                <a:moveTo>
                  <a:pt x="34729" y="17174"/>
                </a:moveTo>
                <a:lnTo>
                  <a:pt x="34729" y="17174"/>
                </a:lnTo>
                <a:cubicBezTo>
                  <a:pt x="34111" y="19249"/>
                  <a:pt x="33481" y="21723"/>
                  <a:pt x="33519" y="22999"/>
                </a:cubicBezTo>
                <a:cubicBezTo>
                  <a:pt x="33838" y="26751"/>
                  <a:pt x="35329" y="34419"/>
                  <a:pt x="35455" y="38332"/>
                </a:cubicBezTo>
                <a:cubicBezTo>
                  <a:pt x="35018" y="35479"/>
                  <a:pt x="33750" y="31991"/>
                  <a:pt x="31831" y="28329"/>
                </a:cubicBezTo>
                <a:cubicBezTo>
                  <a:pt x="31820" y="28349"/>
                  <a:pt x="31812" y="28359"/>
                  <a:pt x="31806" y="28359"/>
                </a:cubicBezTo>
                <a:cubicBezTo>
                  <a:pt x="31619" y="28359"/>
                  <a:pt x="33675" y="18529"/>
                  <a:pt x="33765" y="18402"/>
                </a:cubicBezTo>
                <a:cubicBezTo>
                  <a:pt x="33800" y="18254"/>
                  <a:pt x="34435" y="17458"/>
                  <a:pt x="34729" y="17174"/>
                </a:cubicBezTo>
                <a:close/>
                <a:moveTo>
                  <a:pt x="19230" y="1270"/>
                </a:moveTo>
                <a:lnTo>
                  <a:pt x="19230" y="1270"/>
                </a:lnTo>
                <a:cubicBezTo>
                  <a:pt x="20651" y="1341"/>
                  <a:pt x="19378" y="9361"/>
                  <a:pt x="20875" y="12789"/>
                </a:cubicBezTo>
                <a:cubicBezTo>
                  <a:pt x="21425" y="14826"/>
                  <a:pt x="21746" y="16368"/>
                  <a:pt x="21809" y="18242"/>
                </a:cubicBezTo>
                <a:cubicBezTo>
                  <a:pt x="21872" y="22989"/>
                  <a:pt x="15857" y="36509"/>
                  <a:pt x="12652" y="39892"/>
                </a:cubicBezTo>
                <a:cubicBezTo>
                  <a:pt x="10984" y="41452"/>
                  <a:pt x="9783" y="42866"/>
                  <a:pt x="9346" y="44664"/>
                </a:cubicBezTo>
                <a:cubicBezTo>
                  <a:pt x="8643" y="40505"/>
                  <a:pt x="8872" y="39716"/>
                  <a:pt x="9510" y="32219"/>
                </a:cubicBezTo>
                <a:cubicBezTo>
                  <a:pt x="9653" y="30873"/>
                  <a:pt x="9447" y="31059"/>
                  <a:pt x="10464" y="30049"/>
                </a:cubicBezTo>
                <a:cubicBezTo>
                  <a:pt x="11795" y="28700"/>
                  <a:pt x="12057" y="25224"/>
                  <a:pt x="12162" y="23604"/>
                </a:cubicBezTo>
                <a:cubicBezTo>
                  <a:pt x="13935" y="21120"/>
                  <a:pt x="15585" y="16722"/>
                  <a:pt x="17364" y="13959"/>
                </a:cubicBezTo>
                <a:cubicBezTo>
                  <a:pt x="18617" y="12704"/>
                  <a:pt x="19305" y="3996"/>
                  <a:pt x="19230" y="1270"/>
                </a:cubicBezTo>
                <a:close/>
                <a:moveTo>
                  <a:pt x="25192" y="35685"/>
                </a:moveTo>
                <a:cubicBezTo>
                  <a:pt x="25946" y="36373"/>
                  <a:pt x="29595" y="42092"/>
                  <a:pt x="29839" y="43293"/>
                </a:cubicBezTo>
                <a:cubicBezTo>
                  <a:pt x="30055" y="44365"/>
                  <a:pt x="29437" y="47455"/>
                  <a:pt x="29550" y="48994"/>
                </a:cubicBezTo>
                <a:cubicBezTo>
                  <a:pt x="26092" y="48259"/>
                  <a:pt x="24703" y="40995"/>
                  <a:pt x="23502" y="37923"/>
                </a:cubicBezTo>
                <a:cubicBezTo>
                  <a:pt x="24120" y="37092"/>
                  <a:pt x="24718" y="36311"/>
                  <a:pt x="25192" y="35685"/>
                </a:cubicBezTo>
                <a:close/>
                <a:moveTo>
                  <a:pt x="26860" y="33447"/>
                </a:moveTo>
                <a:cubicBezTo>
                  <a:pt x="33503" y="38787"/>
                  <a:pt x="32665" y="44182"/>
                  <a:pt x="32243" y="51293"/>
                </a:cubicBezTo>
                <a:lnTo>
                  <a:pt x="32243" y="51293"/>
                </a:lnTo>
                <a:cubicBezTo>
                  <a:pt x="31637" y="50270"/>
                  <a:pt x="31258" y="49725"/>
                  <a:pt x="30901" y="49487"/>
                </a:cubicBezTo>
                <a:cubicBezTo>
                  <a:pt x="30572" y="49140"/>
                  <a:pt x="31014" y="44117"/>
                  <a:pt x="31115" y="43846"/>
                </a:cubicBezTo>
                <a:cubicBezTo>
                  <a:pt x="31200" y="43230"/>
                  <a:pt x="31035" y="41989"/>
                  <a:pt x="28626" y="38350"/>
                </a:cubicBezTo>
                <a:cubicBezTo>
                  <a:pt x="27352" y="36424"/>
                  <a:pt x="26024" y="34706"/>
                  <a:pt x="26011" y="34691"/>
                </a:cubicBezTo>
                <a:cubicBezTo>
                  <a:pt x="26029" y="34414"/>
                  <a:pt x="26722" y="33729"/>
                  <a:pt x="26860" y="33447"/>
                </a:cubicBezTo>
                <a:close/>
                <a:moveTo>
                  <a:pt x="32388" y="18777"/>
                </a:moveTo>
                <a:lnTo>
                  <a:pt x="32388" y="18777"/>
                </a:lnTo>
                <a:cubicBezTo>
                  <a:pt x="32017" y="20927"/>
                  <a:pt x="30334" y="26819"/>
                  <a:pt x="30668" y="28823"/>
                </a:cubicBezTo>
                <a:cubicBezTo>
                  <a:pt x="35975" y="37878"/>
                  <a:pt x="34252" y="44938"/>
                  <a:pt x="33712" y="53041"/>
                </a:cubicBezTo>
                <a:cubicBezTo>
                  <a:pt x="33451" y="51868"/>
                  <a:pt x="33411" y="50426"/>
                  <a:pt x="33611" y="48834"/>
                </a:cubicBezTo>
                <a:cubicBezTo>
                  <a:pt x="35289" y="31315"/>
                  <a:pt x="24582" y="36790"/>
                  <a:pt x="29048" y="28429"/>
                </a:cubicBezTo>
                <a:cubicBezTo>
                  <a:pt x="30196" y="25136"/>
                  <a:pt x="30776" y="22474"/>
                  <a:pt x="30776" y="20507"/>
                </a:cubicBezTo>
                <a:cubicBezTo>
                  <a:pt x="30781" y="19749"/>
                  <a:pt x="31866" y="19043"/>
                  <a:pt x="32388" y="18777"/>
                </a:cubicBezTo>
                <a:close/>
                <a:moveTo>
                  <a:pt x="28146" y="20183"/>
                </a:moveTo>
                <a:lnTo>
                  <a:pt x="28146" y="20183"/>
                </a:lnTo>
                <a:cubicBezTo>
                  <a:pt x="27900" y="22976"/>
                  <a:pt x="22972" y="34706"/>
                  <a:pt x="18341" y="37973"/>
                </a:cubicBezTo>
                <a:cubicBezTo>
                  <a:pt x="18554" y="37107"/>
                  <a:pt x="18989" y="36285"/>
                  <a:pt x="18034" y="36077"/>
                </a:cubicBezTo>
                <a:cubicBezTo>
                  <a:pt x="17017" y="36135"/>
                  <a:pt x="17218" y="38345"/>
                  <a:pt x="15814" y="41500"/>
                </a:cubicBezTo>
                <a:cubicBezTo>
                  <a:pt x="13807" y="47151"/>
                  <a:pt x="11635" y="49163"/>
                  <a:pt x="12441" y="54827"/>
                </a:cubicBezTo>
                <a:cubicBezTo>
                  <a:pt x="11069" y="49107"/>
                  <a:pt x="8372" y="44712"/>
                  <a:pt x="13513" y="40806"/>
                </a:cubicBezTo>
                <a:cubicBezTo>
                  <a:pt x="15912" y="39279"/>
                  <a:pt x="21593" y="25508"/>
                  <a:pt x="22407" y="22537"/>
                </a:cubicBezTo>
                <a:cubicBezTo>
                  <a:pt x="22713" y="21992"/>
                  <a:pt x="26355" y="20434"/>
                  <a:pt x="28146" y="20183"/>
                </a:cubicBezTo>
                <a:close/>
                <a:moveTo>
                  <a:pt x="37331" y="13736"/>
                </a:moveTo>
                <a:lnTo>
                  <a:pt x="37331" y="13736"/>
                </a:lnTo>
                <a:cubicBezTo>
                  <a:pt x="37726" y="15537"/>
                  <a:pt x="38404" y="18860"/>
                  <a:pt x="38710" y="21705"/>
                </a:cubicBezTo>
                <a:cubicBezTo>
                  <a:pt x="40534" y="26867"/>
                  <a:pt x="37665" y="40515"/>
                  <a:pt x="35430" y="48296"/>
                </a:cubicBezTo>
                <a:cubicBezTo>
                  <a:pt x="35442" y="49110"/>
                  <a:pt x="35214" y="53362"/>
                  <a:pt x="35616" y="55261"/>
                </a:cubicBezTo>
                <a:cubicBezTo>
                  <a:pt x="33870" y="51607"/>
                  <a:pt x="36085" y="45370"/>
                  <a:pt x="36638" y="40746"/>
                </a:cubicBezTo>
                <a:cubicBezTo>
                  <a:pt x="37341" y="32787"/>
                  <a:pt x="32275" y="22446"/>
                  <a:pt x="37331" y="13736"/>
                </a:cubicBezTo>
                <a:close/>
                <a:moveTo>
                  <a:pt x="36648" y="49710"/>
                </a:moveTo>
                <a:lnTo>
                  <a:pt x="36648" y="49710"/>
                </a:lnTo>
                <a:cubicBezTo>
                  <a:pt x="37268" y="50185"/>
                  <a:pt x="38107" y="50830"/>
                  <a:pt x="38969" y="51496"/>
                </a:cubicBezTo>
                <a:cubicBezTo>
                  <a:pt x="41965" y="53834"/>
                  <a:pt x="42355" y="52702"/>
                  <a:pt x="42794" y="56750"/>
                </a:cubicBezTo>
                <a:cubicBezTo>
                  <a:pt x="42967" y="57931"/>
                  <a:pt x="43128" y="59149"/>
                  <a:pt x="43183" y="59599"/>
                </a:cubicBezTo>
                <a:cubicBezTo>
                  <a:pt x="42915" y="59970"/>
                  <a:pt x="42570" y="60128"/>
                  <a:pt x="42181" y="60128"/>
                </a:cubicBezTo>
                <a:cubicBezTo>
                  <a:pt x="40304" y="60128"/>
                  <a:pt x="37387" y="56469"/>
                  <a:pt x="37002" y="55452"/>
                </a:cubicBezTo>
                <a:cubicBezTo>
                  <a:pt x="36387" y="53854"/>
                  <a:pt x="36746" y="51132"/>
                  <a:pt x="36648" y="49710"/>
                </a:cubicBezTo>
                <a:close/>
                <a:moveTo>
                  <a:pt x="29668" y="19751"/>
                </a:moveTo>
                <a:cubicBezTo>
                  <a:pt x="29605" y="23813"/>
                  <a:pt x="26707" y="31440"/>
                  <a:pt x="26217" y="32194"/>
                </a:cubicBezTo>
                <a:cubicBezTo>
                  <a:pt x="24153" y="35130"/>
                  <a:pt x="20272" y="39739"/>
                  <a:pt x="19006" y="42542"/>
                </a:cubicBezTo>
                <a:cubicBezTo>
                  <a:pt x="16919" y="48567"/>
                  <a:pt x="24504" y="55605"/>
                  <a:pt x="20131" y="62638"/>
                </a:cubicBezTo>
                <a:cubicBezTo>
                  <a:pt x="20099" y="62171"/>
                  <a:pt x="20069" y="61671"/>
                  <a:pt x="20046" y="61194"/>
                </a:cubicBezTo>
                <a:cubicBezTo>
                  <a:pt x="22771" y="56999"/>
                  <a:pt x="19059" y="47309"/>
                  <a:pt x="16673" y="42791"/>
                </a:cubicBezTo>
                <a:cubicBezTo>
                  <a:pt x="17678" y="39498"/>
                  <a:pt x="18830" y="39726"/>
                  <a:pt x="23083" y="34633"/>
                </a:cubicBezTo>
                <a:cubicBezTo>
                  <a:pt x="25326" y="32922"/>
                  <a:pt x="28952" y="22283"/>
                  <a:pt x="29668" y="19751"/>
                </a:cubicBezTo>
                <a:close/>
                <a:moveTo>
                  <a:pt x="16050" y="44401"/>
                </a:moveTo>
                <a:cubicBezTo>
                  <a:pt x="17652" y="47508"/>
                  <a:pt x="20579" y="55738"/>
                  <a:pt x="19720" y="57876"/>
                </a:cubicBezTo>
                <a:cubicBezTo>
                  <a:pt x="19084" y="60679"/>
                  <a:pt x="18331" y="62053"/>
                  <a:pt x="17863" y="62783"/>
                </a:cubicBezTo>
                <a:cubicBezTo>
                  <a:pt x="13408" y="54420"/>
                  <a:pt x="11722" y="53086"/>
                  <a:pt x="16050" y="44401"/>
                </a:cubicBezTo>
                <a:close/>
                <a:moveTo>
                  <a:pt x="14322" y="58689"/>
                </a:moveTo>
                <a:cubicBezTo>
                  <a:pt x="15058" y="60096"/>
                  <a:pt x="16015" y="62000"/>
                  <a:pt x="16673" y="63225"/>
                </a:cubicBezTo>
                <a:cubicBezTo>
                  <a:pt x="17112" y="63866"/>
                  <a:pt x="17100" y="64454"/>
                  <a:pt x="17879" y="64612"/>
                </a:cubicBezTo>
                <a:cubicBezTo>
                  <a:pt x="17882" y="64612"/>
                  <a:pt x="17885" y="64612"/>
                  <a:pt x="17888" y="64612"/>
                </a:cubicBezTo>
                <a:cubicBezTo>
                  <a:pt x="18196" y="64612"/>
                  <a:pt x="18467" y="64383"/>
                  <a:pt x="18524" y="64077"/>
                </a:cubicBezTo>
                <a:cubicBezTo>
                  <a:pt x="18614" y="63904"/>
                  <a:pt x="18803" y="63652"/>
                  <a:pt x="18931" y="63441"/>
                </a:cubicBezTo>
                <a:lnTo>
                  <a:pt x="18931" y="63441"/>
                </a:lnTo>
                <a:cubicBezTo>
                  <a:pt x="19519" y="66656"/>
                  <a:pt x="18491" y="68211"/>
                  <a:pt x="18167" y="71009"/>
                </a:cubicBezTo>
                <a:cubicBezTo>
                  <a:pt x="17929" y="72368"/>
                  <a:pt x="17698" y="73772"/>
                  <a:pt x="17512" y="74970"/>
                </a:cubicBezTo>
                <a:cubicBezTo>
                  <a:pt x="17532" y="73988"/>
                  <a:pt x="17600" y="67588"/>
                  <a:pt x="16269" y="64680"/>
                </a:cubicBezTo>
                <a:cubicBezTo>
                  <a:pt x="15467" y="62924"/>
                  <a:pt x="14797" y="60842"/>
                  <a:pt x="14322" y="58689"/>
                </a:cubicBezTo>
                <a:close/>
                <a:moveTo>
                  <a:pt x="10452" y="52099"/>
                </a:moveTo>
                <a:cubicBezTo>
                  <a:pt x="12149" y="57647"/>
                  <a:pt x="13342" y="68952"/>
                  <a:pt x="14071" y="75028"/>
                </a:cubicBezTo>
                <a:cubicBezTo>
                  <a:pt x="13830" y="73749"/>
                  <a:pt x="13528" y="72011"/>
                  <a:pt x="13330" y="70871"/>
                </a:cubicBezTo>
                <a:cubicBezTo>
                  <a:pt x="12624" y="67206"/>
                  <a:pt x="11522" y="59322"/>
                  <a:pt x="10452" y="52099"/>
                </a:cubicBezTo>
                <a:close/>
                <a:moveTo>
                  <a:pt x="13456" y="60438"/>
                </a:moveTo>
                <a:lnTo>
                  <a:pt x="13456" y="60438"/>
                </a:lnTo>
                <a:cubicBezTo>
                  <a:pt x="15302" y="65157"/>
                  <a:pt x="17318" y="72828"/>
                  <a:pt x="15804" y="76585"/>
                </a:cubicBezTo>
                <a:cubicBezTo>
                  <a:pt x="15656" y="76407"/>
                  <a:pt x="15535" y="76238"/>
                  <a:pt x="15485" y="76113"/>
                </a:cubicBezTo>
                <a:cubicBezTo>
                  <a:pt x="14907" y="71750"/>
                  <a:pt x="14372" y="66237"/>
                  <a:pt x="13456" y="60438"/>
                </a:cubicBezTo>
                <a:close/>
                <a:moveTo>
                  <a:pt x="17449" y="75367"/>
                </a:moveTo>
                <a:cubicBezTo>
                  <a:pt x="17431" y="75482"/>
                  <a:pt x="17414" y="75595"/>
                  <a:pt x="17399" y="75708"/>
                </a:cubicBezTo>
                <a:cubicBezTo>
                  <a:pt x="17067" y="77959"/>
                  <a:pt x="17107" y="78079"/>
                  <a:pt x="17160" y="78248"/>
                </a:cubicBezTo>
                <a:cubicBezTo>
                  <a:pt x="17484" y="78966"/>
                  <a:pt x="18569" y="82038"/>
                  <a:pt x="18316" y="82623"/>
                </a:cubicBezTo>
                <a:cubicBezTo>
                  <a:pt x="18262" y="82787"/>
                  <a:pt x="18195" y="82836"/>
                  <a:pt x="18008" y="82836"/>
                </a:cubicBezTo>
                <a:cubicBezTo>
                  <a:pt x="17881" y="82836"/>
                  <a:pt x="17697" y="82813"/>
                  <a:pt x="17424" y="82789"/>
                </a:cubicBezTo>
                <a:cubicBezTo>
                  <a:pt x="14513" y="82111"/>
                  <a:pt x="6280" y="79737"/>
                  <a:pt x="3218" y="78657"/>
                </a:cubicBezTo>
                <a:cubicBezTo>
                  <a:pt x="3777" y="78344"/>
                  <a:pt x="4523" y="78227"/>
                  <a:pt x="5368" y="78227"/>
                </a:cubicBezTo>
                <a:cubicBezTo>
                  <a:pt x="7832" y="78227"/>
                  <a:pt x="11139" y="79218"/>
                  <a:pt x="13127" y="79218"/>
                </a:cubicBezTo>
                <a:cubicBezTo>
                  <a:pt x="14499" y="79218"/>
                  <a:pt x="15243" y="78747"/>
                  <a:pt x="14651" y="77153"/>
                </a:cubicBezTo>
                <a:lnTo>
                  <a:pt x="14651" y="77153"/>
                </a:lnTo>
                <a:cubicBezTo>
                  <a:pt x="15322" y="78064"/>
                  <a:pt x="15787" y="78415"/>
                  <a:pt x="16128" y="78415"/>
                </a:cubicBezTo>
                <a:cubicBezTo>
                  <a:pt x="16916" y="78415"/>
                  <a:pt x="17030" y="76533"/>
                  <a:pt x="17449" y="75367"/>
                </a:cubicBezTo>
                <a:close/>
                <a:moveTo>
                  <a:pt x="26335" y="48284"/>
                </a:moveTo>
                <a:lnTo>
                  <a:pt x="26335" y="48284"/>
                </a:lnTo>
                <a:cubicBezTo>
                  <a:pt x="27812" y="49861"/>
                  <a:pt x="29728" y="50439"/>
                  <a:pt x="30246" y="50569"/>
                </a:cubicBezTo>
                <a:cubicBezTo>
                  <a:pt x="31273" y="51921"/>
                  <a:pt x="32677" y="54593"/>
                  <a:pt x="33576" y="55824"/>
                </a:cubicBezTo>
                <a:cubicBezTo>
                  <a:pt x="35699" y="58217"/>
                  <a:pt x="36874" y="59091"/>
                  <a:pt x="38517" y="60377"/>
                </a:cubicBezTo>
                <a:cubicBezTo>
                  <a:pt x="39250" y="60792"/>
                  <a:pt x="45816" y="66287"/>
                  <a:pt x="50043" y="69879"/>
                </a:cubicBezTo>
                <a:cubicBezTo>
                  <a:pt x="50161" y="69979"/>
                  <a:pt x="50306" y="70027"/>
                  <a:pt x="50449" y="70027"/>
                </a:cubicBezTo>
                <a:cubicBezTo>
                  <a:pt x="50627" y="70027"/>
                  <a:pt x="50804" y="69952"/>
                  <a:pt x="50929" y="69806"/>
                </a:cubicBezTo>
                <a:cubicBezTo>
                  <a:pt x="51698" y="68608"/>
                  <a:pt x="44869" y="64283"/>
                  <a:pt x="41837" y="61382"/>
                </a:cubicBezTo>
                <a:lnTo>
                  <a:pt x="41837" y="61382"/>
                </a:lnTo>
                <a:cubicBezTo>
                  <a:pt x="41970" y="61422"/>
                  <a:pt x="42108" y="61440"/>
                  <a:pt x="42247" y="61440"/>
                </a:cubicBezTo>
                <a:cubicBezTo>
                  <a:pt x="43231" y="61440"/>
                  <a:pt x="44305" y="60537"/>
                  <a:pt x="44424" y="59913"/>
                </a:cubicBezTo>
                <a:cubicBezTo>
                  <a:pt x="44517" y="59428"/>
                  <a:pt x="44349" y="59079"/>
                  <a:pt x="44191" y="57645"/>
                </a:cubicBezTo>
                <a:lnTo>
                  <a:pt x="44191" y="57645"/>
                </a:lnTo>
                <a:cubicBezTo>
                  <a:pt x="48307" y="64157"/>
                  <a:pt x="50339" y="70396"/>
                  <a:pt x="57334" y="71253"/>
                </a:cubicBezTo>
                <a:cubicBezTo>
                  <a:pt x="57256" y="71524"/>
                  <a:pt x="57045" y="72067"/>
                  <a:pt x="56478" y="73086"/>
                </a:cubicBezTo>
                <a:cubicBezTo>
                  <a:pt x="55219" y="75447"/>
                  <a:pt x="50678" y="81819"/>
                  <a:pt x="49794" y="82849"/>
                </a:cubicBezTo>
                <a:cubicBezTo>
                  <a:pt x="51007" y="81309"/>
                  <a:pt x="52107" y="76879"/>
                  <a:pt x="52200" y="75000"/>
                </a:cubicBezTo>
                <a:cubicBezTo>
                  <a:pt x="51321" y="71647"/>
                  <a:pt x="49442" y="71542"/>
                  <a:pt x="45175" y="67367"/>
                </a:cubicBezTo>
                <a:cubicBezTo>
                  <a:pt x="41827" y="64341"/>
                  <a:pt x="36799" y="60287"/>
                  <a:pt x="34028" y="57107"/>
                </a:cubicBezTo>
                <a:cubicBezTo>
                  <a:pt x="33197" y="55259"/>
                  <a:pt x="30241" y="54379"/>
                  <a:pt x="28402" y="53217"/>
                </a:cubicBezTo>
                <a:cubicBezTo>
                  <a:pt x="27357" y="52513"/>
                  <a:pt x="26674" y="49916"/>
                  <a:pt x="26335" y="48284"/>
                </a:cubicBezTo>
                <a:close/>
                <a:moveTo>
                  <a:pt x="17941" y="0"/>
                </a:moveTo>
                <a:cubicBezTo>
                  <a:pt x="17338" y="0"/>
                  <a:pt x="16782" y="1"/>
                  <a:pt x="16289" y="5"/>
                </a:cubicBezTo>
                <a:cubicBezTo>
                  <a:pt x="16275" y="4"/>
                  <a:pt x="16262" y="4"/>
                  <a:pt x="16249" y="4"/>
                </a:cubicBezTo>
                <a:cubicBezTo>
                  <a:pt x="15383" y="4"/>
                  <a:pt x="15684" y="1559"/>
                  <a:pt x="15565" y="2069"/>
                </a:cubicBezTo>
                <a:cubicBezTo>
                  <a:pt x="15759" y="13156"/>
                  <a:pt x="15696" y="10117"/>
                  <a:pt x="10394" y="20264"/>
                </a:cubicBezTo>
                <a:cubicBezTo>
                  <a:pt x="6872" y="34196"/>
                  <a:pt x="7201" y="40937"/>
                  <a:pt x="9748" y="55929"/>
                </a:cubicBezTo>
                <a:cubicBezTo>
                  <a:pt x="11888" y="69397"/>
                  <a:pt x="11496" y="70075"/>
                  <a:pt x="13589" y="77936"/>
                </a:cubicBezTo>
                <a:cubicBezTo>
                  <a:pt x="13511" y="77959"/>
                  <a:pt x="13404" y="77969"/>
                  <a:pt x="13271" y="77969"/>
                </a:cubicBezTo>
                <a:cubicBezTo>
                  <a:pt x="11966" y="77969"/>
                  <a:pt x="8160" y="76995"/>
                  <a:pt x="5330" y="76995"/>
                </a:cubicBezTo>
                <a:cubicBezTo>
                  <a:pt x="4427" y="76995"/>
                  <a:pt x="3623" y="77094"/>
                  <a:pt x="3032" y="77356"/>
                </a:cubicBezTo>
                <a:cubicBezTo>
                  <a:pt x="1" y="79067"/>
                  <a:pt x="556" y="79250"/>
                  <a:pt x="7618" y="81370"/>
                </a:cubicBezTo>
                <a:cubicBezTo>
                  <a:pt x="12438" y="82666"/>
                  <a:pt x="14350" y="83535"/>
                  <a:pt x="17896" y="84087"/>
                </a:cubicBezTo>
                <a:cubicBezTo>
                  <a:pt x="18727" y="84050"/>
                  <a:pt x="19295" y="83836"/>
                  <a:pt x="19546" y="82869"/>
                </a:cubicBezTo>
                <a:cubicBezTo>
                  <a:pt x="19792" y="81696"/>
                  <a:pt x="19046" y="79614"/>
                  <a:pt x="18378" y="77924"/>
                </a:cubicBezTo>
                <a:cubicBezTo>
                  <a:pt x="18269" y="77344"/>
                  <a:pt x="20702" y="63583"/>
                  <a:pt x="21046" y="63583"/>
                </a:cubicBezTo>
                <a:cubicBezTo>
                  <a:pt x="21050" y="63583"/>
                  <a:pt x="21053" y="63585"/>
                  <a:pt x="21056" y="63587"/>
                </a:cubicBezTo>
                <a:cubicBezTo>
                  <a:pt x="22033" y="61610"/>
                  <a:pt x="23841" y="58358"/>
                  <a:pt x="21872" y="52403"/>
                </a:cubicBezTo>
                <a:cubicBezTo>
                  <a:pt x="19787" y="46335"/>
                  <a:pt x="18456" y="44117"/>
                  <a:pt x="22555" y="39224"/>
                </a:cubicBezTo>
                <a:cubicBezTo>
                  <a:pt x="22975" y="40724"/>
                  <a:pt x="23738" y="43283"/>
                  <a:pt x="24570" y="45292"/>
                </a:cubicBezTo>
                <a:cubicBezTo>
                  <a:pt x="24685" y="47294"/>
                  <a:pt x="26112" y="53819"/>
                  <a:pt x="27749" y="54289"/>
                </a:cubicBezTo>
                <a:cubicBezTo>
                  <a:pt x="29286" y="55299"/>
                  <a:pt x="32207" y="56233"/>
                  <a:pt x="32883" y="57624"/>
                </a:cubicBezTo>
                <a:cubicBezTo>
                  <a:pt x="33061" y="58024"/>
                  <a:pt x="33702" y="58823"/>
                  <a:pt x="37140" y="61945"/>
                </a:cubicBezTo>
                <a:cubicBezTo>
                  <a:pt x="40923" y="65411"/>
                  <a:pt x="46976" y="70494"/>
                  <a:pt x="50075" y="73450"/>
                </a:cubicBezTo>
                <a:cubicBezTo>
                  <a:pt x="50635" y="74051"/>
                  <a:pt x="50942" y="74603"/>
                  <a:pt x="50942" y="75003"/>
                </a:cubicBezTo>
                <a:cubicBezTo>
                  <a:pt x="51075" y="75746"/>
                  <a:pt x="49560" y="81317"/>
                  <a:pt x="49111" y="81626"/>
                </a:cubicBezTo>
                <a:cubicBezTo>
                  <a:pt x="48232" y="82123"/>
                  <a:pt x="48400" y="83954"/>
                  <a:pt x="49430" y="84175"/>
                </a:cubicBezTo>
                <a:cubicBezTo>
                  <a:pt x="49475" y="84181"/>
                  <a:pt x="49520" y="84184"/>
                  <a:pt x="49565" y="84184"/>
                </a:cubicBezTo>
                <a:cubicBezTo>
                  <a:pt x="51262" y="84184"/>
                  <a:pt x="52984" y="80287"/>
                  <a:pt x="55347" y="77263"/>
                </a:cubicBezTo>
                <a:cubicBezTo>
                  <a:pt x="56603" y="75121"/>
                  <a:pt x="58904" y="72443"/>
                  <a:pt x="58540" y="70552"/>
                </a:cubicBezTo>
                <a:cubicBezTo>
                  <a:pt x="58404" y="70248"/>
                  <a:pt x="58125" y="70057"/>
                  <a:pt x="57781" y="70032"/>
                </a:cubicBezTo>
                <a:cubicBezTo>
                  <a:pt x="50354" y="69992"/>
                  <a:pt x="45203" y="55957"/>
                  <a:pt x="43505" y="53628"/>
                </a:cubicBezTo>
                <a:cubicBezTo>
                  <a:pt x="43181" y="52815"/>
                  <a:pt x="42334" y="52260"/>
                  <a:pt x="41282" y="51571"/>
                </a:cubicBezTo>
                <a:cubicBezTo>
                  <a:pt x="39953" y="50748"/>
                  <a:pt x="37557" y="48799"/>
                  <a:pt x="36746" y="48193"/>
                </a:cubicBezTo>
                <a:cubicBezTo>
                  <a:pt x="38801" y="39784"/>
                  <a:pt x="41835" y="29604"/>
                  <a:pt x="39956" y="21570"/>
                </a:cubicBezTo>
                <a:cubicBezTo>
                  <a:pt x="39408" y="17111"/>
                  <a:pt x="38366" y="12143"/>
                  <a:pt x="38110" y="11860"/>
                </a:cubicBezTo>
                <a:cubicBezTo>
                  <a:pt x="38951" y="8946"/>
                  <a:pt x="38065" y="3486"/>
                  <a:pt x="37392" y="1738"/>
                </a:cubicBezTo>
                <a:cubicBezTo>
                  <a:pt x="36944" y="585"/>
                  <a:pt x="36314" y="4"/>
                  <a:pt x="35519" y="4"/>
                </a:cubicBezTo>
                <a:cubicBezTo>
                  <a:pt x="35485" y="4"/>
                  <a:pt x="35450" y="5"/>
                  <a:pt x="35415" y="7"/>
                </a:cubicBezTo>
                <a:cubicBezTo>
                  <a:pt x="34192" y="36"/>
                  <a:pt x="32501" y="45"/>
                  <a:pt x="30600" y="45"/>
                </a:cubicBezTo>
                <a:cubicBezTo>
                  <a:pt x="26499" y="45"/>
                  <a:pt x="21420" y="0"/>
                  <a:pt x="1794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BLANK_1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 txBox="1"/>
          <p:nvPr>
            <p:ph type="title"/>
          </p:nvPr>
        </p:nvSpPr>
        <p:spPr>
          <a:xfrm>
            <a:off x="842637" y="1656500"/>
            <a:ext cx="23955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3" name="Google Shape;93;p13"/>
          <p:cNvSpPr txBox="1"/>
          <p:nvPr>
            <p:ph hasCustomPrompt="1" idx="2" type="title"/>
          </p:nvPr>
        </p:nvSpPr>
        <p:spPr>
          <a:xfrm>
            <a:off x="1402762" y="1061789"/>
            <a:ext cx="1275300" cy="59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4" name="Google Shape;94;p13"/>
          <p:cNvSpPr txBox="1"/>
          <p:nvPr>
            <p:ph idx="1" type="subTitle"/>
          </p:nvPr>
        </p:nvSpPr>
        <p:spPr>
          <a:xfrm>
            <a:off x="842662" y="2073216"/>
            <a:ext cx="2395500" cy="64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  <p:sp>
        <p:nvSpPr>
          <p:cNvPr id="95" name="Google Shape;95;p13"/>
          <p:cNvSpPr txBox="1"/>
          <p:nvPr>
            <p:ph idx="3" type="title"/>
          </p:nvPr>
        </p:nvSpPr>
        <p:spPr>
          <a:xfrm>
            <a:off x="3374062" y="1656500"/>
            <a:ext cx="23955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13"/>
          <p:cNvSpPr txBox="1"/>
          <p:nvPr>
            <p:ph hasCustomPrompt="1" idx="4" type="title"/>
          </p:nvPr>
        </p:nvSpPr>
        <p:spPr>
          <a:xfrm>
            <a:off x="3934162" y="1061789"/>
            <a:ext cx="1275300" cy="59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7" name="Google Shape;97;p13"/>
          <p:cNvSpPr txBox="1"/>
          <p:nvPr>
            <p:ph idx="5" type="subTitle"/>
          </p:nvPr>
        </p:nvSpPr>
        <p:spPr>
          <a:xfrm>
            <a:off x="3374112" y="2073216"/>
            <a:ext cx="2395500" cy="64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  <p:sp>
        <p:nvSpPr>
          <p:cNvPr id="98" name="Google Shape;98;p13"/>
          <p:cNvSpPr txBox="1"/>
          <p:nvPr>
            <p:ph idx="6" type="title"/>
          </p:nvPr>
        </p:nvSpPr>
        <p:spPr>
          <a:xfrm>
            <a:off x="5905562" y="1656500"/>
            <a:ext cx="23955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9" name="Google Shape;99;p13"/>
          <p:cNvSpPr txBox="1"/>
          <p:nvPr>
            <p:ph hasCustomPrompt="1" idx="7" type="title"/>
          </p:nvPr>
        </p:nvSpPr>
        <p:spPr>
          <a:xfrm>
            <a:off x="6465787" y="1061789"/>
            <a:ext cx="1275300" cy="59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0" name="Google Shape;100;p13"/>
          <p:cNvSpPr txBox="1"/>
          <p:nvPr>
            <p:ph idx="8" type="subTitle"/>
          </p:nvPr>
        </p:nvSpPr>
        <p:spPr>
          <a:xfrm>
            <a:off x="5905862" y="2073216"/>
            <a:ext cx="2395500" cy="64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  <p:sp>
        <p:nvSpPr>
          <p:cNvPr id="101" name="Google Shape;101;p13"/>
          <p:cNvSpPr txBox="1"/>
          <p:nvPr>
            <p:ph idx="9" type="title"/>
          </p:nvPr>
        </p:nvSpPr>
        <p:spPr>
          <a:xfrm>
            <a:off x="842637" y="3217300"/>
            <a:ext cx="23955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2" name="Google Shape;102;p13"/>
          <p:cNvSpPr txBox="1"/>
          <p:nvPr>
            <p:ph hasCustomPrompt="1" idx="13" type="title"/>
          </p:nvPr>
        </p:nvSpPr>
        <p:spPr>
          <a:xfrm>
            <a:off x="1402762" y="2622589"/>
            <a:ext cx="1275300" cy="59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3" name="Google Shape;103;p13"/>
          <p:cNvSpPr txBox="1"/>
          <p:nvPr>
            <p:ph idx="14" type="subTitle"/>
          </p:nvPr>
        </p:nvSpPr>
        <p:spPr>
          <a:xfrm>
            <a:off x="842662" y="3636379"/>
            <a:ext cx="2395500" cy="64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  <p:sp>
        <p:nvSpPr>
          <p:cNvPr id="104" name="Google Shape;104;p13"/>
          <p:cNvSpPr txBox="1"/>
          <p:nvPr>
            <p:ph idx="15" type="title"/>
          </p:nvPr>
        </p:nvSpPr>
        <p:spPr>
          <a:xfrm>
            <a:off x="3374062" y="3217300"/>
            <a:ext cx="23955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5" name="Google Shape;105;p13"/>
          <p:cNvSpPr txBox="1"/>
          <p:nvPr>
            <p:ph hasCustomPrompt="1" idx="16" type="title"/>
          </p:nvPr>
        </p:nvSpPr>
        <p:spPr>
          <a:xfrm>
            <a:off x="3934162" y="2622589"/>
            <a:ext cx="1275300" cy="59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6" name="Google Shape;106;p13"/>
          <p:cNvSpPr txBox="1"/>
          <p:nvPr>
            <p:ph idx="17" type="subTitle"/>
          </p:nvPr>
        </p:nvSpPr>
        <p:spPr>
          <a:xfrm>
            <a:off x="3374113" y="3636379"/>
            <a:ext cx="2395500" cy="64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8" type="title"/>
          </p:nvPr>
        </p:nvSpPr>
        <p:spPr>
          <a:xfrm>
            <a:off x="5905562" y="3217300"/>
            <a:ext cx="23955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8" name="Google Shape;108;p13"/>
          <p:cNvSpPr txBox="1"/>
          <p:nvPr>
            <p:ph hasCustomPrompt="1" idx="19" type="title"/>
          </p:nvPr>
        </p:nvSpPr>
        <p:spPr>
          <a:xfrm>
            <a:off x="6465787" y="2622589"/>
            <a:ext cx="1275300" cy="59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9" name="Google Shape;109;p13"/>
          <p:cNvSpPr txBox="1"/>
          <p:nvPr>
            <p:ph idx="20" type="subTitle"/>
          </p:nvPr>
        </p:nvSpPr>
        <p:spPr>
          <a:xfrm>
            <a:off x="5905863" y="3636379"/>
            <a:ext cx="2395500" cy="64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  <p:sp>
        <p:nvSpPr>
          <p:cNvPr id="110" name="Google Shape;110;p13"/>
          <p:cNvSpPr txBox="1"/>
          <p:nvPr>
            <p:ph idx="21"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11" name="Google Shape;111;p13"/>
          <p:cNvSpPr/>
          <p:nvPr/>
        </p:nvSpPr>
        <p:spPr>
          <a:xfrm rot="-138058">
            <a:off x="-585734" y="4059062"/>
            <a:ext cx="1591583" cy="1591583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12" name="Google Shape;112;p13"/>
          <p:cNvSpPr/>
          <p:nvPr/>
        </p:nvSpPr>
        <p:spPr>
          <a:xfrm rot="-4082500">
            <a:off x="450105" y="706952"/>
            <a:ext cx="6953659" cy="10239000"/>
          </a:xfrm>
          <a:custGeom>
            <a:rect b="b" l="l" r="r" t="t"/>
            <a:pathLst>
              <a:path extrusionOk="0" h="90431" w="58356">
                <a:moveTo>
                  <a:pt x="8924" y="3361"/>
                </a:moveTo>
                <a:cubicBezTo>
                  <a:pt x="10750" y="7058"/>
                  <a:pt x="16459" y="16944"/>
                  <a:pt x="20129" y="20461"/>
                </a:cubicBezTo>
                <a:cubicBezTo>
                  <a:pt x="15922" y="18815"/>
                  <a:pt x="11566" y="16058"/>
                  <a:pt x="8989" y="12840"/>
                </a:cubicBezTo>
                <a:cubicBezTo>
                  <a:pt x="6862" y="10128"/>
                  <a:pt x="6109" y="8277"/>
                  <a:pt x="5699" y="5981"/>
                </a:cubicBezTo>
                <a:cubicBezTo>
                  <a:pt x="6726" y="4964"/>
                  <a:pt x="7756" y="4115"/>
                  <a:pt x="8924" y="3361"/>
                </a:cubicBezTo>
                <a:close/>
                <a:moveTo>
                  <a:pt x="10009" y="2726"/>
                </a:moveTo>
                <a:lnTo>
                  <a:pt x="10009" y="2726"/>
                </a:lnTo>
                <a:cubicBezTo>
                  <a:pt x="16170" y="3813"/>
                  <a:pt x="27186" y="15003"/>
                  <a:pt x="27686" y="22784"/>
                </a:cubicBezTo>
                <a:cubicBezTo>
                  <a:pt x="26453" y="22500"/>
                  <a:pt x="25262" y="22186"/>
                  <a:pt x="24120" y="21845"/>
                </a:cubicBezTo>
                <a:cubicBezTo>
                  <a:pt x="18755" y="19446"/>
                  <a:pt x="12390" y="7091"/>
                  <a:pt x="10009" y="2726"/>
                </a:cubicBezTo>
                <a:close/>
                <a:moveTo>
                  <a:pt x="15800" y="1205"/>
                </a:moveTo>
                <a:cubicBezTo>
                  <a:pt x="20107" y="1205"/>
                  <a:pt x="24489" y="3497"/>
                  <a:pt x="26935" y="7084"/>
                </a:cubicBezTo>
                <a:cubicBezTo>
                  <a:pt x="30035" y="11597"/>
                  <a:pt x="29836" y="18306"/>
                  <a:pt x="29748" y="23221"/>
                </a:cubicBezTo>
                <a:cubicBezTo>
                  <a:pt x="29495" y="23173"/>
                  <a:pt x="29241" y="23120"/>
                  <a:pt x="28990" y="23070"/>
                </a:cubicBezTo>
                <a:cubicBezTo>
                  <a:pt x="28382" y="14322"/>
                  <a:pt x="18993" y="5416"/>
                  <a:pt x="12011" y="1847"/>
                </a:cubicBezTo>
                <a:cubicBezTo>
                  <a:pt x="13231" y="1410"/>
                  <a:pt x="14513" y="1205"/>
                  <a:pt x="15800" y="1205"/>
                </a:cubicBezTo>
                <a:close/>
                <a:moveTo>
                  <a:pt x="30868" y="50573"/>
                </a:moveTo>
                <a:lnTo>
                  <a:pt x="30868" y="50573"/>
                </a:lnTo>
                <a:cubicBezTo>
                  <a:pt x="31567" y="51319"/>
                  <a:pt x="32483" y="52200"/>
                  <a:pt x="33511" y="53190"/>
                </a:cubicBezTo>
                <a:cubicBezTo>
                  <a:pt x="48106" y="66590"/>
                  <a:pt x="42635" y="68320"/>
                  <a:pt x="49701" y="81785"/>
                </a:cubicBezTo>
                <a:cubicBezTo>
                  <a:pt x="42809" y="72994"/>
                  <a:pt x="33327" y="61165"/>
                  <a:pt x="30868" y="50573"/>
                </a:cubicBezTo>
                <a:close/>
                <a:moveTo>
                  <a:pt x="31120" y="55350"/>
                </a:moveTo>
                <a:cubicBezTo>
                  <a:pt x="34284" y="64867"/>
                  <a:pt x="44441" y="76960"/>
                  <a:pt x="50103" y="84335"/>
                </a:cubicBezTo>
                <a:cubicBezTo>
                  <a:pt x="41164" y="78394"/>
                  <a:pt x="30806" y="67162"/>
                  <a:pt x="30964" y="56204"/>
                </a:cubicBezTo>
                <a:cubicBezTo>
                  <a:pt x="31007" y="55893"/>
                  <a:pt x="31062" y="55609"/>
                  <a:pt x="31120" y="55350"/>
                </a:cubicBezTo>
                <a:close/>
                <a:moveTo>
                  <a:pt x="16146" y="0"/>
                </a:moveTo>
                <a:cubicBezTo>
                  <a:pt x="11434" y="0"/>
                  <a:pt x="6682" y="2373"/>
                  <a:pt x="3303" y="6719"/>
                </a:cubicBezTo>
                <a:cubicBezTo>
                  <a:pt x="1022" y="9721"/>
                  <a:pt x="0" y="10866"/>
                  <a:pt x="98" y="11868"/>
                </a:cubicBezTo>
                <a:cubicBezTo>
                  <a:pt x="3913" y="14400"/>
                  <a:pt x="12363" y="18891"/>
                  <a:pt x="13699" y="20282"/>
                </a:cubicBezTo>
                <a:cubicBezTo>
                  <a:pt x="14553" y="21076"/>
                  <a:pt x="14857" y="23502"/>
                  <a:pt x="15183" y="26072"/>
                </a:cubicBezTo>
                <a:cubicBezTo>
                  <a:pt x="15618" y="32647"/>
                  <a:pt x="19435" y="40521"/>
                  <a:pt x="20679" y="46562"/>
                </a:cubicBezTo>
                <a:cubicBezTo>
                  <a:pt x="21206" y="51879"/>
                  <a:pt x="21405" y="54039"/>
                  <a:pt x="24200" y="59251"/>
                </a:cubicBezTo>
                <a:cubicBezTo>
                  <a:pt x="27309" y="72048"/>
                  <a:pt x="43552" y="85711"/>
                  <a:pt x="55051" y="90363"/>
                </a:cubicBezTo>
                <a:cubicBezTo>
                  <a:pt x="55144" y="90410"/>
                  <a:pt x="55237" y="90430"/>
                  <a:pt x="55325" y="90430"/>
                </a:cubicBezTo>
                <a:cubicBezTo>
                  <a:pt x="55887" y="90430"/>
                  <a:pt x="56270" y="89581"/>
                  <a:pt x="55621" y="89245"/>
                </a:cubicBezTo>
                <a:cubicBezTo>
                  <a:pt x="41563" y="82915"/>
                  <a:pt x="29261" y="71892"/>
                  <a:pt x="24471" y="56872"/>
                </a:cubicBezTo>
                <a:lnTo>
                  <a:pt x="24471" y="56872"/>
                </a:lnTo>
                <a:cubicBezTo>
                  <a:pt x="27005" y="57756"/>
                  <a:pt x="29605" y="59914"/>
                  <a:pt x="30547" y="62536"/>
                </a:cubicBezTo>
                <a:cubicBezTo>
                  <a:pt x="33498" y="70091"/>
                  <a:pt x="37492" y="75908"/>
                  <a:pt x="43422" y="81002"/>
                </a:cubicBezTo>
                <a:cubicBezTo>
                  <a:pt x="44648" y="81858"/>
                  <a:pt x="51103" y="87491"/>
                  <a:pt x="53009" y="87491"/>
                </a:cubicBezTo>
                <a:cubicBezTo>
                  <a:pt x="53200" y="87491"/>
                  <a:pt x="53346" y="87434"/>
                  <a:pt x="53436" y="87311"/>
                </a:cubicBezTo>
                <a:cubicBezTo>
                  <a:pt x="53800" y="86281"/>
                  <a:pt x="52479" y="85595"/>
                  <a:pt x="51210" y="83707"/>
                </a:cubicBezTo>
                <a:lnTo>
                  <a:pt x="51210" y="83707"/>
                </a:lnTo>
                <a:cubicBezTo>
                  <a:pt x="51848" y="84236"/>
                  <a:pt x="53715" y="86597"/>
                  <a:pt x="54788" y="86597"/>
                </a:cubicBezTo>
                <a:cubicBezTo>
                  <a:pt x="54957" y="86597"/>
                  <a:pt x="55107" y="86538"/>
                  <a:pt x="55229" y="86404"/>
                </a:cubicBezTo>
                <a:cubicBezTo>
                  <a:pt x="55435" y="86125"/>
                  <a:pt x="55380" y="85731"/>
                  <a:pt x="55101" y="85525"/>
                </a:cubicBezTo>
                <a:cubicBezTo>
                  <a:pt x="41952" y="74341"/>
                  <a:pt x="54056" y="69139"/>
                  <a:pt x="31331" y="49202"/>
                </a:cubicBezTo>
                <a:cubicBezTo>
                  <a:pt x="28590" y="45929"/>
                  <a:pt x="29035" y="44188"/>
                  <a:pt x="28716" y="39544"/>
                </a:cubicBezTo>
                <a:cubicBezTo>
                  <a:pt x="28638" y="34606"/>
                  <a:pt x="27714" y="28078"/>
                  <a:pt x="26629" y="24936"/>
                </a:cubicBezTo>
                <a:cubicBezTo>
                  <a:pt x="26535" y="24649"/>
                  <a:pt x="26302" y="24526"/>
                  <a:pt x="26064" y="24526"/>
                </a:cubicBezTo>
                <a:cubicBezTo>
                  <a:pt x="25673" y="24526"/>
                  <a:pt x="25267" y="24857"/>
                  <a:pt x="25438" y="25341"/>
                </a:cubicBezTo>
                <a:cubicBezTo>
                  <a:pt x="25453" y="25386"/>
                  <a:pt x="26988" y="29980"/>
                  <a:pt x="27352" y="37221"/>
                </a:cubicBezTo>
                <a:cubicBezTo>
                  <a:pt x="27437" y="45042"/>
                  <a:pt x="28251" y="46210"/>
                  <a:pt x="30439" y="53416"/>
                </a:cubicBezTo>
                <a:cubicBezTo>
                  <a:pt x="29939" y="54212"/>
                  <a:pt x="29397" y="57475"/>
                  <a:pt x="29660" y="58806"/>
                </a:cubicBezTo>
                <a:cubicBezTo>
                  <a:pt x="28740" y="57487"/>
                  <a:pt x="24802" y="55375"/>
                  <a:pt x="23845" y="55375"/>
                </a:cubicBezTo>
                <a:cubicBezTo>
                  <a:pt x="23817" y="55375"/>
                  <a:pt x="23793" y="55377"/>
                  <a:pt x="23770" y="55380"/>
                </a:cubicBezTo>
                <a:cubicBezTo>
                  <a:pt x="22640" y="53137"/>
                  <a:pt x="22402" y="51397"/>
                  <a:pt x="22311" y="49654"/>
                </a:cubicBezTo>
                <a:cubicBezTo>
                  <a:pt x="22103" y="44213"/>
                  <a:pt x="19124" y="37716"/>
                  <a:pt x="17532" y="32027"/>
                </a:cubicBezTo>
                <a:cubicBezTo>
                  <a:pt x="16256" y="28435"/>
                  <a:pt x="16740" y="21686"/>
                  <a:pt x="14563" y="19358"/>
                </a:cubicBezTo>
                <a:cubicBezTo>
                  <a:pt x="12980" y="17881"/>
                  <a:pt x="3893" y="12702"/>
                  <a:pt x="1530" y="11363"/>
                </a:cubicBezTo>
                <a:cubicBezTo>
                  <a:pt x="1934" y="10590"/>
                  <a:pt x="3323" y="8575"/>
                  <a:pt x="4639" y="7101"/>
                </a:cubicBezTo>
                <a:cubicBezTo>
                  <a:pt x="7832" y="18080"/>
                  <a:pt x="19378" y="22382"/>
                  <a:pt x="29781" y="24499"/>
                </a:cubicBezTo>
                <a:cubicBezTo>
                  <a:pt x="29952" y="26848"/>
                  <a:pt x="30811" y="25936"/>
                  <a:pt x="32569" y="30198"/>
                </a:cubicBezTo>
                <a:cubicBezTo>
                  <a:pt x="34862" y="35325"/>
                  <a:pt x="35143" y="41453"/>
                  <a:pt x="35008" y="47142"/>
                </a:cubicBezTo>
                <a:cubicBezTo>
                  <a:pt x="35319" y="48132"/>
                  <a:pt x="36489" y="48430"/>
                  <a:pt x="39092" y="52316"/>
                </a:cubicBezTo>
                <a:cubicBezTo>
                  <a:pt x="44369" y="59474"/>
                  <a:pt x="47089" y="69606"/>
                  <a:pt x="50836" y="77533"/>
                </a:cubicBezTo>
                <a:cubicBezTo>
                  <a:pt x="52095" y="79962"/>
                  <a:pt x="55857" y="87508"/>
                  <a:pt x="57774" y="87508"/>
                </a:cubicBezTo>
                <a:cubicBezTo>
                  <a:pt x="57903" y="87508"/>
                  <a:pt x="58024" y="87474"/>
                  <a:pt x="58135" y="87401"/>
                </a:cubicBezTo>
                <a:cubicBezTo>
                  <a:pt x="58356" y="87145"/>
                  <a:pt x="58323" y="86748"/>
                  <a:pt x="58062" y="86522"/>
                </a:cubicBezTo>
                <a:cubicBezTo>
                  <a:pt x="58032" y="86530"/>
                  <a:pt x="58002" y="86533"/>
                  <a:pt x="57970" y="86533"/>
                </a:cubicBezTo>
                <a:cubicBezTo>
                  <a:pt x="55205" y="86533"/>
                  <a:pt x="45100" y="58188"/>
                  <a:pt x="40084" y="51552"/>
                </a:cubicBezTo>
                <a:cubicBezTo>
                  <a:pt x="36552" y="46456"/>
                  <a:pt x="35952" y="48132"/>
                  <a:pt x="36256" y="43121"/>
                </a:cubicBezTo>
                <a:cubicBezTo>
                  <a:pt x="36567" y="37678"/>
                  <a:pt x="34171" y="28598"/>
                  <a:pt x="31082" y="25150"/>
                </a:cubicBezTo>
                <a:cubicBezTo>
                  <a:pt x="30868" y="19486"/>
                  <a:pt x="31685" y="11672"/>
                  <a:pt x="27978" y="6383"/>
                </a:cubicBezTo>
                <a:cubicBezTo>
                  <a:pt x="24811" y="2023"/>
                  <a:pt x="20496" y="0"/>
                  <a:pt x="1614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113" name="Google Shape;113;p1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BLANK_1_1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4"/>
          <p:cNvSpPr txBox="1"/>
          <p:nvPr>
            <p:ph type="title"/>
          </p:nvPr>
        </p:nvSpPr>
        <p:spPr>
          <a:xfrm>
            <a:off x="3695380" y="3289325"/>
            <a:ext cx="4563900" cy="531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400">
                <a:solidFill>
                  <a:schemeClr val="l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16" name="Google Shape;116;p14"/>
          <p:cNvSpPr txBox="1"/>
          <p:nvPr>
            <p:ph idx="1" type="subTitle"/>
          </p:nvPr>
        </p:nvSpPr>
        <p:spPr>
          <a:xfrm>
            <a:off x="1458125" y="1819350"/>
            <a:ext cx="6227700" cy="15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17" name="Google Shape;117;p14"/>
          <p:cNvSpPr/>
          <p:nvPr/>
        </p:nvSpPr>
        <p:spPr>
          <a:xfrm rot="-901761">
            <a:off x="486532" y="293738"/>
            <a:ext cx="1141859" cy="1141859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8" name="Google Shape;118;p14"/>
          <p:cNvGrpSpPr/>
          <p:nvPr/>
        </p:nvGrpSpPr>
        <p:grpSpPr>
          <a:xfrm rot="4128041">
            <a:off x="-344367" y="-5787448"/>
            <a:ext cx="3243667" cy="11763346"/>
            <a:chOff x="4617475" y="442075"/>
            <a:chExt cx="1283600" cy="4655050"/>
          </a:xfrm>
        </p:grpSpPr>
        <p:sp>
          <p:nvSpPr>
            <p:cNvPr id="119" name="Google Shape;119;p14"/>
            <p:cNvSpPr/>
            <p:nvPr/>
          </p:nvSpPr>
          <p:spPr>
            <a:xfrm>
              <a:off x="4617475" y="442075"/>
              <a:ext cx="1283600" cy="4655050"/>
            </a:xfrm>
            <a:custGeom>
              <a:rect b="b" l="l" r="r" t="t"/>
              <a:pathLst>
                <a:path extrusionOk="0" h="186202" w="51344">
                  <a:moveTo>
                    <a:pt x="14632" y="11676"/>
                  </a:moveTo>
                  <a:lnTo>
                    <a:pt x="14632" y="11676"/>
                  </a:lnTo>
                  <a:cubicBezTo>
                    <a:pt x="14207" y="13619"/>
                    <a:pt x="13727" y="15770"/>
                    <a:pt x="13208" y="18090"/>
                  </a:cubicBezTo>
                  <a:cubicBezTo>
                    <a:pt x="10761" y="29018"/>
                    <a:pt x="7527" y="43427"/>
                    <a:pt x="6221" y="52986"/>
                  </a:cubicBezTo>
                  <a:cubicBezTo>
                    <a:pt x="4935" y="50513"/>
                    <a:pt x="3600" y="47700"/>
                    <a:pt x="3551" y="45499"/>
                  </a:cubicBezTo>
                  <a:cubicBezTo>
                    <a:pt x="3452" y="41331"/>
                    <a:pt x="2804" y="34937"/>
                    <a:pt x="2587" y="32890"/>
                  </a:cubicBezTo>
                  <a:cubicBezTo>
                    <a:pt x="6622" y="29255"/>
                    <a:pt x="8179" y="25289"/>
                    <a:pt x="9831" y="21096"/>
                  </a:cubicBezTo>
                  <a:cubicBezTo>
                    <a:pt x="11047" y="18001"/>
                    <a:pt x="12284" y="14856"/>
                    <a:pt x="14632" y="11676"/>
                  </a:cubicBezTo>
                  <a:close/>
                  <a:moveTo>
                    <a:pt x="24151" y="6034"/>
                  </a:moveTo>
                  <a:cubicBezTo>
                    <a:pt x="28799" y="11048"/>
                    <a:pt x="28068" y="20735"/>
                    <a:pt x="27158" y="32741"/>
                  </a:cubicBezTo>
                  <a:cubicBezTo>
                    <a:pt x="26861" y="36638"/>
                    <a:pt x="26559" y="40668"/>
                    <a:pt x="26401" y="44906"/>
                  </a:cubicBezTo>
                  <a:cubicBezTo>
                    <a:pt x="26045" y="46997"/>
                    <a:pt x="25709" y="49084"/>
                    <a:pt x="25383" y="51107"/>
                  </a:cubicBezTo>
                  <a:cubicBezTo>
                    <a:pt x="24656" y="55587"/>
                    <a:pt x="23968" y="59824"/>
                    <a:pt x="23261" y="63039"/>
                  </a:cubicBezTo>
                  <a:cubicBezTo>
                    <a:pt x="22890" y="64720"/>
                    <a:pt x="22544" y="65991"/>
                    <a:pt x="22208" y="66935"/>
                  </a:cubicBezTo>
                  <a:cubicBezTo>
                    <a:pt x="21956" y="67598"/>
                    <a:pt x="21763" y="67984"/>
                    <a:pt x="21624" y="68196"/>
                  </a:cubicBezTo>
                  <a:cubicBezTo>
                    <a:pt x="21481" y="68008"/>
                    <a:pt x="21283" y="67687"/>
                    <a:pt x="21036" y="67143"/>
                  </a:cubicBezTo>
                  <a:cubicBezTo>
                    <a:pt x="20982" y="66950"/>
                    <a:pt x="20912" y="66797"/>
                    <a:pt x="20828" y="66663"/>
                  </a:cubicBezTo>
                  <a:cubicBezTo>
                    <a:pt x="20611" y="66154"/>
                    <a:pt x="20368" y="65496"/>
                    <a:pt x="20092" y="64661"/>
                  </a:cubicBezTo>
                  <a:cubicBezTo>
                    <a:pt x="19236" y="62040"/>
                    <a:pt x="18277" y="58123"/>
                    <a:pt x="17228" y="53025"/>
                  </a:cubicBezTo>
                  <a:cubicBezTo>
                    <a:pt x="17224" y="53005"/>
                    <a:pt x="17224" y="52981"/>
                    <a:pt x="17219" y="52961"/>
                  </a:cubicBezTo>
                  <a:cubicBezTo>
                    <a:pt x="15557" y="46587"/>
                    <a:pt x="16324" y="36178"/>
                    <a:pt x="19429" y="22847"/>
                  </a:cubicBezTo>
                  <a:cubicBezTo>
                    <a:pt x="21155" y="15439"/>
                    <a:pt x="23177" y="9011"/>
                    <a:pt x="24151" y="6034"/>
                  </a:cubicBezTo>
                  <a:close/>
                  <a:moveTo>
                    <a:pt x="22000" y="4674"/>
                  </a:moveTo>
                  <a:cubicBezTo>
                    <a:pt x="21100" y="7369"/>
                    <a:pt x="18900" y="14257"/>
                    <a:pt x="17026" y="22273"/>
                  </a:cubicBezTo>
                  <a:cubicBezTo>
                    <a:pt x="15611" y="28330"/>
                    <a:pt x="14667" y="33849"/>
                    <a:pt x="14207" y="38665"/>
                  </a:cubicBezTo>
                  <a:cubicBezTo>
                    <a:pt x="13732" y="43665"/>
                    <a:pt x="13787" y="47942"/>
                    <a:pt x="14370" y="51423"/>
                  </a:cubicBezTo>
                  <a:cubicBezTo>
                    <a:pt x="14311" y="52293"/>
                    <a:pt x="13985" y="57317"/>
                    <a:pt x="13391" y="62697"/>
                  </a:cubicBezTo>
                  <a:cubicBezTo>
                    <a:pt x="12823" y="67895"/>
                    <a:pt x="12254" y="71208"/>
                    <a:pt x="11774" y="73309"/>
                  </a:cubicBezTo>
                  <a:cubicBezTo>
                    <a:pt x="10375" y="68152"/>
                    <a:pt x="9045" y="61456"/>
                    <a:pt x="9045" y="59711"/>
                  </a:cubicBezTo>
                  <a:cubicBezTo>
                    <a:pt x="9040" y="58949"/>
                    <a:pt x="8758" y="58069"/>
                    <a:pt x="8244" y="56956"/>
                  </a:cubicBezTo>
                  <a:cubicBezTo>
                    <a:pt x="9035" y="47986"/>
                    <a:pt x="12837" y="31035"/>
                    <a:pt x="15616" y="18624"/>
                  </a:cubicBezTo>
                  <a:cubicBezTo>
                    <a:pt x="16556" y="14440"/>
                    <a:pt x="17372" y="10786"/>
                    <a:pt x="17970" y="7933"/>
                  </a:cubicBezTo>
                  <a:cubicBezTo>
                    <a:pt x="19122" y="6845"/>
                    <a:pt x="20453" y="5762"/>
                    <a:pt x="22000" y="4674"/>
                  </a:cubicBezTo>
                  <a:close/>
                  <a:moveTo>
                    <a:pt x="29853" y="29799"/>
                  </a:moveTo>
                  <a:cubicBezTo>
                    <a:pt x="30159" y="33251"/>
                    <a:pt x="30412" y="36964"/>
                    <a:pt x="30624" y="40945"/>
                  </a:cubicBezTo>
                  <a:cubicBezTo>
                    <a:pt x="31311" y="54168"/>
                    <a:pt x="31311" y="67474"/>
                    <a:pt x="31227" y="76617"/>
                  </a:cubicBezTo>
                  <a:cubicBezTo>
                    <a:pt x="31077" y="76627"/>
                    <a:pt x="30930" y="76631"/>
                    <a:pt x="30787" y="76631"/>
                  </a:cubicBezTo>
                  <a:cubicBezTo>
                    <a:pt x="29707" y="76631"/>
                    <a:pt x="28830" y="76366"/>
                    <a:pt x="28127" y="75811"/>
                  </a:cubicBezTo>
                  <a:cubicBezTo>
                    <a:pt x="26035" y="74189"/>
                    <a:pt x="25659" y="70283"/>
                    <a:pt x="25388" y="67430"/>
                  </a:cubicBezTo>
                  <a:cubicBezTo>
                    <a:pt x="25333" y="66826"/>
                    <a:pt x="25279" y="66258"/>
                    <a:pt x="25210" y="65744"/>
                  </a:cubicBezTo>
                  <a:cubicBezTo>
                    <a:pt x="25205" y="65694"/>
                    <a:pt x="25190" y="65645"/>
                    <a:pt x="25180" y="65600"/>
                  </a:cubicBezTo>
                  <a:cubicBezTo>
                    <a:pt x="25269" y="65244"/>
                    <a:pt x="25368" y="64858"/>
                    <a:pt x="25462" y="64453"/>
                  </a:cubicBezTo>
                  <a:cubicBezTo>
                    <a:pt x="26258" y="61071"/>
                    <a:pt x="27014" y="56427"/>
                    <a:pt x="27811" y="51507"/>
                  </a:cubicBezTo>
                  <a:cubicBezTo>
                    <a:pt x="28147" y="49470"/>
                    <a:pt x="28483" y="47353"/>
                    <a:pt x="28844" y="45247"/>
                  </a:cubicBezTo>
                  <a:cubicBezTo>
                    <a:pt x="28849" y="45193"/>
                    <a:pt x="28854" y="45138"/>
                    <a:pt x="28864" y="45089"/>
                  </a:cubicBezTo>
                  <a:cubicBezTo>
                    <a:pt x="29017" y="40866"/>
                    <a:pt x="29319" y="36836"/>
                    <a:pt x="29615" y="32934"/>
                  </a:cubicBezTo>
                  <a:cubicBezTo>
                    <a:pt x="29695" y="31866"/>
                    <a:pt x="29779" y="30823"/>
                    <a:pt x="29853" y="29799"/>
                  </a:cubicBezTo>
                  <a:close/>
                  <a:moveTo>
                    <a:pt x="16175" y="59731"/>
                  </a:moveTo>
                  <a:cubicBezTo>
                    <a:pt x="16833" y="62485"/>
                    <a:pt x="17461" y="64670"/>
                    <a:pt x="18044" y="66332"/>
                  </a:cubicBezTo>
                  <a:cubicBezTo>
                    <a:pt x="18237" y="66876"/>
                    <a:pt x="18430" y="67365"/>
                    <a:pt x="18623" y="67796"/>
                  </a:cubicBezTo>
                  <a:cubicBezTo>
                    <a:pt x="18638" y="67840"/>
                    <a:pt x="18658" y="67875"/>
                    <a:pt x="18677" y="67919"/>
                  </a:cubicBezTo>
                  <a:cubicBezTo>
                    <a:pt x="18781" y="68676"/>
                    <a:pt x="18811" y="71470"/>
                    <a:pt x="18391" y="74719"/>
                  </a:cubicBezTo>
                  <a:cubicBezTo>
                    <a:pt x="17896" y="78576"/>
                    <a:pt x="16976" y="81389"/>
                    <a:pt x="15869" y="82438"/>
                  </a:cubicBezTo>
                  <a:cubicBezTo>
                    <a:pt x="15646" y="82650"/>
                    <a:pt x="15438" y="82774"/>
                    <a:pt x="15211" y="82818"/>
                  </a:cubicBezTo>
                  <a:cubicBezTo>
                    <a:pt x="14870" y="81839"/>
                    <a:pt x="14469" y="80890"/>
                    <a:pt x="14009" y="79827"/>
                  </a:cubicBezTo>
                  <a:cubicBezTo>
                    <a:pt x="13782" y="79283"/>
                    <a:pt x="13540" y="78724"/>
                    <a:pt x="13287" y="78101"/>
                  </a:cubicBezTo>
                  <a:cubicBezTo>
                    <a:pt x="13198" y="77888"/>
                    <a:pt x="13114" y="77661"/>
                    <a:pt x="13025" y="77418"/>
                  </a:cubicBezTo>
                  <a:cubicBezTo>
                    <a:pt x="14098" y="75223"/>
                    <a:pt x="15018" y="70476"/>
                    <a:pt x="15844" y="62950"/>
                  </a:cubicBezTo>
                  <a:cubicBezTo>
                    <a:pt x="15963" y="61847"/>
                    <a:pt x="16076" y="60769"/>
                    <a:pt x="16175" y="59731"/>
                  </a:cubicBezTo>
                  <a:close/>
                  <a:moveTo>
                    <a:pt x="20289" y="103992"/>
                  </a:moveTo>
                  <a:cubicBezTo>
                    <a:pt x="20635" y="104180"/>
                    <a:pt x="20952" y="104561"/>
                    <a:pt x="21174" y="104887"/>
                  </a:cubicBezTo>
                  <a:cubicBezTo>
                    <a:pt x="23009" y="107558"/>
                    <a:pt x="24438" y="114382"/>
                    <a:pt x="25190" y="124113"/>
                  </a:cubicBezTo>
                  <a:cubicBezTo>
                    <a:pt x="25546" y="128623"/>
                    <a:pt x="25669" y="132772"/>
                    <a:pt x="25679" y="135724"/>
                  </a:cubicBezTo>
                  <a:cubicBezTo>
                    <a:pt x="23756" y="130962"/>
                    <a:pt x="21946" y="126101"/>
                    <a:pt x="20764" y="121225"/>
                  </a:cubicBezTo>
                  <a:cubicBezTo>
                    <a:pt x="19182" y="114658"/>
                    <a:pt x="19028" y="109011"/>
                    <a:pt x="20289" y="103992"/>
                  </a:cubicBezTo>
                  <a:close/>
                  <a:moveTo>
                    <a:pt x="23212" y="70174"/>
                  </a:moveTo>
                  <a:cubicBezTo>
                    <a:pt x="23602" y="72988"/>
                    <a:pt x="24384" y="76029"/>
                    <a:pt x="26614" y="77774"/>
                  </a:cubicBezTo>
                  <a:cubicBezTo>
                    <a:pt x="27756" y="78665"/>
                    <a:pt x="29160" y="79115"/>
                    <a:pt x="30802" y="79115"/>
                  </a:cubicBezTo>
                  <a:cubicBezTo>
                    <a:pt x="30941" y="79115"/>
                    <a:pt x="31074" y="79110"/>
                    <a:pt x="31218" y="79100"/>
                  </a:cubicBezTo>
                  <a:lnTo>
                    <a:pt x="31218" y="79100"/>
                  </a:lnTo>
                  <a:cubicBezTo>
                    <a:pt x="31208" y="80099"/>
                    <a:pt x="31198" y="81028"/>
                    <a:pt x="31188" y="81889"/>
                  </a:cubicBezTo>
                  <a:lnTo>
                    <a:pt x="31173" y="83130"/>
                  </a:lnTo>
                  <a:cubicBezTo>
                    <a:pt x="31173" y="83204"/>
                    <a:pt x="31183" y="83288"/>
                    <a:pt x="31193" y="83362"/>
                  </a:cubicBezTo>
                  <a:cubicBezTo>
                    <a:pt x="31579" y="85568"/>
                    <a:pt x="30372" y="90958"/>
                    <a:pt x="30169" y="91497"/>
                  </a:cubicBezTo>
                  <a:cubicBezTo>
                    <a:pt x="28043" y="97173"/>
                    <a:pt x="28547" y="108660"/>
                    <a:pt x="29042" y="119771"/>
                  </a:cubicBezTo>
                  <a:cubicBezTo>
                    <a:pt x="29442" y="128910"/>
                    <a:pt x="29858" y="138320"/>
                    <a:pt x="28646" y="142904"/>
                  </a:cubicBezTo>
                  <a:cubicBezTo>
                    <a:pt x="28389" y="142271"/>
                    <a:pt x="28127" y="141633"/>
                    <a:pt x="27860" y="140990"/>
                  </a:cubicBezTo>
                  <a:cubicBezTo>
                    <a:pt x="28018" y="140614"/>
                    <a:pt x="28176" y="139670"/>
                    <a:pt x="28167" y="135867"/>
                  </a:cubicBezTo>
                  <a:cubicBezTo>
                    <a:pt x="28157" y="132796"/>
                    <a:pt x="28028" y="129211"/>
                    <a:pt x="27801" y="125775"/>
                  </a:cubicBezTo>
                  <a:cubicBezTo>
                    <a:pt x="26980" y="113284"/>
                    <a:pt x="25289" y="107523"/>
                    <a:pt x="24023" y="104882"/>
                  </a:cubicBezTo>
                  <a:cubicBezTo>
                    <a:pt x="23088" y="102939"/>
                    <a:pt x="21951" y="101802"/>
                    <a:pt x="20640" y="101490"/>
                  </a:cubicBezTo>
                  <a:cubicBezTo>
                    <a:pt x="20408" y="100086"/>
                    <a:pt x="19627" y="98860"/>
                    <a:pt x="18821" y="97584"/>
                  </a:cubicBezTo>
                  <a:cubicBezTo>
                    <a:pt x="17599" y="95690"/>
                    <a:pt x="16353" y="93727"/>
                    <a:pt x="16353" y="90686"/>
                  </a:cubicBezTo>
                  <a:cubicBezTo>
                    <a:pt x="16353" y="88386"/>
                    <a:pt x="16180" y="86670"/>
                    <a:pt x="15879" y="85202"/>
                  </a:cubicBezTo>
                  <a:cubicBezTo>
                    <a:pt x="16472" y="85053"/>
                    <a:pt x="17031" y="84737"/>
                    <a:pt x="17545" y="84257"/>
                  </a:cubicBezTo>
                  <a:cubicBezTo>
                    <a:pt x="19132" y="82779"/>
                    <a:pt x="20240" y="79693"/>
                    <a:pt x="20838" y="75104"/>
                  </a:cubicBezTo>
                  <a:cubicBezTo>
                    <a:pt x="21031" y="73611"/>
                    <a:pt x="21150" y="72122"/>
                    <a:pt x="21194" y="70832"/>
                  </a:cubicBezTo>
                  <a:cubicBezTo>
                    <a:pt x="21343" y="70866"/>
                    <a:pt x="21496" y="70886"/>
                    <a:pt x="21654" y="70886"/>
                  </a:cubicBezTo>
                  <a:lnTo>
                    <a:pt x="21699" y="70886"/>
                  </a:lnTo>
                  <a:cubicBezTo>
                    <a:pt x="22327" y="70876"/>
                    <a:pt x="22831" y="70565"/>
                    <a:pt x="23212" y="70174"/>
                  </a:cubicBezTo>
                  <a:close/>
                  <a:moveTo>
                    <a:pt x="40811" y="148937"/>
                  </a:moveTo>
                  <a:lnTo>
                    <a:pt x="40811" y="148937"/>
                  </a:lnTo>
                  <a:cubicBezTo>
                    <a:pt x="40825" y="148941"/>
                    <a:pt x="40835" y="148956"/>
                    <a:pt x="40855" y="148971"/>
                  </a:cubicBezTo>
                  <a:cubicBezTo>
                    <a:pt x="40840" y="148961"/>
                    <a:pt x="40825" y="148946"/>
                    <a:pt x="40811" y="148937"/>
                  </a:cubicBezTo>
                  <a:close/>
                  <a:moveTo>
                    <a:pt x="32014" y="93885"/>
                  </a:moveTo>
                  <a:cubicBezTo>
                    <a:pt x="32523" y="95403"/>
                    <a:pt x="33433" y="97000"/>
                    <a:pt x="34822" y="98855"/>
                  </a:cubicBezTo>
                  <a:cubicBezTo>
                    <a:pt x="35040" y="99146"/>
                    <a:pt x="35366" y="99324"/>
                    <a:pt x="35722" y="99349"/>
                  </a:cubicBezTo>
                  <a:cubicBezTo>
                    <a:pt x="36746" y="99418"/>
                    <a:pt x="37770" y="101362"/>
                    <a:pt x="38477" y="104536"/>
                  </a:cubicBezTo>
                  <a:cubicBezTo>
                    <a:pt x="38561" y="104932"/>
                    <a:pt x="38650" y="105352"/>
                    <a:pt x="38729" y="105797"/>
                  </a:cubicBezTo>
                  <a:cubicBezTo>
                    <a:pt x="39134" y="109002"/>
                    <a:pt x="37794" y="114841"/>
                    <a:pt x="36499" y="120489"/>
                  </a:cubicBezTo>
                  <a:cubicBezTo>
                    <a:pt x="34931" y="127288"/>
                    <a:pt x="33319" y="134324"/>
                    <a:pt x="34006" y="139002"/>
                  </a:cubicBezTo>
                  <a:cubicBezTo>
                    <a:pt x="34041" y="140906"/>
                    <a:pt x="34338" y="143003"/>
                    <a:pt x="34625" y="145030"/>
                  </a:cubicBezTo>
                  <a:cubicBezTo>
                    <a:pt x="34877" y="146840"/>
                    <a:pt x="35119" y="148546"/>
                    <a:pt x="35139" y="149881"/>
                  </a:cubicBezTo>
                  <a:cubicBezTo>
                    <a:pt x="35164" y="151493"/>
                    <a:pt x="34832" y="151760"/>
                    <a:pt x="34832" y="151765"/>
                  </a:cubicBezTo>
                  <a:cubicBezTo>
                    <a:pt x="34831" y="151767"/>
                    <a:pt x="34791" y="151784"/>
                    <a:pt x="34696" y="151784"/>
                  </a:cubicBezTo>
                  <a:cubicBezTo>
                    <a:pt x="34387" y="151784"/>
                    <a:pt x="33492" y="151604"/>
                    <a:pt x="31435" y="150148"/>
                  </a:cubicBezTo>
                  <a:cubicBezTo>
                    <a:pt x="30965" y="148798"/>
                    <a:pt x="30446" y="147433"/>
                    <a:pt x="29897" y="146044"/>
                  </a:cubicBezTo>
                  <a:cubicBezTo>
                    <a:pt x="30031" y="145940"/>
                    <a:pt x="30154" y="145801"/>
                    <a:pt x="30238" y="145633"/>
                  </a:cubicBezTo>
                  <a:cubicBezTo>
                    <a:pt x="31272" y="143675"/>
                    <a:pt x="31796" y="140308"/>
                    <a:pt x="31900" y="135036"/>
                  </a:cubicBezTo>
                  <a:cubicBezTo>
                    <a:pt x="31979" y="130517"/>
                    <a:pt x="31752" y="125246"/>
                    <a:pt x="31504" y="119668"/>
                  </a:cubicBezTo>
                  <a:cubicBezTo>
                    <a:pt x="31064" y="109768"/>
                    <a:pt x="30619" y="99562"/>
                    <a:pt x="32014" y="93885"/>
                  </a:cubicBezTo>
                  <a:close/>
                  <a:moveTo>
                    <a:pt x="39752" y="117314"/>
                  </a:moveTo>
                  <a:cubicBezTo>
                    <a:pt x="39767" y="117616"/>
                    <a:pt x="39772" y="117917"/>
                    <a:pt x="39777" y="118229"/>
                  </a:cubicBezTo>
                  <a:cubicBezTo>
                    <a:pt x="40044" y="128771"/>
                    <a:pt x="39312" y="140688"/>
                    <a:pt x="38966" y="146415"/>
                  </a:cubicBezTo>
                  <a:cubicBezTo>
                    <a:pt x="38902" y="147483"/>
                    <a:pt x="38852" y="148328"/>
                    <a:pt x="38818" y="148922"/>
                  </a:cubicBezTo>
                  <a:cubicBezTo>
                    <a:pt x="38803" y="149243"/>
                    <a:pt x="38793" y="149471"/>
                    <a:pt x="38788" y="149639"/>
                  </a:cubicBezTo>
                  <a:cubicBezTo>
                    <a:pt x="38783" y="149911"/>
                    <a:pt x="38778" y="150450"/>
                    <a:pt x="39204" y="150825"/>
                  </a:cubicBezTo>
                  <a:cubicBezTo>
                    <a:pt x="41587" y="153288"/>
                    <a:pt x="41552" y="154984"/>
                    <a:pt x="41483" y="158060"/>
                  </a:cubicBezTo>
                  <a:cubicBezTo>
                    <a:pt x="41429" y="160443"/>
                    <a:pt x="41364" y="163410"/>
                    <a:pt x="42502" y="167604"/>
                  </a:cubicBezTo>
                  <a:cubicBezTo>
                    <a:pt x="42512" y="167633"/>
                    <a:pt x="42522" y="167668"/>
                    <a:pt x="42536" y="167702"/>
                  </a:cubicBezTo>
                  <a:cubicBezTo>
                    <a:pt x="44099" y="172019"/>
                    <a:pt x="45701" y="174393"/>
                    <a:pt x="46873" y="176124"/>
                  </a:cubicBezTo>
                  <a:cubicBezTo>
                    <a:pt x="47620" y="177231"/>
                    <a:pt x="48174" y="178047"/>
                    <a:pt x="48505" y="179002"/>
                  </a:cubicBezTo>
                  <a:cubicBezTo>
                    <a:pt x="48417" y="178993"/>
                    <a:pt x="48331" y="178988"/>
                    <a:pt x="48248" y="178988"/>
                  </a:cubicBezTo>
                  <a:cubicBezTo>
                    <a:pt x="48042" y="178988"/>
                    <a:pt x="47847" y="179018"/>
                    <a:pt x="47649" y="179095"/>
                  </a:cubicBezTo>
                  <a:cubicBezTo>
                    <a:pt x="46992" y="179333"/>
                    <a:pt x="46735" y="179862"/>
                    <a:pt x="46477" y="180366"/>
                  </a:cubicBezTo>
                  <a:cubicBezTo>
                    <a:pt x="46443" y="180440"/>
                    <a:pt x="46398" y="180520"/>
                    <a:pt x="46354" y="180614"/>
                  </a:cubicBezTo>
                  <a:cubicBezTo>
                    <a:pt x="46005" y="180517"/>
                    <a:pt x="45606" y="180407"/>
                    <a:pt x="45190" y="180407"/>
                  </a:cubicBezTo>
                  <a:cubicBezTo>
                    <a:pt x="44922" y="180407"/>
                    <a:pt x="44648" y="180453"/>
                    <a:pt x="44376" y="180579"/>
                  </a:cubicBezTo>
                  <a:cubicBezTo>
                    <a:pt x="43743" y="180876"/>
                    <a:pt x="43550" y="181484"/>
                    <a:pt x="43476" y="181993"/>
                  </a:cubicBezTo>
                  <a:cubicBezTo>
                    <a:pt x="43362" y="181963"/>
                    <a:pt x="43258" y="181939"/>
                    <a:pt x="43174" y="181914"/>
                  </a:cubicBezTo>
                  <a:cubicBezTo>
                    <a:pt x="42610" y="181756"/>
                    <a:pt x="42067" y="181604"/>
                    <a:pt x="41561" y="181604"/>
                  </a:cubicBezTo>
                  <a:cubicBezTo>
                    <a:pt x="41291" y="181604"/>
                    <a:pt x="41032" y="181647"/>
                    <a:pt x="40786" y="181756"/>
                  </a:cubicBezTo>
                  <a:cubicBezTo>
                    <a:pt x="40257" y="181993"/>
                    <a:pt x="39896" y="182488"/>
                    <a:pt x="39812" y="183111"/>
                  </a:cubicBezTo>
                  <a:cubicBezTo>
                    <a:pt x="39777" y="183323"/>
                    <a:pt x="39777" y="183521"/>
                    <a:pt x="39792" y="183709"/>
                  </a:cubicBezTo>
                  <a:cubicBezTo>
                    <a:pt x="39589" y="183723"/>
                    <a:pt x="39402" y="183729"/>
                    <a:pt x="39228" y="183729"/>
                  </a:cubicBezTo>
                  <a:cubicBezTo>
                    <a:pt x="37900" y="183729"/>
                    <a:pt x="37388" y="183351"/>
                    <a:pt x="37082" y="182952"/>
                  </a:cubicBezTo>
                  <a:cubicBezTo>
                    <a:pt x="36439" y="182112"/>
                    <a:pt x="36153" y="180426"/>
                    <a:pt x="35787" y="178294"/>
                  </a:cubicBezTo>
                  <a:cubicBezTo>
                    <a:pt x="35569" y="177038"/>
                    <a:pt x="35327" y="175619"/>
                    <a:pt x="34961" y="174032"/>
                  </a:cubicBezTo>
                  <a:cubicBezTo>
                    <a:pt x="34491" y="170659"/>
                    <a:pt x="32647" y="168573"/>
                    <a:pt x="31292" y="167045"/>
                  </a:cubicBezTo>
                  <a:cubicBezTo>
                    <a:pt x="30496" y="166150"/>
                    <a:pt x="29808" y="165368"/>
                    <a:pt x="29714" y="164711"/>
                  </a:cubicBezTo>
                  <a:cubicBezTo>
                    <a:pt x="29586" y="163776"/>
                    <a:pt x="30199" y="161675"/>
                    <a:pt x="30728" y="159825"/>
                  </a:cubicBezTo>
                  <a:cubicBezTo>
                    <a:pt x="31351" y="157664"/>
                    <a:pt x="31994" y="155444"/>
                    <a:pt x="32118" y="153491"/>
                  </a:cubicBezTo>
                  <a:cubicBezTo>
                    <a:pt x="32998" y="153941"/>
                    <a:pt x="33888" y="154257"/>
                    <a:pt x="34714" y="154257"/>
                  </a:cubicBezTo>
                  <a:cubicBezTo>
                    <a:pt x="35208" y="154257"/>
                    <a:pt x="35678" y="154143"/>
                    <a:pt x="36113" y="153886"/>
                  </a:cubicBezTo>
                  <a:cubicBezTo>
                    <a:pt x="37478" y="153056"/>
                    <a:pt x="37621" y="151226"/>
                    <a:pt x="37606" y="149925"/>
                  </a:cubicBezTo>
                  <a:cubicBezTo>
                    <a:pt x="37596" y="148422"/>
                    <a:pt x="37344" y="146612"/>
                    <a:pt x="37072" y="144694"/>
                  </a:cubicBezTo>
                  <a:cubicBezTo>
                    <a:pt x="36790" y="142716"/>
                    <a:pt x="36504" y="140664"/>
                    <a:pt x="36479" y="138888"/>
                  </a:cubicBezTo>
                  <a:cubicBezTo>
                    <a:pt x="36479" y="138834"/>
                    <a:pt x="36469" y="138780"/>
                    <a:pt x="36464" y="138725"/>
                  </a:cubicBezTo>
                  <a:cubicBezTo>
                    <a:pt x="35816" y="134512"/>
                    <a:pt x="37389" y="127673"/>
                    <a:pt x="38907" y="121052"/>
                  </a:cubicBezTo>
                  <a:cubicBezTo>
                    <a:pt x="39199" y="119786"/>
                    <a:pt x="39490" y="118535"/>
                    <a:pt x="39752" y="117314"/>
                  </a:cubicBezTo>
                  <a:close/>
                  <a:moveTo>
                    <a:pt x="25120" y="1"/>
                  </a:moveTo>
                  <a:cubicBezTo>
                    <a:pt x="24906" y="1"/>
                    <a:pt x="24691" y="57"/>
                    <a:pt x="24502" y="169"/>
                  </a:cubicBezTo>
                  <a:cubicBezTo>
                    <a:pt x="21135" y="2103"/>
                    <a:pt x="15859" y="6365"/>
                    <a:pt x="15720" y="6682"/>
                  </a:cubicBezTo>
                  <a:cubicBezTo>
                    <a:pt x="11003" y="11345"/>
                    <a:pt x="9183" y="15968"/>
                    <a:pt x="7512" y="20211"/>
                  </a:cubicBezTo>
                  <a:cubicBezTo>
                    <a:pt x="5920" y="24276"/>
                    <a:pt x="4411" y="28113"/>
                    <a:pt x="470" y="31461"/>
                  </a:cubicBezTo>
                  <a:cubicBezTo>
                    <a:pt x="159" y="31728"/>
                    <a:pt x="0" y="32128"/>
                    <a:pt x="45" y="32539"/>
                  </a:cubicBezTo>
                  <a:cubicBezTo>
                    <a:pt x="50" y="32618"/>
                    <a:pt x="955" y="40772"/>
                    <a:pt x="1064" y="45573"/>
                  </a:cubicBezTo>
                  <a:cubicBezTo>
                    <a:pt x="1138" y="48703"/>
                    <a:pt x="2987" y="52204"/>
                    <a:pt x="4619" y="55305"/>
                  </a:cubicBezTo>
                  <a:cubicBezTo>
                    <a:pt x="5529" y="57021"/>
                    <a:pt x="6552" y="58964"/>
                    <a:pt x="6552" y="59721"/>
                  </a:cubicBezTo>
                  <a:cubicBezTo>
                    <a:pt x="6552" y="62391"/>
                    <a:pt x="9089" y="74407"/>
                    <a:pt x="10993" y="79050"/>
                  </a:cubicBezTo>
                  <a:cubicBezTo>
                    <a:pt x="11250" y="79688"/>
                    <a:pt x="11492" y="80257"/>
                    <a:pt x="11730" y="80801"/>
                  </a:cubicBezTo>
                  <a:cubicBezTo>
                    <a:pt x="12284" y="82106"/>
                    <a:pt x="12739" y="83174"/>
                    <a:pt x="13085" y="84297"/>
                  </a:cubicBezTo>
                  <a:cubicBezTo>
                    <a:pt x="13085" y="84307"/>
                    <a:pt x="13090" y="84312"/>
                    <a:pt x="13090" y="84317"/>
                  </a:cubicBezTo>
                  <a:cubicBezTo>
                    <a:pt x="13604" y="85993"/>
                    <a:pt x="13871" y="87798"/>
                    <a:pt x="13871" y="90691"/>
                  </a:cubicBezTo>
                  <a:cubicBezTo>
                    <a:pt x="13871" y="94454"/>
                    <a:pt x="15443" y="96926"/>
                    <a:pt x="16709" y="98919"/>
                  </a:cubicBezTo>
                  <a:cubicBezTo>
                    <a:pt x="17505" y="100180"/>
                    <a:pt x="18153" y="101184"/>
                    <a:pt x="18217" y="102187"/>
                  </a:cubicBezTo>
                  <a:cubicBezTo>
                    <a:pt x="16511" y="107904"/>
                    <a:pt x="16556" y="114327"/>
                    <a:pt x="18361" y="121814"/>
                  </a:cubicBezTo>
                  <a:cubicBezTo>
                    <a:pt x="19943" y="128371"/>
                    <a:pt x="22604" y="134804"/>
                    <a:pt x="25180" y="141025"/>
                  </a:cubicBezTo>
                  <a:cubicBezTo>
                    <a:pt x="26871" y="145114"/>
                    <a:pt x="28473" y="148991"/>
                    <a:pt x="29660" y="152645"/>
                  </a:cubicBezTo>
                  <a:cubicBezTo>
                    <a:pt x="29724" y="154411"/>
                    <a:pt x="28992" y="156923"/>
                    <a:pt x="28350" y="159138"/>
                  </a:cubicBezTo>
                  <a:cubicBezTo>
                    <a:pt x="27657" y="161531"/>
                    <a:pt x="27064" y="163598"/>
                    <a:pt x="27262" y="165042"/>
                  </a:cubicBezTo>
                  <a:cubicBezTo>
                    <a:pt x="27454" y="166446"/>
                    <a:pt x="28419" y="167534"/>
                    <a:pt x="29437" y="168681"/>
                  </a:cubicBezTo>
                  <a:cubicBezTo>
                    <a:pt x="30718" y="170125"/>
                    <a:pt x="32162" y="171757"/>
                    <a:pt x="32518" y="174413"/>
                  </a:cubicBezTo>
                  <a:cubicBezTo>
                    <a:pt x="32523" y="174452"/>
                    <a:pt x="32528" y="174492"/>
                    <a:pt x="32533" y="174531"/>
                  </a:cubicBezTo>
                  <a:cubicBezTo>
                    <a:pt x="32894" y="176074"/>
                    <a:pt x="33136" y="177478"/>
                    <a:pt x="33344" y="178710"/>
                  </a:cubicBezTo>
                  <a:cubicBezTo>
                    <a:pt x="33784" y="181281"/>
                    <a:pt x="34105" y="183135"/>
                    <a:pt x="35124" y="184456"/>
                  </a:cubicBezTo>
                  <a:cubicBezTo>
                    <a:pt x="36187" y="185835"/>
                    <a:pt x="37725" y="186201"/>
                    <a:pt x="39228" y="186201"/>
                  </a:cubicBezTo>
                  <a:cubicBezTo>
                    <a:pt x="39836" y="186201"/>
                    <a:pt x="40435" y="186137"/>
                    <a:pt x="40999" y="186063"/>
                  </a:cubicBezTo>
                  <a:cubicBezTo>
                    <a:pt x="41107" y="186053"/>
                    <a:pt x="41221" y="186023"/>
                    <a:pt x="41320" y="185974"/>
                  </a:cubicBezTo>
                  <a:cubicBezTo>
                    <a:pt x="41849" y="185741"/>
                    <a:pt x="42195" y="185257"/>
                    <a:pt x="42284" y="184639"/>
                  </a:cubicBezTo>
                  <a:cubicBezTo>
                    <a:pt x="42299" y="184500"/>
                    <a:pt x="42309" y="184367"/>
                    <a:pt x="42299" y="184228"/>
                  </a:cubicBezTo>
                  <a:lnTo>
                    <a:pt x="42299" y="184228"/>
                  </a:lnTo>
                  <a:cubicBezTo>
                    <a:pt x="42373" y="184248"/>
                    <a:pt x="42442" y="184268"/>
                    <a:pt x="42507" y="184283"/>
                  </a:cubicBezTo>
                  <a:cubicBezTo>
                    <a:pt x="43072" y="184439"/>
                    <a:pt x="43620" y="184590"/>
                    <a:pt x="44127" y="184590"/>
                  </a:cubicBezTo>
                  <a:cubicBezTo>
                    <a:pt x="44404" y="184590"/>
                    <a:pt x="44670" y="184545"/>
                    <a:pt x="44920" y="184431"/>
                  </a:cubicBezTo>
                  <a:cubicBezTo>
                    <a:pt x="45558" y="184144"/>
                    <a:pt x="45756" y="183541"/>
                    <a:pt x="45835" y="183037"/>
                  </a:cubicBezTo>
                  <a:cubicBezTo>
                    <a:pt x="46133" y="183117"/>
                    <a:pt x="46462" y="183195"/>
                    <a:pt x="46799" y="183195"/>
                  </a:cubicBezTo>
                  <a:cubicBezTo>
                    <a:pt x="47059" y="183195"/>
                    <a:pt x="47324" y="183149"/>
                    <a:pt x="47585" y="183022"/>
                  </a:cubicBezTo>
                  <a:cubicBezTo>
                    <a:pt x="47808" y="182918"/>
                    <a:pt x="47986" y="182745"/>
                    <a:pt x="48119" y="182537"/>
                  </a:cubicBezTo>
                  <a:cubicBezTo>
                    <a:pt x="48371" y="182102"/>
                    <a:pt x="48539" y="181771"/>
                    <a:pt x="48663" y="181514"/>
                  </a:cubicBezTo>
                  <a:cubicBezTo>
                    <a:pt x="48742" y="181528"/>
                    <a:pt x="48821" y="181548"/>
                    <a:pt x="48896" y="181558"/>
                  </a:cubicBezTo>
                  <a:cubicBezTo>
                    <a:pt x="49148" y="181607"/>
                    <a:pt x="49469" y="181662"/>
                    <a:pt x="49865" y="181731"/>
                  </a:cubicBezTo>
                  <a:cubicBezTo>
                    <a:pt x="49933" y="181743"/>
                    <a:pt x="50001" y="181748"/>
                    <a:pt x="50069" y="181748"/>
                  </a:cubicBezTo>
                  <a:cubicBezTo>
                    <a:pt x="50379" y="181748"/>
                    <a:pt x="50678" y="181630"/>
                    <a:pt x="50913" y="181415"/>
                  </a:cubicBezTo>
                  <a:cubicBezTo>
                    <a:pt x="51200" y="181157"/>
                    <a:pt x="51343" y="180782"/>
                    <a:pt x="51309" y="180396"/>
                  </a:cubicBezTo>
                  <a:cubicBezTo>
                    <a:pt x="51086" y="177948"/>
                    <a:pt x="50127" y="176534"/>
                    <a:pt x="48915" y="174734"/>
                  </a:cubicBezTo>
                  <a:cubicBezTo>
                    <a:pt x="47758" y="173023"/>
                    <a:pt x="46324" y="170897"/>
                    <a:pt x="44870" y="166896"/>
                  </a:cubicBezTo>
                  <a:cubicBezTo>
                    <a:pt x="43842" y="163074"/>
                    <a:pt x="43901" y="160433"/>
                    <a:pt x="43951" y="158104"/>
                  </a:cubicBezTo>
                  <a:cubicBezTo>
                    <a:pt x="44020" y="154959"/>
                    <a:pt x="44079" y="152457"/>
                    <a:pt x="41261" y="149396"/>
                  </a:cubicBezTo>
                  <a:cubicBezTo>
                    <a:pt x="41285" y="148838"/>
                    <a:pt x="41355" y="147755"/>
                    <a:pt x="41429" y="146553"/>
                  </a:cubicBezTo>
                  <a:cubicBezTo>
                    <a:pt x="41780" y="140792"/>
                    <a:pt x="42517" y="128801"/>
                    <a:pt x="42245" y="118155"/>
                  </a:cubicBezTo>
                  <a:cubicBezTo>
                    <a:pt x="42091" y="112151"/>
                    <a:pt x="41631" y="107389"/>
                    <a:pt x="40885" y="104002"/>
                  </a:cubicBezTo>
                  <a:cubicBezTo>
                    <a:pt x="40425" y="101940"/>
                    <a:pt x="39871" y="100383"/>
                    <a:pt x="39184" y="99230"/>
                  </a:cubicBezTo>
                  <a:cubicBezTo>
                    <a:pt x="38442" y="97994"/>
                    <a:pt x="37547" y="97243"/>
                    <a:pt x="36504" y="96980"/>
                  </a:cubicBezTo>
                  <a:cubicBezTo>
                    <a:pt x="33784" y="93237"/>
                    <a:pt x="33843" y="91432"/>
                    <a:pt x="33932" y="88742"/>
                  </a:cubicBezTo>
                  <a:cubicBezTo>
                    <a:pt x="33982" y="87199"/>
                    <a:pt x="34041" y="85449"/>
                    <a:pt x="33626" y="83051"/>
                  </a:cubicBezTo>
                  <a:lnTo>
                    <a:pt x="33641" y="81923"/>
                  </a:lnTo>
                  <a:cubicBezTo>
                    <a:pt x="33739" y="73205"/>
                    <a:pt x="33922" y="56966"/>
                    <a:pt x="33082" y="40826"/>
                  </a:cubicBezTo>
                  <a:cubicBezTo>
                    <a:pt x="32612" y="31822"/>
                    <a:pt x="31880" y="24053"/>
                    <a:pt x="30896" y="17724"/>
                  </a:cubicBezTo>
                  <a:cubicBezTo>
                    <a:pt x="29714" y="10084"/>
                    <a:pt x="28137" y="4348"/>
                    <a:pt x="26218" y="664"/>
                  </a:cubicBezTo>
                  <a:cubicBezTo>
                    <a:pt x="26060" y="367"/>
                    <a:pt x="25788" y="144"/>
                    <a:pt x="25467" y="51"/>
                  </a:cubicBezTo>
                  <a:cubicBezTo>
                    <a:pt x="25354" y="17"/>
                    <a:pt x="25237" y="1"/>
                    <a:pt x="251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4"/>
            <p:cNvSpPr/>
            <p:nvPr/>
          </p:nvSpPr>
          <p:spPr>
            <a:xfrm>
              <a:off x="5064125" y="2509600"/>
              <a:ext cx="113000" cy="225475"/>
            </a:xfrm>
            <a:custGeom>
              <a:rect b="b" l="l" r="r" t="t"/>
              <a:pathLst>
                <a:path extrusionOk="0" h="9019" w="4520">
                  <a:moveTo>
                    <a:pt x="3114" y="1"/>
                  </a:moveTo>
                  <a:cubicBezTo>
                    <a:pt x="2722" y="1"/>
                    <a:pt x="2336" y="189"/>
                    <a:pt x="2097" y="538"/>
                  </a:cubicBezTo>
                  <a:cubicBezTo>
                    <a:pt x="2062" y="577"/>
                    <a:pt x="1345" y="1621"/>
                    <a:pt x="811" y="3040"/>
                  </a:cubicBezTo>
                  <a:cubicBezTo>
                    <a:pt x="45" y="5052"/>
                    <a:pt x="0" y="6877"/>
                    <a:pt x="688" y="8311"/>
                  </a:cubicBezTo>
                  <a:cubicBezTo>
                    <a:pt x="895" y="8756"/>
                    <a:pt x="1340" y="9018"/>
                    <a:pt x="1805" y="9018"/>
                  </a:cubicBezTo>
                  <a:cubicBezTo>
                    <a:pt x="1983" y="9018"/>
                    <a:pt x="2161" y="8979"/>
                    <a:pt x="2334" y="8899"/>
                  </a:cubicBezTo>
                  <a:cubicBezTo>
                    <a:pt x="2948" y="8608"/>
                    <a:pt x="3210" y="7866"/>
                    <a:pt x="2918" y="7248"/>
                  </a:cubicBezTo>
                  <a:cubicBezTo>
                    <a:pt x="2102" y="5537"/>
                    <a:pt x="3516" y="2837"/>
                    <a:pt x="4129" y="1937"/>
                  </a:cubicBezTo>
                  <a:cubicBezTo>
                    <a:pt x="4520" y="1378"/>
                    <a:pt x="4377" y="612"/>
                    <a:pt x="3813" y="221"/>
                  </a:cubicBezTo>
                  <a:cubicBezTo>
                    <a:pt x="3600" y="72"/>
                    <a:pt x="3356" y="1"/>
                    <a:pt x="31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4"/>
            <p:cNvSpPr/>
            <p:nvPr/>
          </p:nvSpPr>
          <p:spPr>
            <a:xfrm>
              <a:off x="5138425" y="2640475"/>
              <a:ext cx="194100" cy="130575"/>
            </a:xfrm>
            <a:custGeom>
              <a:rect b="b" l="l" r="r" t="t"/>
              <a:pathLst>
                <a:path extrusionOk="0" h="5223" w="7764">
                  <a:moveTo>
                    <a:pt x="6406" y="0"/>
                  </a:moveTo>
                  <a:cubicBezTo>
                    <a:pt x="5839" y="0"/>
                    <a:pt x="5330" y="392"/>
                    <a:pt x="5197" y="969"/>
                  </a:cubicBezTo>
                  <a:cubicBezTo>
                    <a:pt x="4990" y="1919"/>
                    <a:pt x="2725" y="2621"/>
                    <a:pt x="1177" y="2755"/>
                  </a:cubicBezTo>
                  <a:cubicBezTo>
                    <a:pt x="510" y="2819"/>
                    <a:pt x="0" y="3412"/>
                    <a:pt x="60" y="4090"/>
                  </a:cubicBezTo>
                  <a:cubicBezTo>
                    <a:pt x="114" y="4733"/>
                    <a:pt x="653" y="5222"/>
                    <a:pt x="1286" y="5222"/>
                  </a:cubicBezTo>
                  <a:cubicBezTo>
                    <a:pt x="1325" y="5222"/>
                    <a:pt x="1355" y="5222"/>
                    <a:pt x="1395" y="5217"/>
                  </a:cubicBezTo>
                  <a:cubicBezTo>
                    <a:pt x="1449" y="5207"/>
                    <a:pt x="2695" y="5098"/>
                    <a:pt x="4030" y="4673"/>
                  </a:cubicBezTo>
                  <a:cubicBezTo>
                    <a:pt x="5445" y="4213"/>
                    <a:pt x="7220" y="3294"/>
                    <a:pt x="7615" y="1508"/>
                  </a:cubicBezTo>
                  <a:cubicBezTo>
                    <a:pt x="7764" y="841"/>
                    <a:pt x="7343" y="178"/>
                    <a:pt x="6676" y="30"/>
                  </a:cubicBezTo>
                  <a:cubicBezTo>
                    <a:pt x="6585" y="10"/>
                    <a:pt x="6495" y="0"/>
                    <a:pt x="640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2" name="Google Shape;122;p14"/>
          <p:cNvSpPr/>
          <p:nvPr/>
        </p:nvSpPr>
        <p:spPr>
          <a:xfrm>
            <a:off x="7890126" y="3884973"/>
            <a:ext cx="929100" cy="9291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4"/>
          <p:cNvSpPr/>
          <p:nvPr/>
        </p:nvSpPr>
        <p:spPr>
          <a:xfrm flipH="1" rot="2009430">
            <a:off x="6250949" y="1942511"/>
            <a:ext cx="4467715" cy="6385137"/>
          </a:xfrm>
          <a:custGeom>
            <a:rect b="b" l="l" r="r" t="t"/>
            <a:pathLst>
              <a:path extrusionOk="0" h="84184" w="58904">
                <a:moveTo>
                  <a:pt x="22654" y="1118"/>
                </a:moveTo>
                <a:cubicBezTo>
                  <a:pt x="23614" y="1118"/>
                  <a:pt x="25065" y="1386"/>
                  <a:pt x="27186" y="1386"/>
                </a:cubicBezTo>
                <a:cubicBezTo>
                  <a:pt x="27859" y="1386"/>
                  <a:pt x="28599" y="1359"/>
                  <a:pt x="29412" y="1288"/>
                </a:cubicBezTo>
                <a:lnTo>
                  <a:pt x="29412" y="1288"/>
                </a:lnTo>
                <a:cubicBezTo>
                  <a:pt x="29332" y="1697"/>
                  <a:pt x="29161" y="2275"/>
                  <a:pt x="28799" y="2898"/>
                </a:cubicBezTo>
                <a:cubicBezTo>
                  <a:pt x="27631" y="5598"/>
                  <a:pt x="22975" y="5849"/>
                  <a:pt x="21314" y="7783"/>
                </a:cubicBezTo>
                <a:cubicBezTo>
                  <a:pt x="20785" y="2096"/>
                  <a:pt x="20823" y="1118"/>
                  <a:pt x="22654" y="1118"/>
                </a:cubicBezTo>
                <a:close/>
                <a:moveTo>
                  <a:pt x="32692" y="1286"/>
                </a:moveTo>
                <a:cubicBezTo>
                  <a:pt x="32732" y="3257"/>
                  <a:pt x="31781" y="4900"/>
                  <a:pt x="30284" y="6269"/>
                </a:cubicBezTo>
                <a:cubicBezTo>
                  <a:pt x="27516" y="8913"/>
                  <a:pt x="23593" y="8815"/>
                  <a:pt x="21942" y="11892"/>
                </a:cubicBezTo>
                <a:cubicBezTo>
                  <a:pt x="21789" y="11249"/>
                  <a:pt x="21664" y="10559"/>
                  <a:pt x="21558" y="9850"/>
                </a:cubicBezTo>
                <a:cubicBezTo>
                  <a:pt x="21784" y="8353"/>
                  <a:pt x="24125" y="7303"/>
                  <a:pt x="25426" y="6924"/>
                </a:cubicBezTo>
                <a:cubicBezTo>
                  <a:pt x="28930" y="5678"/>
                  <a:pt x="30123" y="3860"/>
                  <a:pt x="30688" y="1288"/>
                </a:cubicBezTo>
                <a:cubicBezTo>
                  <a:pt x="31411" y="1286"/>
                  <a:pt x="32087" y="1286"/>
                  <a:pt x="32692" y="1286"/>
                </a:cubicBezTo>
                <a:close/>
                <a:moveTo>
                  <a:pt x="35511" y="1260"/>
                </a:moveTo>
                <a:cubicBezTo>
                  <a:pt x="35827" y="1260"/>
                  <a:pt x="36115" y="1911"/>
                  <a:pt x="36224" y="2195"/>
                </a:cubicBezTo>
                <a:cubicBezTo>
                  <a:pt x="36678" y="3458"/>
                  <a:pt x="36942" y="4066"/>
                  <a:pt x="35859" y="5452"/>
                </a:cubicBezTo>
                <a:cubicBezTo>
                  <a:pt x="34141" y="10476"/>
                  <a:pt x="26041" y="10365"/>
                  <a:pt x="22505" y="14105"/>
                </a:cubicBezTo>
                <a:lnTo>
                  <a:pt x="22505" y="14105"/>
                </a:lnTo>
                <a:cubicBezTo>
                  <a:pt x="22603" y="9011"/>
                  <a:pt x="33913" y="9926"/>
                  <a:pt x="33948" y="1278"/>
                </a:cubicBezTo>
                <a:cubicBezTo>
                  <a:pt x="34792" y="1275"/>
                  <a:pt x="35352" y="1270"/>
                  <a:pt x="35495" y="1260"/>
                </a:cubicBezTo>
                <a:cubicBezTo>
                  <a:pt x="35501" y="1260"/>
                  <a:pt x="35506" y="1260"/>
                  <a:pt x="35511" y="1260"/>
                </a:cubicBezTo>
                <a:close/>
                <a:moveTo>
                  <a:pt x="37000" y="6007"/>
                </a:moveTo>
                <a:cubicBezTo>
                  <a:pt x="37075" y="6864"/>
                  <a:pt x="37233" y="7964"/>
                  <a:pt x="37206" y="8939"/>
                </a:cubicBezTo>
                <a:cubicBezTo>
                  <a:pt x="35081" y="14401"/>
                  <a:pt x="26466" y="13166"/>
                  <a:pt x="23040" y="17551"/>
                </a:cubicBezTo>
                <a:cubicBezTo>
                  <a:pt x="23015" y="17227"/>
                  <a:pt x="22985" y="16895"/>
                  <a:pt x="22939" y="16554"/>
                </a:cubicBezTo>
                <a:cubicBezTo>
                  <a:pt x="22759" y="12287"/>
                  <a:pt x="34523" y="11498"/>
                  <a:pt x="35972" y="7743"/>
                </a:cubicBezTo>
                <a:cubicBezTo>
                  <a:pt x="36249" y="7130"/>
                  <a:pt x="36633" y="6565"/>
                  <a:pt x="37000" y="6007"/>
                </a:cubicBezTo>
                <a:close/>
                <a:moveTo>
                  <a:pt x="36801" y="11757"/>
                </a:moveTo>
                <a:lnTo>
                  <a:pt x="36801" y="11757"/>
                </a:lnTo>
                <a:cubicBezTo>
                  <a:pt x="34945" y="16619"/>
                  <a:pt x="31364" y="18267"/>
                  <a:pt x="26629" y="19282"/>
                </a:cubicBezTo>
                <a:cubicBezTo>
                  <a:pt x="25260" y="19583"/>
                  <a:pt x="23713" y="20201"/>
                  <a:pt x="22884" y="20706"/>
                </a:cubicBezTo>
                <a:cubicBezTo>
                  <a:pt x="23781" y="15037"/>
                  <a:pt x="33401" y="15574"/>
                  <a:pt x="36801" y="11757"/>
                </a:cubicBezTo>
                <a:close/>
                <a:moveTo>
                  <a:pt x="16874" y="1263"/>
                </a:moveTo>
                <a:cubicBezTo>
                  <a:pt x="17158" y="1263"/>
                  <a:pt x="17532" y="1265"/>
                  <a:pt x="17974" y="1265"/>
                </a:cubicBezTo>
                <a:cubicBezTo>
                  <a:pt x="18042" y="3702"/>
                  <a:pt x="17406" y="12161"/>
                  <a:pt x="16314" y="13271"/>
                </a:cubicBezTo>
                <a:cubicBezTo>
                  <a:pt x="14724" y="15625"/>
                  <a:pt x="13179" y="19739"/>
                  <a:pt x="11743" y="21924"/>
                </a:cubicBezTo>
                <a:cubicBezTo>
                  <a:pt x="10926" y="23074"/>
                  <a:pt x="10863" y="23300"/>
                  <a:pt x="10833" y="24179"/>
                </a:cubicBezTo>
                <a:cubicBezTo>
                  <a:pt x="10884" y="24898"/>
                  <a:pt x="10487" y="27809"/>
                  <a:pt x="9942" y="28552"/>
                </a:cubicBezTo>
                <a:cubicBezTo>
                  <a:pt x="10439" y="24847"/>
                  <a:pt x="11014" y="22037"/>
                  <a:pt x="11554" y="20753"/>
                </a:cubicBezTo>
                <a:cubicBezTo>
                  <a:pt x="17783" y="9220"/>
                  <a:pt x="16670" y="13557"/>
                  <a:pt x="16874" y="1263"/>
                </a:cubicBezTo>
                <a:close/>
                <a:moveTo>
                  <a:pt x="34729" y="17174"/>
                </a:moveTo>
                <a:lnTo>
                  <a:pt x="34729" y="17174"/>
                </a:lnTo>
                <a:cubicBezTo>
                  <a:pt x="34111" y="19249"/>
                  <a:pt x="33481" y="21723"/>
                  <a:pt x="33519" y="22999"/>
                </a:cubicBezTo>
                <a:cubicBezTo>
                  <a:pt x="33838" y="26751"/>
                  <a:pt x="35329" y="34419"/>
                  <a:pt x="35455" y="38332"/>
                </a:cubicBezTo>
                <a:cubicBezTo>
                  <a:pt x="35018" y="35479"/>
                  <a:pt x="33750" y="31991"/>
                  <a:pt x="31831" y="28329"/>
                </a:cubicBezTo>
                <a:cubicBezTo>
                  <a:pt x="31820" y="28349"/>
                  <a:pt x="31812" y="28359"/>
                  <a:pt x="31806" y="28359"/>
                </a:cubicBezTo>
                <a:cubicBezTo>
                  <a:pt x="31619" y="28359"/>
                  <a:pt x="33675" y="18529"/>
                  <a:pt x="33765" y="18402"/>
                </a:cubicBezTo>
                <a:cubicBezTo>
                  <a:pt x="33800" y="18254"/>
                  <a:pt x="34435" y="17458"/>
                  <a:pt x="34729" y="17174"/>
                </a:cubicBezTo>
                <a:close/>
                <a:moveTo>
                  <a:pt x="19230" y="1270"/>
                </a:moveTo>
                <a:lnTo>
                  <a:pt x="19230" y="1270"/>
                </a:lnTo>
                <a:cubicBezTo>
                  <a:pt x="20651" y="1341"/>
                  <a:pt x="19378" y="9361"/>
                  <a:pt x="20875" y="12789"/>
                </a:cubicBezTo>
                <a:cubicBezTo>
                  <a:pt x="21425" y="14826"/>
                  <a:pt x="21746" y="16368"/>
                  <a:pt x="21809" y="18242"/>
                </a:cubicBezTo>
                <a:cubicBezTo>
                  <a:pt x="21872" y="22989"/>
                  <a:pt x="15857" y="36509"/>
                  <a:pt x="12652" y="39892"/>
                </a:cubicBezTo>
                <a:cubicBezTo>
                  <a:pt x="10984" y="41452"/>
                  <a:pt x="9783" y="42866"/>
                  <a:pt x="9346" y="44664"/>
                </a:cubicBezTo>
                <a:cubicBezTo>
                  <a:pt x="8643" y="40505"/>
                  <a:pt x="8872" y="39716"/>
                  <a:pt x="9510" y="32219"/>
                </a:cubicBezTo>
                <a:cubicBezTo>
                  <a:pt x="9653" y="30873"/>
                  <a:pt x="9447" y="31059"/>
                  <a:pt x="10464" y="30049"/>
                </a:cubicBezTo>
                <a:cubicBezTo>
                  <a:pt x="11795" y="28700"/>
                  <a:pt x="12057" y="25224"/>
                  <a:pt x="12162" y="23604"/>
                </a:cubicBezTo>
                <a:cubicBezTo>
                  <a:pt x="13935" y="21120"/>
                  <a:pt x="15585" y="16722"/>
                  <a:pt x="17364" y="13959"/>
                </a:cubicBezTo>
                <a:cubicBezTo>
                  <a:pt x="18617" y="12704"/>
                  <a:pt x="19305" y="3996"/>
                  <a:pt x="19230" y="1270"/>
                </a:cubicBezTo>
                <a:close/>
                <a:moveTo>
                  <a:pt x="25192" y="35685"/>
                </a:moveTo>
                <a:cubicBezTo>
                  <a:pt x="25946" y="36373"/>
                  <a:pt x="29595" y="42092"/>
                  <a:pt x="29839" y="43293"/>
                </a:cubicBezTo>
                <a:cubicBezTo>
                  <a:pt x="30055" y="44365"/>
                  <a:pt x="29437" y="47455"/>
                  <a:pt x="29550" y="48994"/>
                </a:cubicBezTo>
                <a:cubicBezTo>
                  <a:pt x="26092" y="48259"/>
                  <a:pt x="24703" y="40995"/>
                  <a:pt x="23502" y="37923"/>
                </a:cubicBezTo>
                <a:cubicBezTo>
                  <a:pt x="24120" y="37092"/>
                  <a:pt x="24718" y="36311"/>
                  <a:pt x="25192" y="35685"/>
                </a:cubicBezTo>
                <a:close/>
                <a:moveTo>
                  <a:pt x="26860" y="33447"/>
                </a:moveTo>
                <a:cubicBezTo>
                  <a:pt x="33503" y="38787"/>
                  <a:pt x="32665" y="44182"/>
                  <a:pt x="32243" y="51293"/>
                </a:cubicBezTo>
                <a:lnTo>
                  <a:pt x="32243" y="51293"/>
                </a:lnTo>
                <a:cubicBezTo>
                  <a:pt x="31637" y="50270"/>
                  <a:pt x="31258" y="49725"/>
                  <a:pt x="30901" y="49487"/>
                </a:cubicBezTo>
                <a:cubicBezTo>
                  <a:pt x="30572" y="49140"/>
                  <a:pt x="31014" y="44117"/>
                  <a:pt x="31115" y="43846"/>
                </a:cubicBezTo>
                <a:cubicBezTo>
                  <a:pt x="31200" y="43230"/>
                  <a:pt x="31035" y="41989"/>
                  <a:pt x="28626" y="38350"/>
                </a:cubicBezTo>
                <a:cubicBezTo>
                  <a:pt x="27352" y="36424"/>
                  <a:pt x="26024" y="34706"/>
                  <a:pt x="26011" y="34691"/>
                </a:cubicBezTo>
                <a:cubicBezTo>
                  <a:pt x="26029" y="34414"/>
                  <a:pt x="26722" y="33729"/>
                  <a:pt x="26860" y="33447"/>
                </a:cubicBezTo>
                <a:close/>
                <a:moveTo>
                  <a:pt x="32388" y="18777"/>
                </a:moveTo>
                <a:lnTo>
                  <a:pt x="32388" y="18777"/>
                </a:lnTo>
                <a:cubicBezTo>
                  <a:pt x="32017" y="20927"/>
                  <a:pt x="30334" y="26819"/>
                  <a:pt x="30668" y="28823"/>
                </a:cubicBezTo>
                <a:cubicBezTo>
                  <a:pt x="35975" y="37878"/>
                  <a:pt x="34252" y="44938"/>
                  <a:pt x="33712" y="53041"/>
                </a:cubicBezTo>
                <a:cubicBezTo>
                  <a:pt x="33451" y="51868"/>
                  <a:pt x="33411" y="50426"/>
                  <a:pt x="33611" y="48834"/>
                </a:cubicBezTo>
                <a:cubicBezTo>
                  <a:pt x="35289" y="31315"/>
                  <a:pt x="24582" y="36790"/>
                  <a:pt x="29048" y="28429"/>
                </a:cubicBezTo>
                <a:cubicBezTo>
                  <a:pt x="30196" y="25136"/>
                  <a:pt x="30776" y="22474"/>
                  <a:pt x="30776" y="20507"/>
                </a:cubicBezTo>
                <a:cubicBezTo>
                  <a:pt x="30781" y="19749"/>
                  <a:pt x="31866" y="19043"/>
                  <a:pt x="32388" y="18777"/>
                </a:cubicBezTo>
                <a:close/>
                <a:moveTo>
                  <a:pt x="28146" y="20183"/>
                </a:moveTo>
                <a:lnTo>
                  <a:pt x="28146" y="20183"/>
                </a:lnTo>
                <a:cubicBezTo>
                  <a:pt x="27900" y="22976"/>
                  <a:pt x="22972" y="34706"/>
                  <a:pt x="18341" y="37973"/>
                </a:cubicBezTo>
                <a:cubicBezTo>
                  <a:pt x="18554" y="37107"/>
                  <a:pt x="18989" y="36285"/>
                  <a:pt x="18034" y="36077"/>
                </a:cubicBezTo>
                <a:cubicBezTo>
                  <a:pt x="17017" y="36135"/>
                  <a:pt x="17218" y="38345"/>
                  <a:pt x="15814" y="41500"/>
                </a:cubicBezTo>
                <a:cubicBezTo>
                  <a:pt x="13807" y="47151"/>
                  <a:pt x="11635" y="49163"/>
                  <a:pt x="12441" y="54827"/>
                </a:cubicBezTo>
                <a:cubicBezTo>
                  <a:pt x="11069" y="49107"/>
                  <a:pt x="8372" y="44712"/>
                  <a:pt x="13513" y="40806"/>
                </a:cubicBezTo>
                <a:cubicBezTo>
                  <a:pt x="15912" y="39279"/>
                  <a:pt x="21593" y="25508"/>
                  <a:pt x="22407" y="22537"/>
                </a:cubicBezTo>
                <a:cubicBezTo>
                  <a:pt x="22713" y="21992"/>
                  <a:pt x="26355" y="20434"/>
                  <a:pt x="28146" y="20183"/>
                </a:cubicBezTo>
                <a:close/>
                <a:moveTo>
                  <a:pt x="37331" y="13736"/>
                </a:moveTo>
                <a:lnTo>
                  <a:pt x="37331" y="13736"/>
                </a:lnTo>
                <a:cubicBezTo>
                  <a:pt x="37726" y="15537"/>
                  <a:pt x="38404" y="18860"/>
                  <a:pt x="38710" y="21705"/>
                </a:cubicBezTo>
                <a:cubicBezTo>
                  <a:pt x="40534" y="26867"/>
                  <a:pt x="37665" y="40515"/>
                  <a:pt x="35430" y="48296"/>
                </a:cubicBezTo>
                <a:cubicBezTo>
                  <a:pt x="35442" y="49110"/>
                  <a:pt x="35214" y="53362"/>
                  <a:pt x="35616" y="55261"/>
                </a:cubicBezTo>
                <a:cubicBezTo>
                  <a:pt x="33870" y="51607"/>
                  <a:pt x="36085" y="45370"/>
                  <a:pt x="36638" y="40746"/>
                </a:cubicBezTo>
                <a:cubicBezTo>
                  <a:pt x="37341" y="32787"/>
                  <a:pt x="32275" y="22446"/>
                  <a:pt x="37331" y="13736"/>
                </a:cubicBezTo>
                <a:close/>
                <a:moveTo>
                  <a:pt x="36648" y="49710"/>
                </a:moveTo>
                <a:lnTo>
                  <a:pt x="36648" y="49710"/>
                </a:lnTo>
                <a:cubicBezTo>
                  <a:pt x="37268" y="50185"/>
                  <a:pt x="38107" y="50830"/>
                  <a:pt x="38969" y="51496"/>
                </a:cubicBezTo>
                <a:cubicBezTo>
                  <a:pt x="41965" y="53834"/>
                  <a:pt x="42355" y="52702"/>
                  <a:pt x="42794" y="56750"/>
                </a:cubicBezTo>
                <a:cubicBezTo>
                  <a:pt x="42967" y="57931"/>
                  <a:pt x="43128" y="59149"/>
                  <a:pt x="43183" y="59599"/>
                </a:cubicBezTo>
                <a:cubicBezTo>
                  <a:pt x="42915" y="59970"/>
                  <a:pt x="42570" y="60128"/>
                  <a:pt x="42181" y="60128"/>
                </a:cubicBezTo>
                <a:cubicBezTo>
                  <a:pt x="40304" y="60128"/>
                  <a:pt x="37387" y="56469"/>
                  <a:pt x="37002" y="55452"/>
                </a:cubicBezTo>
                <a:cubicBezTo>
                  <a:pt x="36387" y="53854"/>
                  <a:pt x="36746" y="51132"/>
                  <a:pt x="36648" y="49710"/>
                </a:cubicBezTo>
                <a:close/>
                <a:moveTo>
                  <a:pt x="29668" y="19751"/>
                </a:moveTo>
                <a:cubicBezTo>
                  <a:pt x="29605" y="23813"/>
                  <a:pt x="26707" y="31440"/>
                  <a:pt x="26217" y="32194"/>
                </a:cubicBezTo>
                <a:cubicBezTo>
                  <a:pt x="24153" y="35130"/>
                  <a:pt x="20272" y="39739"/>
                  <a:pt x="19006" y="42542"/>
                </a:cubicBezTo>
                <a:cubicBezTo>
                  <a:pt x="16919" y="48567"/>
                  <a:pt x="24504" y="55605"/>
                  <a:pt x="20131" y="62638"/>
                </a:cubicBezTo>
                <a:cubicBezTo>
                  <a:pt x="20099" y="62171"/>
                  <a:pt x="20069" y="61671"/>
                  <a:pt x="20046" y="61194"/>
                </a:cubicBezTo>
                <a:cubicBezTo>
                  <a:pt x="22771" y="56999"/>
                  <a:pt x="19059" y="47309"/>
                  <a:pt x="16673" y="42791"/>
                </a:cubicBezTo>
                <a:cubicBezTo>
                  <a:pt x="17678" y="39498"/>
                  <a:pt x="18830" y="39726"/>
                  <a:pt x="23083" y="34633"/>
                </a:cubicBezTo>
                <a:cubicBezTo>
                  <a:pt x="25326" y="32922"/>
                  <a:pt x="28952" y="22283"/>
                  <a:pt x="29668" y="19751"/>
                </a:cubicBezTo>
                <a:close/>
                <a:moveTo>
                  <a:pt x="16050" y="44401"/>
                </a:moveTo>
                <a:cubicBezTo>
                  <a:pt x="17652" y="47508"/>
                  <a:pt x="20579" y="55738"/>
                  <a:pt x="19720" y="57876"/>
                </a:cubicBezTo>
                <a:cubicBezTo>
                  <a:pt x="19084" y="60679"/>
                  <a:pt x="18331" y="62053"/>
                  <a:pt x="17863" y="62783"/>
                </a:cubicBezTo>
                <a:cubicBezTo>
                  <a:pt x="13408" y="54420"/>
                  <a:pt x="11722" y="53086"/>
                  <a:pt x="16050" y="44401"/>
                </a:cubicBezTo>
                <a:close/>
                <a:moveTo>
                  <a:pt x="14322" y="58689"/>
                </a:moveTo>
                <a:cubicBezTo>
                  <a:pt x="15058" y="60096"/>
                  <a:pt x="16015" y="62000"/>
                  <a:pt x="16673" y="63225"/>
                </a:cubicBezTo>
                <a:cubicBezTo>
                  <a:pt x="17112" y="63866"/>
                  <a:pt x="17100" y="64454"/>
                  <a:pt x="17879" y="64612"/>
                </a:cubicBezTo>
                <a:cubicBezTo>
                  <a:pt x="17882" y="64612"/>
                  <a:pt x="17885" y="64612"/>
                  <a:pt x="17888" y="64612"/>
                </a:cubicBezTo>
                <a:cubicBezTo>
                  <a:pt x="18196" y="64612"/>
                  <a:pt x="18467" y="64383"/>
                  <a:pt x="18524" y="64077"/>
                </a:cubicBezTo>
                <a:cubicBezTo>
                  <a:pt x="18614" y="63904"/>
                  <a:pt x="18803" y="63652"/>
                  <a:pt x="18931" y="63441"/>
                </a:cubicBezTo>
                <a:lnTo>
                  <a:pt x="18931" y="63441"/>
                </a:lnTo>
                <a:cubicBezTo>
                  <a:pt x="19519" y="66656"/>
                  <a:pt x="18491" y="68211"/>
                  <a:pt x="18167" y="71009"/>
                </a:cubicBezTo>
                <a:cubicBezTo>
                  <a:pt x="17929" y="72368"/>
                  <a:pt x="17698" y="73772"/>
                  <a:pt x="17512" y="74970"/>
                </a:cubicBezTo>
                <a:cubicBezTo>
                  <a:pt x="17532" y="73988"/>
                  <a:pt x="17600" y="67588"/>
                  <a:pt x="16269" y="64680"/>
                </a:cubicBezTo>
                <a:cubicBezTo>
                  <a:pt x="15467" y="62924"/>
                  <a:pt x="14797" y="60842"/>
                  <a:pt x="14322" y="58689"/>
                </a:cubicBezTo>
                <a:close/>
                <a:moveTo>
                  <a:pt x="10452" y="52099"/>
                </a:moveTo>
                <a:cubicBezTo>
                  <a:pt x="12149" y="57647"/>
                  <a:pt x="13342" y="68952"/>
                  <a:pt x="14071" y="75028"/>
                </a:cubicBezTo>
                <a:cubicBezTo>
                  <a:pt x="13830" y="73749"/>
                  <a:pt x="13528" y="72011"/>
                  <a:pt x="13330" y="70871"/>
                </a:cubicBezTo>
                <a:cubicBezTo>
                  <a:pt x="12624" y="67206"/>
                  <a:pt x="11522" y="59322"/>
                  <a:pt x="10452" y="52099"/>
                </a:cubicBezTo>
                <a:close/>
                <a:moveTo>
                  <a:pt x="13456" y="60438"/>
                </a:moveTo>
                <a:lnTo>
                  <a:pt x="13456" y="60438"/>
                </a:lnTo>
                <a:cubicBezTo>
                  <a:pt x="15302" y="65157"/>
                  <a:pt x="17318" y="72828"/>
                  <a:pt x="15804" y="76585"/>
                </a:cubicBezTo>
                <a:cubicBezTo>
                  <a:pt x="15656" y="76407"/>
                  <a:pt x="15535" y="76238"/>
                  <a:pt x="15485" y="76113"/>
                </a:cubicBezTo>
                <a:cubicBezTo>
                  <a:pt x="14907" y="71750"/>
                  <a:pt x="14372" y="66237"/>
                  <a:pt x="13456" y="60438"/>
                </a:cubicBezTo>
                <a:close/>
                <a:moveTo>
                  <a:pt x="17449" y="75367"/>
                </a:moveTo>
                <a:cubicBezTo>
                  <a:pt x="17431" y="75482"/>
                  <a:pt x="17414" y="75595"/>
                  <a:pt x="17399" y="75708"/>
                </a:cubicBezTo>
                <a:cubicBezTo>
                  <a:pt x="17067" y="77959"/>
                  <a:pt x="17107" y="78079"/>
                  <a:pt x="17160" y="78248"/>
                </a:cubicBezTo>
                <a:cubicBezTo>
                  <a:pt x="17484" y="78966"/>
                  <a:pt x="18569" y="82038"/>
                  <a:pt x="18316" y="82623"/>
                </a:cubicBezTo>
                <a:cubicBezTo>
                  <a:pt x="18262" y="82787"/>
                  <a:pt x="18195" y="82836"/>
                  <a:pt x="18008" y="82836"/>
                </a:cubicBezTo>
                <a:cubicBezTo>
                  <a:pt x="17881" y="82836"/>
                  <a:pt x="17697" y="82813"/>
                  <a:pt x="17424" y="82789"/>
                </a:cubicBezTo>
                <a:cubicBezTo>
                  <a:pt x="14513" y="82111"/>
                  <a:pt x="6280" y="79737"/>
                  <a:pt x="3218" y="78657"/>
                </a:cubicBezTo>
                <a:cubicBezTo>
                  <a:pt x="3777" y="78344"/>
                  <a:pt x="4523" y="78227"/>
                  <a:pt x="5368" y="78227"/>
                </a:cubicBezTo>
                <a:cubicBezTo>
                  <a:pt x="7832" y="78227"/>
                  <a:pt x="11139" y="79218"/>
                  <a:pt x="13127" y="79218"/>
                </a:cubicBezTo>
                <a:cubicBezTo>
                  <a:pt x="14499" y="79218"/>
                  <a:pt x="15243" y="78747"/>
                  <a:pt x="14651" y="77153"/>
                </a:cubicBezTo>
                <a:lnTo>
                  <a:pt x="14651" y="77153"/>
                </a:lnTo>
                <a:cubicBezTo>
                  <a:pt x="15322" y="78064"/>
                  <a:pt x="15787" y="78415"/>
                  <a:pt x="16128" y="78415"/>
                </a:cubicBezTo>
                <a:cubicBezTo>
                  <a:pt x="16916" y="78415"/>
                  <a:pt x="17030" y="76533"/>
                  <a:pt x="17449" y="75367"/>
                </a:cubicBezTo>
                <a:close/>
                <a:moveTo>
                  <a:pt x="26335" y="48284"/>
                </a:moveTo>
                <a:lnTo>
                  <a:pt x="26335" y="48284"/>
                </a:lnTo>
                <a:cubicBezTo>
                  <a:pt x="27812" y="49861"/>
                  <a:pt x="29728" y="50439"/>
                  <a:pt x="30246" y="50569"/>
                </a:cubicBezTo>
                <a:cubicBezTo>
                  <a:pt x="31273" y="51921"/>
                  <a:pt x="32677" y="54593"/>
                  <a:pt x="33576" y="55824"/>
                </a:cubicBezTo>
                <a:cubicBezTo>
                  <a:pt x="35699" y="58217"/>
                  <a:pt x="36874" y="59091"/>
                  <a:pt x="38517" y="60377"/>
                </a:cubicBezTo>
                <a:cubicBezTo>
                  <a:pt x="39250" y="60792"/>
                  <a:pt x="45816" y="66287"/>
                  <a:pt x="50043" y="69879"/>
                </a:cubicBezTo>
                <a:cubicBezTo>
                  <a:pt x="50161" y="69979"/>
                  <a:pt x="50306" y="70027"/>
                  <a:pt x="50449" y="70027"/>
                </a:cubicBezTo>
                <a:cubicBezTo>
                  <a:pt x="50627" y="70027"/>
                  <a:pt x="50804" y="69952"/>
                  <a:pt x="50929" y="69806"/>
                </a:cubicBezTo>
                <a:cubicBezTo>
                  <a:pt x="51698" y="68608"/>
                  <a:pt x="44869" y="64283"/>
                  <a:pt x="41837" y="61382"/>
                </a:cubicBezTo>
                <a:lnTo>
                  <a:pt x="41837" y="61382"/>
                </a:lnTo>
                <a:cubicBezTo>
                  <a:pt x="41970" y="61422"/>
                  <a:pt x="42108" y="61440"/>
                  <a:pt x="42247" y="61440"/>
                </a:cubicBezTo>
                <a:cubicBezTo>
                  <a:pt x="43231" y="61440"/>
                  <a:pt x="44305" y="60537"/>
                  <a:pt x="44424" y="59913"/>
                </a:cubicBezTo>
                <a:cubicBezTo>
                  <a:pt x="44517" y="59428"/>
                  <a:pt x="44349" y="59079"/>
                  <a:pt x="44191" y="57645"/>
                </a:cubicBezTo>
                <a:lnTo>
                  <a:pt x="44191" y="57645"/>
                </a:lnTo>
                <a:cubicBezTo>
                  <a:pt x="48307" y="64157"/>
                  <a:pt x="50339" y="70396"/>
                  <a:pt x="57334" y="71253"/>
                </a:cubicBezTo>
                <a:cubicBezTo>
                  <a:pt x="57256" y="71524"/>
                  <a:pt x="57045" y="72067"/>
                  <a:pt x="56478" y="73086"/>
                </a:cubicBezTo>
                <a:cubicBezTo>
                  <a:pt x="55219" y="75447"/>
                  <a:pt x="50678" y="81819"/>
                  <a:pt x="49794" y="82849"/>
                </a:cubicBezTo>
                <a:cubicBezTo>
                  <a:pt x="51007" y="81309"/>
                  <a:pt x="52107" y="76879"/>
                  <a:pt x="52200" y="75000"/>
                </a:cubicBezTo>
                <a:cubicBezTo>
                  <a:pt x="51321" y="71647"/>
                  <a:pt x="49442" y="71542"/>
                  <a:pt x="45175" y="67367"/>
                </a:cubicBezTo>
                <a:cubicBezTo>
                  <a:pt x="41827" y="64341"/>
                  <a:pt x="36799" y="60287"/>
                  <a:pt x="34028" y="57107"/>
                </a:cubicBezTo>
                <a:cubicBezTo>
                  <a:pt x="33197" y="55259"/>
                  <a:pt x="30241" y="54379"/>
                  <a:pt x="28402" y="53217"/>
                </a:cubicBezTo>
                <a:cubicBezTo>
                  <a:pt x="27357" y="52513"/>
                  <a:pt x="26674" y="49916"/>
                  <a:pt x="26335" y="48284"/>
                </a:cubicBezTo>
                <a:close/>
                <a:moveTo>
                  <a:pt x="17941" y="0"/>
                </a:moveTo>
                <a:cubicBezTo>
                  <a:pt x="17338" y="0"/>
                  <a:pt x="16782" y="1"/>
                  <a:pt x="16289" y="5"/>
                </a:cubicBezTo>
                <a:cubicBezTo>
                  <a:pt x="16275" y="4"/>
                  <a:pt x="16262" y="4"/>
                  <a:pt x="16249" y="4"/>
                </a:cubicBezTo>
                <a:cubicBezTo>
                  <a:pt x="15383" y="4"/>
                  <a:pt x="15684" y="1559"/>
                  <a:pt x="15565" y="2069"/>
                </a:cubicBezTo>
                <a:cubicBezTo>
                  <a:pt x="15759" y="13156"/>
                  <a:pt x="15696" y="10117"/>
                  <a:pt x="10394" y="20264"/>
                </a:cubicBezTo>
                <a:cubicBezTo>
                  <a:pt x="6872" y="34196"/>
                  <a:pt x="7201" y="40937"/>
                  <a:pt x="9748" y="55929"/>
                </a:cubicBezTo>
                <a:cubicBezTo>
                  <a:pt x="11888" y="69397"/>
                  <a:pt x="11496" y="70075"/>
                  <a:pt x="13589" y="77936"/>
                </a:cubicBezTo>
                <a:cubicBezTo>
                  <a:pt x="13511" y="77959"/>
                  <a:pt x="13404" y="77969"/>
                  <a:pt x="13271" y="77969"/>
                </a:cubicBezTo>
                <a:cubicBezTo>
                  <a:pt x="11966" y="77969"/>
                  <a:pt x="8160" y="76995"/>
                  <a:pt x="5330" y="76995"/>
                </a:cubicBezTo>
                <a:cubicBezTo>
                  <a:pt x="4427" y="76995"/>
                  <a:pt x="3623" y="77094"/>
                  <a:pt x="3032" y="77356"/>
                </a:cubicBezTo>
                <a:cubicBezTo>
                  <a:pt x="1" y="79067"/>
                  <a:pt x="556" y="79250"/>
                  <a:pt x="7618" y="81370"/>
                </a:cubicBezTo>
                <a:cubicBezTo>
                  <a:pt x="12438" y="82666"/>
                  <a:pt x="14350" y="83535"/>
                  <a:pt x="17896" y="84087"/>
                </a:cubicBezTo>
                <a:cubicBezTo>
                  <a:pt x="18727" y="84050"/>
                  <a:pt x="19295" y="83836"/>
                  <a:pt x="19546" y="82869"/>
                </a:cubicBezTo>
                <a:cubicBezTo>
                  <a:pt x="19792" y="81696"/>
                  <a:pt x="19046" y="79614"/>
                  <a:pt x="18378" y="77924"/>
                </a:cubicBezTo>
                <a:cubicBezTo>
                  <a:pt x="18269" y="77344"/>
                  <a:pt x="20702" y="63583"/>
                  <a:pt x="21046" y="63583"/>
                </a:cubicBezTo>
                <a:cubicBezTo>
                  <a:pt x="21050" y="63583"/>
                  <a:pt x="21053" y="63585"/>
                  <a:pt x="21056" y="63587"/>
                </a:cubicBezTo>
                <a:cubicBezTo>
                  <a:pt x="22033" y="61610"/>
                  <a:pt x="23841" y="58358"/>
                  <a:pt x="21872" y="52403"/>
                </a:cubicBezTo>
                <a:cubicBezTo>
                  <a:pt x="19787" y="46335"/>
                  <a:pt x="18456" y="44117"/>
                  <a:pt x="22555" y="39224"/>
                </a:cubicBezTo>
                <a:cubicBezTo>
                  <a:pt x="22975" y="40724"/>
                  <a:pt x="23738" y="43283"/>
                  <a:pt x="24570" y="45292"/>
                </a:cubicBezTo>
                <a:cubicBezTo>
                  <a:pt x="24685" y="47294"/>
                  <a:pt x="26112" y="53819"/>
                  <a:pt x="27749" y="54289"/>
                </a:cubicBezTo>
                <a:cubicBezTo>
                  <a:pt x="29286" y="55299"/>
                  <a:pt x="32207" y="56233"/>
                  <a:pt x="32883" y="57624"/>
                </a:cubicBezTo>
                <a:cubicBezTo>
                  <a:pt x="33061" y="58024"/>
                  <a:pt x="33702" y="58823"/>
                  <a:pt x="37140" y="61945"/>
                </a:cubicBezTo>
                <a:cubicBezTo>
                  <a:pt x="40923" y="65411"/>
                  <a:pt x="46976" y="70494"/>
                  <a:pt x="50075" y="73450"/>
                </a:cubicBezTo>
                <a:cubicBezTo>
                  <a:pt x="50635" y="74051"/>
                  <a:pt x="50942" y="74603"/>
                  <a:pt x="50942" y="75003"/>
                </a:cubicBezTo>
                <a:cubicBezTo>
                  <a:pt x="51075" y="75746"/>
                  <a:pt x="49560" y="81317"/>
                  <a:pt x="49111" y="81626"/>
                </a:cubicBezTo>
                <a:cubicBezTo>
                  <a:pt x="48232" y="82123"/>
                  <a:pt x="48400" y="83954"/>
                  <a:pt x="49430" y="84175"/>
                </a:cubicBezTo>
                <a:cubicBezTo>
                  <a:pt x="49475" y="84181"/>
                  <a:pt x="49520" y="84184"/>
                  <a:pt x="49565" y="84184"/>
                </a:cubicBezTo>
                <a:cubicBezTo>
                  <a:pt x="51262" y="84184"/>
                  <a:pt x="52984" y="80287"/>
                  <a:pt x="55347" y="77263"/>
                </a:cubicBezTo>
                <a:cubicBezTo>
                  <a:pt x="56603" y="75121"/>
                  <a:pt x="58904" y="72443"/>
                  <a:pt x="58540" y="70552"/>
                </a:cubicBezTo>
                <a:cubicBezTo>
                  <a:pt x="58404" y="70248"/>
                  <a:pt x="58125" y="70057"/>
                  <a:pt x="57781" y="70032"/>
                </a:cubicBezTo>
                <a:cubicBezTo>
                  <a:pt x="50354" y="69992"/>
                  <a:pt x="45203" y="55957"/>
                  <a:pt x="43505" y="53628"/>
                </a:cubicBezTo>
                <a:cubicBezTo>
                  <a:pt x="43181" y="52815"/>
                  <a:pt x="42334" y="52260"/>
                  <a:pt x="41282" y="51571"/>
                </a:cubicBezTo>
                <a:cubicBezTo>
                  <a:pt x="39953" y="50748"/>
                  <a:pt x="37557" y="48799"/>
                  <a:pt x="36746" y="48193"/>
                </a:cubicBezTo>
                <a:cubicBezTo>
                  <a:pt x="38801" y="39784"/>
                  <a:pt x="41835" y="29604"/>
                  <a:pt x="39956" y="21570"/>
                </a:cubicBezTo>
                <a:cubicBezTo>
                  <a:pt x="39408" y="17111"/>
                  <a:pt x="38366" y="12143"/>
                  <a:pt x="38110" y="11860"/>
                </a:cubicBezTo>
                <a:cubicBezTo>
                  <a:pt x="38951" y="8946"/>
                  <a:pt x="38065" y="3486"/>
                  <a:pt x="37392" y="1738"/>
                </a:cubicBezTo>
                <a:cubicBezTo>
                  <a:pt x="36944" y="585"/>
                  <a:pt x="36314" y="4"/>
                  <a:pt x="35519" y="4"/>
                </a:cubicBezTo>
                <a:cubicBezTo>
                  <a:pt x="35485" y="4"/>
                  <a:pt x="35450" y="5"/>
                  <a:pt x="35415" y="7"/>
                </a:cubicBezTo>
                <a:cubicBezTo>
                  <a:pt x="34192" y="36"/>
                  <a:pt x="32501" y="45"/>
                  <a:pt x="30600" y="45"/>
                </a:cubicBezTo>
                <a:cubicBezTo>
                  <a:pt x="26499" y="45"/>
                  <a:pt x="21420" y="0"/>
                  <a:pt x="1794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">
  <p:cSld name="CUSTOM_4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5"/>
          <p:cNvSpPr txBox="1"/>
          <p:nvPr>
            <p:ph type="title"/>
          </p:nvPr>
        </p:nvSpPr>
        <p:spPr>
          <a:xfrm>
            <a:off x="713225" y="1790656"/>
            <a:ext cx="4449300" cy="162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7" name="Google Shape;127;p15"/>
          <p:cNvSpPr txBox="1"/>
          <p:nvPr>
            <p:ph hasCustomPrompt="1" idx="2" type="title"/>
          </p:nvPr>
        </p:nvSpPr>
        <p:spPr>
          <a:xfrm>
            <a:off x="1846781" y="1054395"/>
            <a:ext cx="21822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500">
                <a:solidFill>
                  <a:schemeClr val="l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28" name="Google Shape;128;p15"/>
          <p:cNvSpPr txBox="1"/>
          <p:nvPr>
            <p:ph idx="1" type="subTitle"/>
          </p:nvPr>
        </p:nvSpPr>
        <p:spPr>
          <a:xfrm>
            <a:off x="1494581" y="3184305"/>
            <a:ext cx="2886600" cy="9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  <p:grpSp>
        <p:nvGrpSpPr>
          <p:cNvPr id="129" name="Google Shape;129;p15"/>
          <p:cNvGrpSpPr/>
          <p:nvPr/>
        </p:nvGrpSpPr>
        <p:grpSpPr>
          <a:xfrm>
            <a:off x="5483999" y="-991144"/>
            <a:ext cx="3981619" cy="7284688"/>
            <a:chOff x="5483999" y="-991144"/>
            <a:chExt cx="3981619" cy="7284688"/>
          </a:xfrm>
        </p:grpSpPr>
        <p:sp>
          <p:nvSpPr>
            <p:cNvPr id="130" name="Google Shape;130;p15"/>
            <p:cNvSpPr/>
            <p:nvPr/>
          </p:nvSpPr>
          <p:spPr>
            <a:xfrm>
              <a:off x="8264816" y="3677815"/>
              <a:ext cx="590700" cy="5904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5"/>
            <p:cNvSpPr/>
            <p:nvPr/>
          </p:nvSpPr>
          <p:spPr>
            <a:xfrm>
              <a:off x="6546191" y="1102990"/>
              <a:ext cx="590700" cy="5904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32" name="Google Shape;132;p15"/>
            <p:cNvGrpSpPr/>
            <p:nvPr/>
          </p:nvGrpSpPr>
          <p:grpSpPr>
            <a:xfrm>
              <a:off x="7456913" y="-991144"/>
              <a:ext cx="2008706" cy="7284688"/>
              <a:chOff x="4617475" y="442075"/>
              <a:chExt cx="1283600" cy="4655050"/>
            </a:xfrm>
          </p:grpSpPr>
          <p:sp>
            <p:nvSpPr>
              <p:cNvPr id="133" name="Google Shape;133;p15"/>
              <p:cNvSpPr/>
              <p:nvPr/>
            </p:nvSpPr>
            <p:spPr>
              <a:xfrm>
                <a:off x="4617475" y="442075"/>
                <a:ext cx="1283600" cy="4655050"/>
              </a:xfrm>
              <a:custGeom>
                <a:rect b="b" l="l" r="r" t="t"/>
                <a:pathLst>
                  <a:path extrusionOk="0" h="186202" w="51344">
                    <a:moveTo>
                      <a:pt x="14632" y="11676"/>
                    </a:moveTo>
                    <a:lnTo>
                      <a:pt x="14632" y="11676"/>
                    </a:lnTo>
                    <a:cubicBezTo>
                      <a:pt x="14207" y="13619"/>
                      <a:pt x="13727" y="15770"/>
                      <a:pt x="13208" y="18090"/>
                    </a:cubicBezTo>
                    <a:cubicBezTo>
                      <a:pt x="10761" y="29018"/>
                      <a:pt x="7527" y="43427"/>
                      <a:pt x="6221" y="52986"/>
                    </a:cubicBezTo>
                    <a:cubicBezTo>
                      <a:pt x="4935" y="50513"/>
                      <a:pt x="3600" y="47700"/>
                      <a:pt x="3551" y="45499"/>
                    </a:cubicBezTo>
                    <a:cubicBezTo>
                      <a:pt x="3452" y="41331"/>
                      <a:pt x="2804" y="34937"/>
                      <a:pt x="2587" y="32890"/>
                    </a:cubicBezTo>
                    <a:cubicBezTo>
                      <a:pt x="6622" y="29255"/>
                      <a:pt x="8179" y="25289"/>
                      <a:pt x="9831" y="21096"/>
                    </a:cubicBezTo>
                    <a:cubicBezTo>
                      <a:pt x="11047" y="18001"/>
                      <a:pt x="12284" y="14856"/>
                      <a:pt x="14632" y="11676"/>
                    </a:cubicBezTo>
                    <a:close/>
                    <a:moveTo>
                      <a:pt x="24151" y="6034"/>
                    </a:moveTo>
                    <a:cubicBezTo>
                      <a:pt x="28799" y="11048"/>
                      <a:pt x="28068" y="20735"/>
                      <a:pt x="27158" y="32741"/>
                    </a:cubicBezTo>
                    <a:cubicBezTo>
                      <a:pt x="26861" y="36638"/>
                      <a:pt x="26559" y="40668"/>
                      <a:pt x="26401" y="44906"/>
                    </a:cubicBezTo>
                    <a:cubicBezTo>
                      <a:pt x="26045" y="46997"/>
                      <a:pt x="25709" y="49084"/>
                      <a:pt x="25383" y="51107"/>
                    </a:cubicBezTo>
                    <a:cubicBezTo>
                      <a:pt x="24656" y="55587"/>
                      <a:pt x="23968" y="59824"/>
                      <a:pt x="23261" y="63039"/>
                    </a:cubicBezTo>
                    <a:cubicBezTo>
                      <a:pt x="22890" y="64720"/>
                      <a:pt x="22544" y="65991"/>
                      <a:pt x="22208" y="66935"/>
                    </a:cubicBezTo>
                    <a:cubicBezTo>
                      <a:pt x="21956" y="67598"/>
                      <a:pt x="21763" y="67984"/>
                      <a:pt x="21624" y="68196"/>
                    </a:cubicBezTo>
                    <a:cubicBezTo>
                      <a:pt x="21481" y="68008"/>
                      <a:pt x="21283" y="67687"/>
                      <a:pt x="21036" y="67143"/>
                    </a:cubicBezTo>
                    <a:cubicBezTo>
                      <a:pt x="20982" y="66950"/>
                      <a:pt x="20912" y="66797"/>
                      <a:pt x="20828" y="66663"/>
                    </a:cubicBezTo>
                    <a:cubicBezTo>
                      <a:pt x="20611" y="66154"/>
                      <a:pt x="20368" y="65496"/>
                      <a:pt x="20092" y="64661"/>
                    </a:cubicBezTo>
                    <a:cubicBezTo>
                      <a:pt x="19236" y="62040"/>
                      <a:pt x="18277" y="58123"/>
                      <a:pt x="17228" y="53025"/>
                    </a:cubicBezTo>
                    <a:cubicBezTo>
                      <a:pt x="17224" y="53005"/>
                      <a:pt x="17224" y="52981"/>
                      <a:pt x="17219" y="52961"/>
                    </a:cubicBezTo>
                    <a:cubicBezTo>
                      <a:pt x="15557" y="46587"/>
                      <a:pt x="16324" y="36178"/>
                      <a:pt x="19429" y="22847"/>
                    </a:cubicBezTo>
                    <a:cubicBezTo>
                      <a:pt x="21155" y="15439"/>
                      <a:pt x="23177" y="9011"/>
                      <a:pt x="24151" y="6034"/>
                    </a:cubicBezTo>
                    <a:close/>
                    <a:moveTo>
                      <a:pt x="22000" y="4674"/>
                    </a:moveTo>
                    <a:cubicBezTo>
                      <a:pt x="21100" y="7369"/>
                      <a:pt x="18900" y="14257"/>
                      <a:pt x="17026" y="22273"/>
                    </a:cubicBezTo>
                    <a:cubicBezTo>
                      <a:pt x="15611" y="28330"/>
                      <a:pt x="14667" y="33849"/>
                      <a:pt x="14207" y="38665"/>
                    </a:cubicBezTo>
                    <a:cubicBezTo>
                      <a:pt x="13732" y="43665"/>
                      <a:pt x="13787" y="47942"/>
                      <a:pt x="14370" y="51423"/>
                    </a:cubicBezTo>
                    <a:cubicBezTo>
                      <a:pt x="14311" y="52293"/>
                      <a:pt x="13985" y="57317"/>
                      <a:pt x="13391" y="62697"/>
                    </a:cubicBezTo>
                    <a:cubicBezTo>
                      <a:pt x="12823" y="67895"/>
                      <a:pt x="12254" y="71208"/>
                      <a:pt x="11774" y="73309"/>
                    </a:cubicBezTo>
                    <a:cubicBezTo>
                      <a:pt x="10375" y="68152"/>
                      <a:pt x="9045" y="61456"/>
                      <a:pt x="9045" y="59711"/>
                    </a:cubicBezTo>
                    <a:cubicBezTo>
                      <a:pt x="9040" y="58949"/>
                      <a:pt x="8758" y="58069"/>
                      <a:pt x="8244" y="56956"/>
                    </a:cubicBezTo>
                    <a:cubicBezTo>
                      <a:pt x="9035" y="47986"/>
                      <a:pt x="12837" y="31035"/>
                      <a:pt x="15616" y="18624"/>
                    </a:cubicBezTo>
                    <a:cubicBezTo>
                      <a:pt x="16556" y="14440"/>
                      <a:pt x="17372" y="10786"/>
                      <a:pt x="17970" y="7933"/>
                    </a:cubicBezTo>
                    <a:cubicBezTo>
                      <a:pt x="19122" y="6845"/>
                      <a:pt x="20453" y="5762"/>
                      <a:pt x="22000" y="4674"/>
                    </a:cubicBezTo>
                    <a:close/>
                    <a:moveTo>
                      <a:pt x="29853" y="29799"/>
                    </a:moveTo>
                    <a:cubicBezTo>
                      <a:pt x="30159" y="33251"/>
                      <a:pt x="30412" y="36964"/>
                      <a:pt x="30624" y="40945"/>
                    </a:cubicBezTo>
                    <a:cubicBezTo>
                      <a:pt x="31311" y="54168"/>
                      <a:pt x="31311" y="67474"/>
                      <a:pt x="31227" y="76617"/>
                    </a:cubicBezTo>
                    <a:cubicBezTo>
                      <a:pt x="31077" y="76627"/>
                      <a:pt x="30930" y="76631"/>
                      <a:pt x="30787" y="76631"/>
                    </a:cubicBezTo>
                    <a:cubicBezTo>
                      <a:pt x="29707" y="76631"/>
                      <a:pt x="28830" y="76366"/>
                      <a:pt x="28127" y="75811"/>
                    </a:cubicBezTo>
                    <a:cubicBezTo>
                      <a:pt x="26035" y="74189"/>
                      <a:pt x="25659" y="70283"/>
                      <a:pt x="25388" y="67430"/>
                    </a:cubicBezTo>
                    <a:cubicBezTo>
                      <a:pt x="25333" y="66826"/>
                      <a:pt x="25279" y="66258"/>
                      <a:pt x="25210" y="65744"/>
                    </a:cubicBezTo>
                    <a:cubicBezTo>
                      <a:pt x="25205" y="65694"/>
                      <a:pt x="25190" y="65645"/>
                      <a:pt x="25180" y="65600"/>
                    </a:cubicBezTo>
                    <a:cubicBezTo>
                      <a:pt x="25269" y="65244"/>
                      <a:pt x="25368" y="64858"/>
                      <a:pt x="25462" y="64453"/>
                    </a:cubicBezTo>
                    <a:cubicBezTo>
                      <a:pt x="26258" y="61071"/>
                      <a:pt x="27014" y="56427"/>
                      <a:pt x="27811" y="51507"/>
                    </a:cubicBezTo>
                    <a:cubicBezTo>
                      <a:pt x="28147" y="49470"/>
                      <a:pt x="28483" y="47353"/>
                      <a:pt x="28844" y="45247"/>
                    </a:cubicBezTo>
                    <a:cubicBezTo>
                      <a:pt x="28849" y="45193"/>
                      <a:pt x="28854" y="45138"/>
                      <a:pt x="28864" y="45089"/>
                    </a:cubicBezTo>
                    <a:cubicBezTo>
                      <a:pt x="29017" y="40866"/>
                      <a:pt x="29319" y="36836"/>
                      <a:pt x="29615" y="32934"/>
                    </a:cubicBezTo>
                    <a:cubicBezTo>
                      <a:pt x="29695" y="31866"/>
                      <a:pt x="29779" y="30823"/>
                      <a:pt x="29853" y="29799"/>
                    </a:cubicBezTo>
                    <a:close/>
                    <a:moveTo>
                      <a:pt x="16175" y="59731"/>
                    </a:moveTo>
                    <a:cubicBezTo>
                      <a:pt x="16833" y="62485"/>
                      <a:pt x="17461" y="64670"/>
                      <a:pt x="18044" y="66332"/>
                    </a:cubicBezTo>
                    <a:cubicBezTo>
                      <a:pt x="18237" y="66876"/>
                      <a:pt x="18430" y="67365"/>
                      <a:pt x="18623" y="67796"/>
                    </a:cubicBezTo>
                    <a:cubicBezTo>
                      <a:pt x="18638" y="67840"/>
                      <a:pt x="18658" y="67875"/>
                      <a:pt x="18677" y="67919"/>
                    </a:cubicBezTo>
                    <a:cubicBezTo>
                      <a:pt x="18781" y="68676"/>
                      <a:pt x="18811" y="71470"/>
                      <a:pt x="18391" y="74719"/>
                    </a:cubicBezTo>
                    <a:cubicBezTo>
                      <a:pt x="17896" y="78576"/>
                      <a:pt x="16976" y="81389"/>
                      <a:pt x="15869" y="82438"/>
                    </a:cubicBezTo>
                    <a:cubicBezTo>
                      <a:pt x="15646" y="82650"/>
                      <a:pt x="15438" y="82774"/>
                      <a:pt x="15211" y="82818"/>
                    </a:cubicBezTo>
                    <a:cubicBezTo>
                      <a:pt x="14870" y="81839"/>
                      <a:pt x="14469" y="80890"/>
                      <a:pt x="14009" y="79827"/>
                    </a:cubicBezTo>
                    <a:cubicBezTo>
                      <a:pt x="13782" y="79283"/>
                      <a:pt x="13540" y="78724"/>
                      <a:pt x="13287" y="78101"/>
                    </a:cubicBezTo>
                    <a:cubicBezTo>
                      <a:pt x="13198" y="77888"/>
                      <a:pt x="13114" y="77661"/>
                      <a:pt x="13025" y="77418"/>
                    </a:cubicBezTo>
                    <a:cubicBezTo>
                      <a:pt x="14098" y="75223"/>
                      <a:pt x="15018" y="70476"/>
                      <a:pt x="15844" y="62950"/>
                    </a:cubicBezTo>
                    <a:cubicBezTo>
                      <a:pt x="15963" y="61847"/>
                      <a:pt x="16076" y="60769"/>
                      <a:pt x="16175" y="59731"/>
                    </a:cubicBezTo>
                    <a:close/>
                    <a:moveTo>
                      <a:pt x="20289" y="103992"/>
                    </a:moveTo>
                    <a:cubicBezTo>
                      <a:pt x="20635" y="104180"/>
                      <a:pt x="20952" y="104561"/>
                      <a:pt x="21174" y="104887"/>
                    </a:cubicBezTo>
                    <a:cubicBezTo>
                      <a:pt x="23009" y="107558"/>
                      <a:pt x="24438" y="114382"/>
                      <a:pt x="25190" y="124113"/>
                    </a:cubicBezTo>
                    <a:cubicBezTo>
                      <a:pt x="25546" y="128623"/>
                      <a:pt x="25669" y="132772"/>
                      <a:pt x="25679" y="135724"/>
                    </a:cubicBezTo>
                    <a:cubicBezTo>
                      <a:pt x="23756" y="130962"/>
                      <a:pt x="21946" y="126101"/>
                      <a:pt x="20764" y="121225"/>
                    </a:cubicBezTo>
                    <a:cubicBezTo>
                      <a:pt x="19182" y="114658"/>
                      <a:pt x="19028" y="109011"/>
                      <a:pt x="20289" y="103992"/>
                    </a:cubicBezTo>
                    <a:close/>
                    <a:moveTo>
                      <a:pt x="23212" y="70174"/>
                    </a:moveTo>
                    <a:cubicBezTo>
                      <a:pt x="23602" y="72988"/>
                      <a:pt x="24384" y="76029"/>
                      <a:pt x="26614" y="77774"/>
                    </a:cubicBezTo>
                    <a:cubicBezTo>
                      <a:pt x="27756" y="78665"/>
                      <a:pt x="29160" y="79115"/>
                      <a:pt x="30802" y="79115"/>
                    </a:cubicBezTo>
                    <a:cubicBezTo>
                      <a:pt x="30941" y="79115"/>
                      <a:pt x="31074" y="79110"/>
                      <a:pt x="31218" y="79100"/>
                    </a:cubicBezTo>
                    <a:lnTo>
                      <a:pt x="31218" y="79100"/>
                    </a:lnTo>
                    <a:cubicBezTo>
                      <a:pt x="31208" y="80099"/>
                      <a:pt x="31198" y="81028"/>
                      <a:pt x="31188" y="81889"/>
                    </a:cubicBezTo>
                    <a:lnTo>
                      <a:pt x="31173" y="83130"/>
                    </a:lnTo>
                    <a:cubicBezTo>
                      <a:pt x="31173" y="83204"/>
                      <a:pt x="31183" y="83288"/>
                      <a:pt x="31193" y="83362"/>
                    </a:cubicBezTo>
                    <a:cubicBezTo>
                      <a:pt x="31579" y="85568"/>
                      <a:pt x="30372" y="90958"/>
                      <a:pt x="30169" y="91497"/>
                    </a:cubicBezTo>
                    <a:cubicBezTo>
                      <a:pt x="28043" y="97173"/>
                      <a:pt x="28547" y="108660"/>
                      <a:pt x="29042" y="119771"/>
                    </a:cubicBezTo>
                    <a:cubicBezTo>
                      <a:pt x="29442" y="128910"/>
                      <a:pt x="29858" y="138320"/>
                      <a:pt x="28646" y="142904"/>
                    </a:cubicBezTo>
                    <a:cubicBezTo>
                      <a:pt x="28389" y="142271"/>
                      <a:pt x="28127" y="141633"/>
                      <a:pt x="27860" y="140990"/>
                    </a:cubicBezTo>
                    <a:cubicBezTo>
                      <a:pt x="28018" y="140614"/>
                      <a:pt x="28176" y="139670"/>
                      <a:pt x="28167" y="135867"/>
                    </a:cubicBezTo>
                    <a:cubicBezTo>
                      <a:pt x="28157" y="132796"/>
                      <a:pt x="28028" y="129211"/>
                      <a:pt x="27801" y="125775"/>
                    </a:cubicBezTo>
                    <a:cubicBezTo>
                      <a:pt x="26980" y="113284"/>
                      <a:pt x="25289" y="107523"/>
                      <a:pt x="24023" y="104882"/>
                    </a:cubicBezTo>
                    <a:cubicBezTo>
                      <a:pt x="23088" y="102939"/>
                      <a:pt x="21951" y="101802"/>
                      <a:pt x="20640" y="101490"/>
                    </a:cubicBezTo>
                    <a:cubicBezTo>
                      <a:pt x="20408" y="100086"/>
                      <a:pt x="19627" y="98860"/>
                      <a:pt x="18821" y="97584"/>
                    </a:cubicBezTo>
                    <a:cubicBezTo>
                      <a:pt x="17599" y="95690"/>
                      <a:pt x="16353" y="93727"/>
                      <a:pt x="16353" y="90686"/>
                    </a:cubicBezTo>
                    <a:cubicBezTo>
                      <a:pt x="16353" y="88386"/>
                      <a:pt x="16180" y="86670"/>
                      <a:pt x="15879" y="85202"/>
                    </a:cubicBezTo>
                    <a:cubicBezTo>
                      <a:pt x="16472" y="85053"/>
                      <a:pt x="17031" y="84737"/>
                      <a:pt x="17545" y="84257"/>
                    </a:cubicBezTo>
                    <a:cubicBezTo>
                      <a:pt x="19132" y="82779"/>
                      <a:pt x="20240" y="79693"/>
                      <a:pt x="20838" y="75104"/>
                    </a:cubicBezTo>
                    <a:cubicBezTo>
                      <a:pt x="21031" y="73611"/>
                      <a:pt x="21150" y="72122"/>
                      <a:pt x="21194" y="70832"/>
                    </a:cubicBezTo>
                    <a:cubicBezTo>
                      <a:pt x="21343" y="70866"/>
                      <a:pt x="21496" y="70886"/>
                      <a:pt x="21654" y="70886"/>
                    </a:cubicBezTo>
                    <a:lnTo>
                      <a:pt x="21699" y="70886"/>
                    </a:lnTo>
                    <a:cubicBezTo>
                      <a:pt x="22327" y="70876"/>
                      <a:pt x="22831" y="70565"/>
                      <a:pt x="23212" y="70174"/>
                    </a:cubicBezTo>
                    <a:close/>
                    <a:moveTo>
                      <a:pt x="40811" y="148937"/>
                    </a:moveTo>
                    <a:lnTo>
                      <a:pt x="40811" y="148937"/>
                    </a:lnTo>
                    <a:cubicBezTo>
                      <a:pt x="40825" y="148941"/>
                      <a:pt x="40835" y="148956"/>
                      <a:pt x="40855" y="148971"/>
                    </a:cubicBezTo>
                    <a:cubicBezTo>
                      <a:pt x="40840" y="148961"/>
                      <a:pt x="40825" y="148946"/>
                      <a:pt x="40811" y="148937"/>
                    </a:cubicBezTo>
                    <a:close/>
                    <a:moveTo>
                      <a:pt x="32014" y="93885"/>
                    </a:moveTo>
                    <a:cubicBezTo>
                      <a:pt x="32523" y="95403"/>
                      <a:pt x="33433" y="97000"/>
                      <a:pt x="34822" y="98855"/>
                    </a:cubicBezTo>
                    <a:cubicBezTo>
                      <a:pt x="35040" y="99146"/>
                      <a:pt x="35366" y="99324"/>
                      <a:pt x="35722" y="99349"/>
                    </a:cubicBezTo>
                    <a:cubicBezTo>
                      <a:pt x="36746" y="99418"/>
                      <a:pt x="37770" y="101362"/>
                      <a:pt x="38477" y="104536"/>
                    </a:cubicBezTo>
                    <a:cubicBezTo>
                      <a:pt x="38561" y="104932"/>
                      <a:pt x="38650" y="105352"/>
                      <a:pt x="38729" y="105797"/>
                    </a:cubicBezTo>
                    <a:cubicBezTo>
                      <a:pt x="39134" y="109002"/>
                      <a:pt x="37794" y="114841"/>
                      <a:pt x="36499" y="120489"/>
                    </a:cubicBezTo>
                    <a:cubicBezTo>
                      <a:pt x="34931" y="127288"/>
                      <a:pt x="33319" y="134324"/>
                      <a:pt x="34006" y="139002"/>
                    </a:cubicBezTo>
                    <a:cubicBezTo>
                      <a:pt x="34041" y="140906"/>
                      <a:pt x="34338" y="143003"/>
                      <a:pt x="34625" y="145030"/>
                    </a:cubicBezTo>
                    <a:cubicBezTo>
                      <a:pt x="34877" y="146840"/>
                      <a:pt x="35119" y="148546"/>
                      <a:pt x="35139" y="149881"/>
                    </a:cubicBezTo>
                    <a:cubicBezTo>
                      <a:pt x="35164" y="151493"/>
                      <a:pt x="34832" y="151760"/>
                      <a:pt x="34832" y="151765"/>
                    </a:cubicBezTo>
                    <a:cubicBezTo>
                      <a:pt x="34831" y="151767"/>
                      <a:pt x="34791" y="151784"/>
                      <a:pt x="34696" y="151784"/>
                    </a:cubicBezTo>
                    <a:cubicBezTo>
                      <a:pt x="34387" y="151784"/>
                      <a:pt x="33492" y="151604"/>
                      <a:pt x="31435" y="150148"/>
                    </a:cubicBezTo>
                    <a:cubicBezTo>
                      <a:pt x="30965" y="148798"/>
                      <a:pt x="30446" y="147433"/>
                      <a:pt x="29897" y="146044"/>
                    </a:cubicBezTo>
                    <a:cubicBezTo>
                      <a:pt x="30031" y="145940"/>
                      <a:pt x="30154" y="145801"/>
                      <a:pt x="30238" y="145633"/>
                    </a:cubicBezTo>
                    <a:cubicBezTo>
                      <a:pt x="31272" y="143675"/>
                      <a:pt x="31796" y="140308"/>
                      <a:pt x="31900" y="135036"/>
                    </a:cubicBezTo>
                    <a:cubicBezTo>
                      <a:pt x="31979" y="130517"/>
                      <a:pt x="31752" y="125246"/>
                      <a:pt x="31504" y="119668"/>
                    </a:cubicBezTo>
                    <a:cubicBezTo>
                      <a:pt x="31064" y="109768"/>
                      <a:pt x="30619" y="99562"/>
                      <a:pt x="32014" y="93885"/>
                    </a:cubicBezTo>
                    <a:close/>
                    <a:moveTo>
                      <a:pt x="39752" y="117314"/>
                    </a:moveTo>
                    <a:cubicBezTo>
                      <a:pt x="39767" y="117616"/>
                      <a:pt x="39772" y="117917"/>
                      <a:pt x="39777" y="118229"/>
                    </a:cubicBezTo>
                    <a:cubicBezTo>
                      <a:pt x="40044" y="128771"/>
                      <a:pt x="39312" y="140688"/>
                      <a:pt x="38966" y="146415"/>
                    </a:cubicBezTo>
                    <a:cubicBezTo>
                      <a:pt x="38902" y="147483"/>
                      <a:pt x="38852" y="148328"/>
                      <a:pt x="38818" y="148922"/>
                    </a:cubicBezTo>
                    <a:cubicBezTo>
                      <a:pt x="38803" y="149243"/>
                      <a:pt x="38793" y="149471"/>
                      <a:pt x="38788" y="149639"/>
                    </a:cubicBezTo>
                    <a:cubicBezTo>
                      <a:pt x="38783" y="149911"/>
                      <a:pt x="38778" y="150450"/>
                      <a:pt x="39204" y="150825"/>
                    </a:cubicBezTo>
                    <a:cubicBezTo>
                      <a:pt x="41587" y="153288"/>
                      <a:pt x="41552" y="154984"/>
                      <a:pt x="41483" y="158060"/>
                    </a:cubicBezTo>
                    <a:cubicBezTo>
                      <a:pt x="41429" y="160443"/>
                      <a:pt x="41364" y="163410"/>
                      <a:pt x="42502" y="167604"/>
                    </a:cubicBezTo>
                    <a:cubicBezTo>
                      <a:pt x="42512" y="167633"/>
                      <a:pt x="42522" y="167668"/>
                      <a:pt x="42536" y="167702"/>
                    </a:cubicBezTo>
                    <a:cubicBezTo>
                      <a:pt x="44099" y="172019"/>
                      <a:pt x="45701" y="174393"/>
                      <a:pt x="46873" y="176124"/>
                    </a:cubicBezTo>
                    <a:cubicBezTo>
                      <a:pt x="47620" y="177231"/>
                      <a:pt x="48174" y="178047"/>
                      <a:pt x="48505" y="179002"/>
                    </a:cubicBezTo>
                    <a:cubicBezTo>
                      <a:pt x="48417" y="178993"/>
                      <a:pt x="48331" y="178988"/>
                      <a:pt x="48248" y="178988"/>
                    </a:cubicBezTo>
                    <a:cubicBezTo>
                      <a:pt x="48042" y="178988"/>
                      <a:pt x="47847" y="179018"/>
                      <a:pt x="47649" y="179095"/>
                    </a:cubicBezTo>
                    <a:cubicBezTo>
                      <a:pt x="46992" y="179333"/>
                      <a:pt x="46735" y="179862"/>
                      <a:pt x="46477" y="180366"/>
                    </a:cubicBezTo>
                    <a:cubicBezTo>
                      <a:pt x="46443" y="180440"/>
                      <a:pt x="46398" y="180520"/>
                      <a:pt x="46354" y="180614"/>
                    </a:cubicBezTo>
                    <a:cubicBezTo>
                      <a:pt x="46005" y="180517"/>
                      <a:pt x="45606" y="180407"/>
                      <a:pt x="45190" y="180407"/>
                    </a:cubicBezTo>
                    <a:cubicBezTo>
                      <a:pt x="44922" y="180407"/>
                      <a:pt x="44648" y="180453"/>
                      <a:pt x="44376" y="180579"/>
                    </a:cubicBezTo>
                    <a:cubicBezTo>
                      <a:pt x="43743" y="180876"/>
                      <a:pt x="43550" y="181484"/>
                      <a:pt x="43476" y="181993"/>
                    </a:cubicBezTo>
                    <a:cubicBezTo>
                      <a:pt x="43362" y="181963"/>
                      <a:pt x="43258" y="181939"/>
                      <a:pt x="43174" y="181914"/>
                    </a:cubicBezTo>
                    <a:cubicBezTo>
                      <a:pt x="42610" y="181756"/>
                      <a:pt x="42067" y="181604"/>
                      <a:pt x="41561" y="181604"/>
                    </a:cubicBezTo>
                    <a:cubicBezTo>
                      <a:pt x="41291" y="181604"/>
                      <a:pt x="41032" y="181647"/>
                      <a:pt x="40786" y="181756"/>
                    </a:cubicBezTo>
                    <a:cubicBezTo>
                      <a:pt x="40257" y="181993"/>
                      <a:pt x="39896" y="182488"/>
                      <a:pt x="39812" y="183111"/>
                    </a:cubicBezTo>
                    <a:cubicBezTo>
                      <a:pt x="39777" y="183323"/>
                      <a:pt x="39777" y="183521"/>
                      <a:pt x="39792" y="183709"/>
                    </a:cubicBezTo>
                    <a:cubicBezTo>
                      <a:pt x="39589" y="183723"/>
                      <a:pt x="39402" y="183729"/>
                      <a:pt x="39228" y="183729"/>
                    </a:cubicBezTo>
                    <a:cubicBezTo>
                      <a:pt x="37900" y="183729"/>
                      <a:pt x="37388" y="183351"/>
                      <a:pt x="37082" y="182952"/>
                    </a:cubicBezTo>
                    <a:cubicBezTo>
                      <a:pt x="36439" y="182112"/>
                      <a:pt x="36153" y="180426"/>
                      <a:pt x="35787" y="178294"/>
                    </a:cubicBezTo>
                    <a:cubicBezTo>
                      <a:pt x="35569" y="177038"/>
                      <a:pt x="35327" y="175619"/>
                      <a:pt x="34961" y="174032"/>
                    </a:cubicBezTo>
                    <a:cubicBezTo>
                      <a:pt x="34491" y="170659"/>
                      <a:pt x="32647" y="168573"/>
                      <a:pt x="31292" y="167045"/>
                    </a:cubicBezTo>
                    <a:cubicBezTo>
                      <a:pt x="30496" y="166150"/>
                      <a:pt x="29808" y="165368"/>
                      <a:pt x="29714" y="164711"/>
                    </a:cubicBezTo>
                    <a:cubicBezTo>
                      <a:pt x="29586" y="163776"/>
                      <a:pt x="30199" y="161675"/>
                      <a:pt x="30728" y="159825"/>
                    </a:cubicBezTo>
                    <a:cubicBezTo>
                      <a:pt x="31351" y="157664"/>
                      <a:pt x="31994" y="155444"/>
                      <a:pt x="32118" y="153491"/>
                    </a:cubicBezTo>
                    <a:cubicBezTo>
                      <a:pt x="32998" y="153941"/>
                      <a:pt x="33888" y="154257"/>
                      <a:pt x="34714" y="154257"/>
                    </a:cubicBezTo>
                    <a:cubicBezTo>
                      <a:pt x="35208" y="154257"/>
                      <a:pt x="35678" y="154143"/>
                      <a:pt x="36113" y="153886"/>
                    </a:cubicBezTo>
                    <a:cubicBezTo>
                      <a:pt x="37478" y="153056"/>
                      <a:pt x="37621" y="151226"/>
                      <a:pt x="37606" y="149925"/>
                    </a:cubicBezTo>
                    <a:cubicBezTo>
                      <a:pt x="37596" y="148422"/>
                      <a:pt x="37344" y="146612"/>
                      <a:pt x="37072" y="144694"/>
                    </a:cubicBezTo>
                    <a:cubicBezTo>
                      <a:pt x="36790" y="142716"/>
                      <a:pt x="36504" y="140664"/>
                      <a:pt x="36479" y="138888"/>
                    </a:cubicBezTo>
                    <a:cubicBezTo>
                      <a:pt x="36479" y="138834"/>
                      <a:pt x="36469" y="138780"/>
                      <a:pt x="36464" y="138725"/>
                    </a:cubicBezTo>
                    <a:cubicBezTo>
                      <a:pt x="35816" y="134512"/>
                      <a:pt x="37389" y="127673"/>
                      <a:pt x="38907" y="121052"/>
                    </a:cubicBezTo>
                    <a:cubicBezTo>
                      <a:pt x="39199" y="119786"/>
                      <a:pt x="39490" y="118535"/>
                      <a:pt x="39752" y="117314"/>
                    </a:cubicBezTo>
                    <a:close/>
                    <a:moveTo>
                      <a:pt x="25120" y="1"/>
                    </a:moveTo>
                    <a:cubicBezTo>
                      <a:pt x="24906" y="1"/>
                      <a:pt x="24691" y="57"/>
                      <a:pt x="24502" y="169"/>
                    </a:cubicBezTo>
                    <a:cubicBezTo>
                      <a:pt x="21135" y="2103"/>
                      <a:pt x="15859" y="6365"/>
                      <a:pt x="15720" y="6682"/>
                    </a:cubicBezTo>
                    <a:cubicBezTo>
                      <a:pt x="11003" y="11345"/>
                      <a:pt x="9183" y="15968"/>
                      <a:pt x="7512" y="20211"/>
                    </a:cubicBezTo>
                    <a:cubicBezTo>
                      <a:pt x="5920" y="24276"/>
                      <a:pt x="4411" y="28113"/>
                      <a:pt x="470" y="31461"/>
                    </a:cubicBezTo>
                    <a:cubicBezTo>
                      <a:pt x="159" y="31728"/>
                      <a:pt x="0" y="32128"/>
                      <a:pt x="45" y="32539"/>
                    </a:cubicBezTo>
                    <a:cubicBezTo>
                      <a:pt x="50" y="32618"/>
                      <a:pt x="955" y="40772"/>
                      <a:pt x="1064" y="45573"/>
                    </a:cubicBezTo>
                    <a:cubicBezTo>
                      <a:pt x="1138" y="48703"/>
                      <a:pt x="2987" y="52204"/>
                      <a:pt x="4619" y="55305"/>
                    </a:cubicBezTo>
                    <a:cubicBezTo>
                      <a:pt x="5529" y="57021"/>
                      <a:pt x="6552" y="58964"/>
                      <a:pt x="6552" y="59721"/>
                    </a:cubicBezTo>
                    <a:cubicBezTo>
                      <a:pt x="6552" y="62391"/>
                      <a:pt x="9089" y="74407"/>
                      <a:pt x="10993" y="79050"/>
                    </a:cubicBezTo>
                    <a:cubicBezTo>
                      <a:pt x="11250" y="79688"/>
                      <a:pt x="11492" y="80257"/>
                      <a:pt x="11730" y="80801"/>
                    </a:cubicBezTo>
                    <a:cubicBezTo>
                      <a:pt x="12284" y="82106"/>
                      <a:pt x="12739" y="83174"/>
                      <a:pt x="13085" y="84297"/>
                    </a:cubicBezTo>
                    <a:cubicBezTo>
                      <a:pt x="13085" y="84307"/>
                      <a:pt x="13090" y="84312"/>
                      <a:pt x="13090" y="84317"/>
                    </a:cubicBezTo>
                    <a:cubicBezTo>
                      <a:pt x="13604" y="85993"/>
                      <a:pt x="13871" y="87798"/>
                      <a:pt x="13871" y="90691"/>
                    </a:cubicBezTo>
                    <a:cubicBezTo>
                      <a:pt x="13871" y="94454"/>
                      <a:pt x="15443" y="96926"/>
                      <a:pt x="16709" y="98919"/>
                    </a:cubicBezTo>
                    <a:cubicBezTo>
                      <a:pt x="17505" y="100180"/>
                      <a:pt x="18153" y="101184"/>
                      <a:pt x="18217" y="102187"/>
                    </a:cubicBezTo>
                    <a:cubicBezTo>
                      <a:pt x="16511" y="107904"/>
                      <a:pt x="16556" y="114327"/>
                      <a:pt x="18361" y="121814"/>
                    </a:cubicBezTo>
                    <a:cubicBezTo>
                      <a:pt x="19943" y="128371"/>
                      <a:pt x="22604" y="134804"/>
                      <a:pt x="25180" y="141025"/>
                    </a:cubicBezTo>
                    <a:cubicBezTo>
                      <a:pt x="26871" y="145114"/>
                      <a:pt x="28473" y="148991"/>
                      <a:pt x="29660" y="152645"/>
                    </a:cubicBezTo>
                    <a:cubicBezTo>
                      <a:pt x="29724" y="154411"/>
                      <a:pt x="28992" y="156923"/>
                      <a:pt x="28350" y="159138"/>
                    </a:cubicBezTo>
                    <a:cubicBezTo>
                      <a:pt x="27657" y="161531"/>
                      <a:pt x="27064" y="163598"/>
                      <a:pt x="27262" y="165042"/>
                    </a:cubicBezTo>
                    <a:cubicBezTo>
                      <a:pt x="27454" y="166446"/>
                      <a:pt x="28419" y="167534"/>
                      <a:pt x="29437" y="168681"/>
                    </a:cubicBezTo>
                    <a:cubicBezTo>
                      <a:pt x="30718" y="170125"/>
                      <a:pt x="32162" y="171757"/>
                      <a:pt x="32518" y="174413"/>
                    </a:cubicBezTo>
                    <a:cubicBezTo>
                      <a:pt x="32523" y="174452"/>
                      <a:pt x="32528" y="174492"/>
                      <a:pt x="32533" y="174531"/>
                    </a:cubicBezTo>
                    <a:cubicBezTo>
                      <a:pt x="32894" y="176074"/>
                      <a:pt x="33136" y="177478"/>
                      <a:pt x="33344" y="178710"/>
                    </a:cubicBezTo>
                    <a:cubicBezTo>
                      <a:pt x="33784" y="181281"/>
                      <a:pt x="34105" y="183135"/>
                      <a:pt x="35124" y="184456"/>
                    </a:cubicBezTo>
                    <a:cubicBezTo>
                      <a:pt x="36187" y="185835"/>
                      <a:pt x="37725" y="186201"/>
                      <a:pt x="39228" y="186201"/>
                    </a:cubicBezTo>
                    <a:cubicBezTo>
                      <a:pt x="39836" y="186201"/>
                      <a:pt x="40435" y="186137"/>
                      <a:pt x="40999" y="186063"/>
                    </a:cubicBezTo>
                    <a:cubicBezTo>
                      <a:pt x="41107" y="186053"/>
                      <a:pt x="41221" y="186023"/>
                      <a:pt x="41320" y="185974"/>
                    </a:cubicBezTo>
                    <a:cubicBezTo>
                      <a:pt x="41849" y="185741"/>
                      <a:pt x="42195" y="185257"/>
                      <a:pt x="42284" y="184639"/>
                    </a:cubicBezTo>
                    <a:cubicBezTo>
                      <a:pt x="42299" y="184500"/>
                      <a:pt x="42309" y="184367"/>
                      <a:pt x="42299" y="184228"/>
                    </a:cubicBezTo>
                    <a:lnTo>
                      <a:pt x="42299" y="184228"/>
                    </a:lnTo>
                    <a:cubicBezTo>
                      <a:pt x="42373" y="184248"/>
                      <a:pt x="42442" y="184268"/>
                      <a:pt x="42507" y="184283"/>
                    </a:cubicBezTo>
                    <a:cubicBezTo>
                      <a:pt x="43072" y="184439"/>
                      <a:pt x="43620" y="184590"/>
                      <a:pt x="44127" y="184590"/>
                    </a:cubicBezTo>
                    <a:cubicBezTo>
                      <a:pt x="44404" y="184590"/>
                      <a:pt x="44670" y="184545"/>
                      <a:pt x="44920" y="184431"/>
                    </a:cubicBezTo>
                    <a:cubicBezTo>
                      <a:pt x="45558" y="184144"/>
                      <a:pt x="45756" y="183541"/>
                      <a:pt x="45835" y="183037"/>
                    </a:cubicBezTo>
                    <a:cubicBezTo>
                      <a:pt x="46133" y="183117"/>
                      <a:pt x="46462" y="183195"/>
                      <a:pt x="46799" y="183195"/>
                    </a:cubicBezTo>
                    <a:cubicBezTo>
                      <a:pt x="47059" y="183195"/>
                      <a:pt x="47324" y="183149"/>
                      <a:pt x="47585" y="183022"/>
                    </a:cubicBezTo>
                    <a:cubicBezTo>
                      <a:pt x="47808" y="182918"/>
                      <a:pt x="47986" y="182745"/>
                      <a:pt x="48119" y="182537"/>
                    </a:cubicBezTo>
                    <a:cubicBezTo>
                      <a:pt x="48371" y="182102"/>
                      <a:pt x="48539" y="181771"/>
                      <a:pt x="48663" y="181514"/>
                    </a:cubicBezTo>
                    <a:cubicBezTo>
                      <a:pt x="48742" y="181528"/>
                      <a:pt x="48821" y="181548"/>
                      <a:pt x="48896" y="181558"/>
                    </a:cubicBezTo>
                    <a:cubicBezTo>
                      <a:pt x="49148" y="181607"/>
                      <a:pt x="49469" y="181662"/>
                      <a:pt x="49865" y="181731"/>
                    </a:cubicBezTo>
                    <a:cubicBezTo>
                      <a:pt x="49933" y="181743"/>
                      <a:pt x="50001" y="181748"/>
                      <a:pt x="50069" y="181748"/>
                    </a:cubicBezTo>
                    <a:cubicBezTo>
                      <a:pt x="50379" y="181748"/>
                      <a:pt x="50678" y="181630"/>
                      <a:pt x="50913" y="181415"/>
                    </a:cubicBezTo>
                    <a:cubicBezTo>
                      <a:pt x="51200" y="181157"/>
                      <a:pt x="51343" y="180782"/>
                      <a:pt x="51309" y="180396"/>
                    </a:cubicBezTo>
                    <a:cubicBezTo>
                      <a:pt x="51086" y="177948"/>
                      <a:pt x="50127" y="176534"/>
                      <a:pt x="48915" y="174734"/>
                    </a:cubicBezTo>
                    <a:cubicBezTo>
                      <a:pt x="47758" y="173023"/>
                      <a:pt x="46324" y="170897"/>
                      <a:pt x="44870" y="166896"/>
                    </a:cubicBezTo>
                    <a:cubicBezTo>
                      <a:pt x="43842" y="163074"/>
                      <a:pt x="43901" y="160433"/>
                      <a:pt x="43951" y="158104"/>
                    </a:cubicBezTo>
                    <a:cubicBezTo>
                      <a:pt x="44020" y="154959"/>
                      <a:pt x="44079" y="152457"/>
                      <a:pt x="41261" y="149396"/>
                    </a:cubicBezTo>
                    <a:cubicBezTo>
                      <a:pt x="41285" y="148838"/>
                      <a:pt x="41355" y="147755"/>
                      <a:pt x="41429" y="146553"/>
                    </a:cubicBezTo>
                    <a:cubicBezTo>
                      <a:pt x="41780" y="140792"/>
                      <a:pt x="42517" y="128801"/>
                      <a:pt x="42245" y="118155"/>
                    </a:cubicBezTo>
                    <a:cubicBezTo>
                      <a:pt x="42091" y="112151"/>
                      <a:pt x="41631" y="107389"/>
                      <a:pt x="40885" y="104002"/>
                    </a:cubicBezTo>
                    <a:cubicBezTo>
                      <a:pt x="40425" y="101940"/>
                      <a:pt x="39871" y="100383"/>
                      <a:pt x="39184" y="99230"/>
                    </a:cubicBezTo>
                    <a:cubicBezTo>
                      <a:pt x="38442" y="97994"/>
                      <a:pt x="37547" y="97243"/>
                      <a:pt x="36504" y="96980"/>
                    </a:cubicBezTo>
                    <a:cubicBezTo>
                      <a:pt x="33784" y="93237"/>
                      <a:pt x="33843" y="91432"/>
                      <a:pt x="33932" y="88742"/>
                    </a:cubicBezTo>
                    <a:cubicBezTo>
                      <a:pt x="33982" y="87199"/>
                      <a:pt x="34041" y="85449"/>
                      <a:pt x="33626" y="83051"/>
                    </a:cubicBezTo>
                    <a:lnTo>
                      <a:pt x="33641" y="81923"/>
                    </a:lnTo>
                    <a:cubicBezTo>
                      <a:pt x="33739" y="73205"/>
                      <a:pt x="33922" y="56966"/>
                      <a:pt x="33082" y="40826"/>
                    </a:cubicBezTo>
                    <a:cubicBezTo>
                      <a:pt x="32612" y="31822"/>
                      <a:pt x="31880" y="24053"/>
                      <a:pt x="30896" y="17724"/>
                    </a:cubicBezTo>
                    <a:cubicBezTo>
                      <a:pt x="29714" y="10084"/>
                      <a:pt x="28137" y="4348"/>
                      <a:pt x="26218" y="664"/>
                    </a:cubicBezTo>
                    <a:cubicBezTo>
                      <a:pt x="26060" y="367"/>
                      <a:pt x="25788" y="144"/>
                      <a:pt x="25467" y="51"/>
                    </a:cubicBezTo>
                    <a:cubicBezTo>
                      <a:pt x="25354" y="17"/>
                      <a:pt x="25237" y="1"/>
                      <a:pt x="251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" name="Google Shape;134;p15"/>
              <p:cNvSpPr/>
              <p:nvPr/>
            </p:nvSpPr>
            <p:spPr>
              <a:xfrm>
                <a:off x="5064125" y="2509600"/>
                <a:ext cx="113000" cy="225475"/>
              </a:xfrm>
              <a:custGeom>
                <a:rect b="b" l="l" r="r" t="t"/>
                <a:pathLst>
                  <a:path extrusionOk="0" h="9019" w="4520">
                    <a:moveTo>
                      <a:pt x="3114" y="1"/>
                    </a:moveTo>
                    <a:cubicBezTo>
                      <a:pt x="2722" y="1"/>
                      <a:pt x="2336" y="189"/>
                      <a:pt x="2097" y="538"/>
                    </a:cubicBezTo>
                    <a:cubicBezTo>
                      <a:pt x="2062" y="577"/>
                      <a:pt x="1345" y="1621"/>
                      <a:pt x="811" y="3040"/>
                    </a:cubicBezTo>
                    <a:cubicBezTo>
                      <a:pt x="45" y="5052"/>
                      <a:pt x="0" y="6877"/>
                      <a:pt x="688" y="8311"/>
                    </a:cubicBezTo>
                    <a:cubicBezTo>
                      <a:pt x="895" y="8756"/>
                      <a:pt x="1340" y="9018"/>
                      <a:pt x="1805" y="9018"/>
                    </a:cubicBezTo>
                    <a:cubicBezTo>
                      <a:pt x="1983" y="9018"/>
                      <a:pt x="2161" y="8979"/>
                      <a:pt x="2334" y="8899"/>
                    </a:cubicBezTo>
                    <a:cubicBezTo>
                      <a:pt x="2948" y="8608"/>
                      <a:pt x="3210" y="7866"/>
                      <a:pt x="2918" y="7248"/>
                    </a:cubicBezTo>
                    <a:cubicBezTo>
                      <a:pt x="2102" y="5537"/>
                      <a:pt x="3516" y="2837"/>
                      <a:pt x="4129" y="1937"/>
                    </a:cubicBezTo>
                    <a:cubicBezTo>
                      <a:pt x="4520" y="1378"/>
                      <a:pt x="4377" y="612"/>
                      <a:pt x="3813" y="221"/>
                    </a:cubicBezTo>
                    <a:cubicBezTo>
                      <a:pt x="3600" y="72"/>
                      <a:pt x="3356" y="1"/>
                      <a:pt x="311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5" name="Google Shape;135;p15"/>
              <p:cNvSpPr/>
              <p:nvPr/>
            </p:nvSpPr>
            <p:spPr>
              <a:xfrm>
                <a:off x="5138425" y="2640475"/>
                <a:ext cx="194100" cy="130575"/>
              </a:xfrm>
              <a:custGeom>
                <a:rect b="b" l="l" r="r" t="t"/>
                <a:pathLst>
                  <a:path extrusionOk="0" h="5223" w="7764">
                    <a:moveTo>
                      <a:pt x="6406" y="0"/>
                    </a:moveTo>
                    <a:cubicBezTo>
                      <a:pt x="5839" y="0"/>
                      <a:pt x="5330" y="392"/>
                      <a:pt x="5197" y="969"/>
                    </a:cubicBezTo>
                    <a:cubicBezTo>
                      <a:pt x="4990" y="1919"/>
                      <a:pt x="2725" y="2621"/>
                      <a:pt x="1177" y="2755"/>
                    </a:cubicBezTo>
                    <a:cubicBezTo>
                      <a:pt x="510" y="2819"/>
                      <a:pt x="0" y="3412"/>
                      <a:pt x="60" y="4090"/>
                    </a:cubicBezTo>
                    <a:cubicBezTo>
                      <a:pt x="114" y="4733"/>
                      <a:pt x="653" y="5222"/>
                      <a:pt x="1286" y="5222"/>
                    </a:cubicBezTo>
                    <a:cubicBezTo>
                      <a:pt x="1325" y="5222"/>
                      <a:pt x="1355" y="5222"/>
                      <a:pt x="1395" y="5217"/>
                    </a:cubicBezTo>
                    <a:cubicBezTo>
                      <a:pt x="1449" y="5207"/>
                      <a:pt x="2695" y="5098"/>
                      <a:pt x="4030" y="4673"/>
                    </a:cubicBezTo>
                    <a:cubicBezTo>
                      <a:pt x="5445" y="4213"/>
                      <a:pt x="7220" y="3294"/>
                      <a:pt x="7615" y="1508"/>
                    </a:cubicBezTo>
                    <a:cubicBezTo>
                      <a:pt x="7764" y="841"/>
                      <a:pt x="7343" y="178"/>
                      <a:pt x="6676" y="30"/>
                    </a:cubicBezTo>
                    <a:cubicBezTo>
                      <a:pt x="6585" y="10"/>
                      <a:pt x="6495" y="0"/>
                      <a:pt x="640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6" name="Google Shape;136;p15"/>
            <p:cNvGrpSpPr/>
            <p:nvPr/>
          </p:nvGrpSpPr>
          <p:grpSpPr>
            <a:xfrm flipH="1">
              <a:off x="5483999" y="-991144"/>
              <a:ext cx="2008706" cy="7284688"/>
              <a:chOff x="4617475" y="442075"/>
              <a:chExt cx="1283600" cy="4655050"/>
            </a:xfrm>
          </p:grpSpPr>
          <p:sp>
            <p:nvSpPr>
              <p:cNvPr id="137" name="Google Shape;137;p15"/>
              <p:cNvSpPr/>
              <p:nvPr/>
            </p:nvSpPr>
            <p:spPr>
              <a:xfrm>
                <a:off x="4617475" y="442075"/>
                <a:ext cx="1283600" cy="4655050"/>
              </a:xfrm>
              <a:custGeom>
                <a:rect b="b" l="l" r="r" t="t"/>
                <a:pathLst>
                  <a:path extrusionOk="0" h="186202" w="51344">
                    <a:moveTo>
                      <a:pt x="14632" y="11676"/>
                    </a:moveTo>
                    <a:lnTo>
                      <a:pt x="14632" y="11676"/>
                    </a:lnTo>
                    <a:cubicBezTo>
                      <a:pt x="14207" y="13619"/>
                      <a:pt x="13727" y="15770"/>
                      <a:pt x="13208" y="18090"/>
                    </a:cubicBezTo>
                    <a:cubicBezTo>
                      <a:pt x="10761" y="29018"/>
                      <a:pt x="7527" y="43427"/>
                      <a:pt x="6221" y="52986"/>
                    </a:cubicBezTo>
                    <a:cubicBezTo>
                      <a:pt x="4935" y="50513"/>
                      <a:pt x="3600" y="47700"/>
                      <a:pt x="3551" y="45499"/>
                    </a:cubicBezTo>
                    <a:cubicBezTo>
                      <a:pt x="3452" y="41331"/>
                      <a:pt x="2804" y="34937"/>
                      <a:pt x="2587" y="32890"/>
                    </a:cubicBezTo>
                    <a:cubicBezTo>
                      <a:pt x="6622" y="29255"/>
                      <a:pt x="8179" y="25289"/>
                      <a:pt x="9831" y="21096"/>
                    </a:cubicBezTo>
                    <a:cubicBezTo>
                      <a:pt x="11047" y="18001"/>
                      <a:pt x="12284" y="14856"/>
                      <a:pt x="14632" y="11676"/>
                    </a:cubicBezTo>
                    <a:close/>
                    <a:moveTo>
                      <a:pt x="24151" y="6034"/>
                    </a:moveTo>
                    <a:cubicBezTo>
                      <a:pt x="28799" y="11048"/>
                      <a:pt x="28068" y="20735"/>
                      <a:pt x="27158" y="32741"/>
                    </a:cubicBezTo>
                    <a:cubicBezTo>
                      <a:pt x="26861" y="36638"/>
                      <a:pt x="26559" y="40668"/>
                      <a:pt x="26401" y="44906"/>
                    </a:cubicBezTo>
                    <a:cubicBezTo>
                      <a:pt x="26045" y="46997"/>
                      <a:pt x="25709" y="49084"/>
                      <a:pt x="25383" y="51107"/>
                    </a:cubicBezTo>
                    <a:cubicBezTo>
                      <a:pt x="24656" y="55587"/>
                      <a:pt x="23968" y="59824"/>
                      <a:pt x="23261" y="63039"/>
                    </a:cubicBezTo>
                    <a:cubicBezTo>
                      <a:pt x="22890" y="64720"/>
                      <a:pt x="22544" y="65991"/>
                      <a:pt x="22208" y="66935"/>
                    </a:cubicBezTo>
                    <a:cubicBezTo>
                      <a:pt x="21956" y="67598"/>
                      <a:pt x="21763" y="67984"/>
                      <a:pt x="21624" y="68196"/>
                    </a:cubicBezTo>
                    <a:cubicBezTo>
                      <a:pt x="21481" y="68008"/>
                      <a:pt x="21283" y="67687"/>
                      <a:pt x="21036" y="67143"/>
                    </a:cubicBezTo>
                    <a:cubicBezTo>
                      <a:pt x="20982" y="66950"/>
                      <a:pt x="20912" y="66797"/>
                      <a:pt x="20828" y="66663"/>
                    </a:cubicBezTo>
                    <a:cubicBezTo>
                      <a:pt x="20611" y="66154"/>
                      <a:pt x="20368" y="65496"/>
                      <a:pt x="20092" y="64661"/>
                    </a:cubicBezTo>
                    <a:cubicBezTo>
                      <a:pt x="19236" y="62040"/>
                      <a:pt x="18277" y="58123"/>
                      <a:pt x="17228" y="53025"/>
                    </a:cubicBezTo>
                    <a:cubicBezTo>
                      <a:pt x="17224" y="53005"/>
                      <a:pt x="17224" y="52981"/>
                      <a:pt x="17219" y="52961"/>
                    </a:cubicBezTo>
                    <a:cubicBezTo>
                      <a:pt x="15557" y="46587"/>
                      <a:pt x="16324" y="36178"/>
                      <a:pt x="19429" y="22847"/>
                    </a:cubicBezTo>
                    <a:cubicBezTo>
                      <a:pt x="21155" y="15439"/>
                      <a:pt x="23177" y="9011"/>
                      <a:pt x="24151" y="6034"/>
                    </a:cubicBezTo>
                    <a:close/>
                    <a:moveTo>
                      <a:pt x="22000" y="4674"/>
                    </a:moveTo>
                    <a:cubicBezTo>
                      <a:pt x="21100" y="7369"/>
                      <a:pt x="18900" y="14257"/>
                      <a:pt x="17026" y="22273"/>
                    </a:cubicBezTo>
                    <a:cubicBezTo>
                      <a:pt x="15611" y="28330"/>
                      <a:pt x="14667" y="33849"/>
                      <a:pt x="14207" y="38665"/>
                    </a:cubicBezTo>
                    <a:cubicBezTo>
                      <a:pt x="13732" y="43665"/>
                      <a:pt x="13787" y="47942"/>
                      <a:pt x="14370" y="51423"/>
                    </a:cubicBezTo>
                    <a:cubicBezTo>
                      <a:pt x="14311" y="52293"/>
                      <a:pt x="13985" y="57317"/>
                      <a:pt x="13391" y="62697"/>
                    </a:cubicBezTo>
                    <a:cubicBezTo>
                      <a:pt x="12823" y="67895"/>
                      <a:pt x="12254" y="71208"/>
                      <a:pt x="11774" y="73309"/>
                    </a:cubicBezTo>
                    <a:cubicBezTo>
                      <a:pt x="10375" y="68152"/>
                      <a:pt x="9045" y="61456"/>
                      <a:pt x="9045" y="59711"/>
                    </a:cubicBezTo>
                    <a:cubicBezTo>
                      <a:pt x="9040" y="58949"/>
                      <a:pt x="8758" y="58069"/>
                      <a:pt x="8244" y="56956"/>
                    </a:cubicBezTo>
                    <a:cubicBezTo>
                      <a:pt x="9035" y="47986"/>
                      <a:pt x="12837" y="31035"/>
                      <a:pt x="15616" y="18624"/>
                    </a:cubicBezTo>
                    <a:cubicBezTo>
                      <a:pt x="16556" y="14440"/>
                      <a:pt x="17372" y="10786"/>
                      <a:pt x="17970" y="7933"/>
                    </a:cubicBezTo>
                    <a:cubicBezTo>
                      <a:pt x="19122" y="6845"/>
                      <a:pt x="20453" y="5762"/>
                      <a:pt x="22000" y="4674"/>
                    </a:cubicBezTo>
                    <a:close/>
                    <a:moveTo>
                      <a:pt x="29853" y="29799"/>
                    </a:moveTo>
                    <a:cubicBezTo>
                      <a:pt x="30159" y="33251"/>
                      <a:pt x="30412" y="36964"/>
                      <a:pt x="30624" y="40945"/>
                    </a:cubicBezTo>
                    <a:cubicBezTo>
                      <a:pt x="31311" y="54168"/>
                      <a:pt x="31311" y="67474"/>
                      <a:pt x="31227" y="76617"/>
                    </a:cubicBezTo>
                    <a:cubicBezTo>
                      <a:pt x="31077" y="76627"/>
                      <a:pt x="30930" y="76631"/>
                      <a:pt x="30787" y="76631"/>
                    </a:cubicBezTo>
                    <a:cubicBezTo>
                      <a:pt x="29707" y="76631"/>
                      <a:pt x="28830" y="76366"/>
                      <a:pt x="28127" y="75811"/>
                    </a:cubicBezTo>
                    <a:cubicBezTo>
                      <a:pt x="26035" y="74189"/>
                      <a:pt x="25659" y="70283"/>
                      <a:pt x="25388" y="67430"/>
                    </a:cubicBezTo>
                    <a:cubicBezTo>
                      <a:pt x="25333" y="66826"/>
                      <a:pt x="25279" y="66258"/>
                      <a:pt x="25210" y="65744"/>
                    </a:cubicBezTo>
                    <a:cubicBezTo>
                      <a:pt x="25205" y="65694"/>
                      <a:pt x="25190" y="65645"/>
                      <a:pt x="25180" y="65600"/>
                    </a:cubicBezTo>
                    <a:cubicBezTo>
                      <a:pt x="25269" y="65244"/>
                      <a:pt x="25368" y="64858"/>
                      <a:pt x="25462" y="64453"/>
                    </a:cubicBezTo>
                    <a:cubicBezTo>
                      <a:pt x="26258" y="61071"/>
                      <a:pt x="27014" y="56427"/>
                      <a:pt x="27811" y="51507"/>
                    </a:cubicBezTo>
                    <a:cubicBezTo>
                      <a:pt x="28147" y="49470"/>
                      <a:pt x="28483" y="47353"/>
                      <a:pt x="28844" y="45247"/>
                    </a:cubicBezTo>
                    <a:cubicBezTo>
                      <a:pt x="28849" y="45193"/>
                      <a:pt x="28854" y="45138"/>
                      <a:pt x="28864" y="45089"/>
                    </a:cubicBezTo>
                    <a:cubicBezTo>
                      <a:pt x="29017" y="40866"/>
                      <a:pt x="29319" y="36836"/>
                      <a:pt x="29615" y="32934"/>
                    </a:cubicBezTo>
                    <a:cubicBezTo>
                      <a:pt x="29695" y="31866"/>
                      <a:pt x="29779" y="30823"/>
                      <a:pt x="29853" y="29799"/>
                    </a:cubicBezTo>
                    <a:close/>
                    <a:moveTo>
                      <a:pt x="16175" y="59731"/>
                    </a:moveTo>
                    <a:cubicBezTo>
                      <a:pt x="16833" y="62485"/>
                      <a:pt x="17461" y="64670"/>
                      <a:pt x="18044" y="66332"/>
                    </a:cubicBezTo>
                    <a:cubicBezTo>
                      <a:pt x="18237" y="66876"/>
                      <a:pt x="18430" y="67365"/>
                      <a:pt x="18623" y="67796"/>
                    </a:cubicBezTo>
                    <a:cubicBezTo>
                      <a:pt x="18638" y="67840"/>
                      <a:pt x="18658" y="67875"/>
                      <a:pt x="18677" y="67919"/>
                    </a:cubicBezTo>
                    <a:cubicBezTo>
                      <a:pt x="18781" y="68676"/>
                      <a:pt x="18811" y="71470"/>
                      <a:pt x="18391" y="74719"/>
                    </a:cubicBezTo>
                    <a:cubicBezTo>
                      <a:pt x="17896" y="78576"/>
                      <a:pt x="16976" y="81389"/>
                      <a:pt x="15869" y="82438"/>
                    </a:cubicBezTo>
                    <a:cubicBezTo>
                      <a:pt x="15646" y="82650"/>
                      <a:pt x="15438" y="82774"/>
                      <a:pt x="15211" y="82818"/>
                    </a:cubicBezTo>
                    <a:cubicBezTo>
                      <a:pt x="14870" y="81839"/>
                      <a:pt x="14469" y="80890"/>
                      <a:pt x="14009" y="79827"/>
                    </a:cubicBezTo>
                    <a:cubicBezTo>
                      <a:pt x="13782" y="79283"/>
                      <a:pt x="13540" y="78724"/>
                      <a:pt x="13287" y="78101"/>
                    </a:cubicBezTo>
                    <a:cubicBezTo>
                      <a:pt x="13198" y="77888"/>
                      <a:pt x="13114" y="77661"/>
                      <a:pt x="13025" y="77418"/>
                    </a:cubicBezTo>
                    <a:cubicBezTo>
                      <a:pt x="14098" y="75223"/>
                      <a:pt x="15018" y="70476"/>
                      <a:pt x="15844" y="62950"/>
                    </a:cubicBezTo>
                    <a:cubicBezTo>
                      <a:pt x="15963" y="61847"/>
                      <a:pt x="16076" y="60769"/>
                      <a:pt x="16175" y="59731"/>
                    </a:cubicBezTo>
                    <a:close/>
                    <a:moveTo>
                      <a:pt x="20289" y="103992"/>
                    </a:moveTo>
                    <a:cubicBezTo>
                      <a:pt x="20635" y="104180"/>
                      <a:pt x="20952" y="104561"/>
                      <a:pt x="21174" y="104887"/>
                    </a:cubicBezTo>
                    <a:cubicBezTo>
                      <a:pt x="23009" y="107558"/>
                      <a:pt x="24438" y="114382"/>
                      <a:pt x="25190" y="124113"/>
                    </a:cubicBezTo>
                    <a:cubicBezTo>
                      <a:pt x="25546" y="128623"/>
                      <a:pt x="25669" y="132772"/>
                      <a:pt x="25679" y="135724"/>
                    </a:cubicBezTo>
                    <a:cubicBezTo>
                      <a:pt x="23756" y="130962"/>
                      <a:pt x="21946" y="126101"/>
                      <a:pt x="20764" y="121225"/>
                    </a:cubicBezTo>
                    <a:cubicBezTo>
                      <a:pt x="19182" y="114658"/>
                      <a:pt x="19028" y="109011"/>
                      <a:pt x="20289" y="103992"/>
                    </a:cubicBezTo>
                    <a:close/>
                    <a:moveTo>
                      <a:pt x="23212" y="70174"/>
                    </a:moveTo>
                    <a:cubicBezTo>
                      <a:pt x="23602" y="72988"/>
                      <a:pt x="24384" y="76029"/>
                      <a:pt x="26614" y="77774"/>
                    </a:cubicBezTo>
                    <a:cubicBezTo>
                      <a:pt x="27756" y="78665"/>
                      <a:pt x="29160" y="79115"/>
                      <a:pt x="30802" y="79115"/>
                    </a:cubicBezTo>
                    <a:cubicBezTo>
                      <a:pt x="30941" y="79115"/>
                      <a:pt x="31074" y="79110"/>
                      <a:pt x="31218" y="79100"/>
                    </a:cubicBezTo>
                    <a:lnTo>
                      <a:pt x="31218" y="79100"/>
                    </a:lnTo>
                    <a:cubicBezTo>
                      <a:pt x="31208" y="80099"/>
                      <a:pt x="31198" y="81028"/>
                      <a:pt x="31188" y="81889"/>
                    </a:cubicBezTo>
                    <a:lnTo>
                      <a:pt x="31173" y="83130"/>
                    </a:lnTo>
                    <a:cubicBezTo>
                      <a:pt x="31173" y="83204"/>
                      <a:pt x="31183" y="83288"/>
                      <a:pt x="31193" y="83362"/>
                    </a:cubicBezTo>
                    <a:cubicBezTo>
                      <a:pt x="31579" y="85568"/>
                      <a:pt x="30372" y="90958"/>
                      <a:pt x="30169" y="91497"/>
                    </a:cubicBezTo>
                    <a:cubicBezTo>
                      <a:pt x="28043" y="97173"/>
                      <a:pt x="28547" y="108660"/>
                      <a:pt x="29042" y="119771"/>
                    </a:cubicBezTo>
                    <a:cubicBezTo>
                      <a:pt x="29442" y="128910"/>
                      <a:pt x="29858" y="138320"/>
                      <a:pt x="28646" y="142904"/>
                    </a:cubicBezTo>
                    <a:cubicBezTo>
                      <a:pt x="28389" y="142271"/>
                      <a:pt x="28127" y="141633"/>
                      <a:pt x="27860" y="140990"/>
                    </a:cubicBezTo>
                    <a:cubicBezTo>
                      <a:pt x="28018" y="140614"/>
                      <a:pt x="28176" y="139670"/>
                      <a:pt x="28167" y="135867"/>
                    </a:cubicBezTo>
                    <a:cubicBezTo>
                      <a:pt x="28157" y="132796"/>
                      <a:pt x="28028" y="129211"/>
                      <a:pt x="27801" y="125775"/>
                    </a:cubicBezTo>
                    <a:cubicBezTo>
                      <a:pt x="26980" y="113284"/>
                      <a:pt x="25289" y="107523"/>
                      <a:pt x="24023" y="104882"/>
                    </a:cubicBezTo>
                    <a:cubicBezTo>
                      <a:pt x="23088" y="102939"/>
                      <a:pt x="21951" y="101802"/>
                      <a:pt x="20640" y="101490"/>
                    </a:cubicBezTo>
                    <a:cubicBezTo>
                      <a:pt x="20408" y="100086"/>
                      <a:pt x="19627" y="98860"/>
                      <a:pt x="18821" y="97584"/>
                    </a:cubicBezTo>
                    <a:cubicBezTo>
                      <a:pt x="17599" y="95690"/>
                      <a:pt x="16353" y="93727"/>
                      <a:pt x="16353" y="90686"/>
                    </a:cubicBezTo>
                    <a:cubicBezTo>
                      <a:pt x="16353" y="88386"/>
                      <a:pt x="16180" y="86670"/>
                      <a:pt x="15879" y="85202"/>
                    </a:cubicBezTo>
                    <a:cubicBezTo>
                      <a:pt x="16472" y="85053"/>
                      <a:pt x="17031" y="84737"/>
                      <a:pt x="17545" y="84257"/>
                    </a:cubicBezTo>
                    <a:cubicBezTo>
                      <a:pt x="19132" y="82779"/>
                      <a:pt x="20240" y="79693"/>
                      <a:pt x="20838" y="75104"/>
                    </a:cubicBezTo>
                    <a:cubicBezTo>
                      <a:pt x="21031" y="73611"/>
                      <a:pt x="21150" y="72122"/>
                      <a:pt x="21194" y="70832"/>
                    </a:cubicBezTo>
                    <a:cubicBezTo>
                      <a:pt x="21343" y="70866"/>
                      <a:pt x="21496" y="70886"/>
                      <a:pt x="21654" y="70886"/>
                    </a:cubicBezTo>
                    <a:lnTo>
                      <a:pt x="21699" y="70886"/>
                    </a:lnTo>
                    <a:cubicBezTo>
                      <a:pt x="22327" y="70876"/>
                      <a:pt x="22831" y="70565"/>
                      <a:pt x="23212" y="70174"/>
                    </a:cubicBezTo>
                    <a:close/>
                    <a:moveTo>
                      <a:pt x="40811" y="148937"/>
                    </a:moveTo>
                    <a:lnTo>
                      <a:pt x="40811" y="148937"/>
                    </a:lnTo>
                    <a:cubicBezTo>
                      <a:pt x="40825" y="148941"/>
                      <a:pt x="40835" y="148956"/>
                      <a:pt x="40855" y="148971"/>
                    </a:cubicBezTo>
                    <a:cubicBezTo>
                      <a:pt x="40840" y="148961"/>
                      <a:pt x="40825" y="148946"/>
                      <a:pt x="40811" y="148937"/>
                    </a:cubicBezTo>
                    <a:close/>
                    <a:moveTo>
                      <a:pt x="32014" y="93885"/>
                    </a:moveTo>
                    <a:cubicBezTo>
                      <a:pt x="32523" y="95403"/>
                      <a:pt x="33433" y="97000"/>
                      <a:pt x="34822" y="98855"/>
                    </a:cubicBezTo>
                    <a:cubicBezTo>
                      <a:pt x="35040" y="99146"/>
                      <a:pt x="35366" y="99324"/>
                      <a:pt x="35722" y="99349"/>
                    </a:cubicBezTo>
                    <a:cubicBezTo>
                      <a:pt x="36746" y="99418"/>
                      <a:pt x="37770" y="101362"/>
                      <a:pt x="38477" y="104536"/>
                    </a:cubicBezTo>
                    <a:cubicBezTo>
                      <a:pt x="38561" y="104932"/>
                      <a:pt x="38650" y="105352"/>
                      <a:pt x="38729" y="105797"/>
                    </a:cubicBezTo>
                    <a:cubicBezTo>
                      <a:pt x="39134" y="109002"/>
                      <a:pt x="37794" y="114841"/>
                      <a:pt x="36499" y="120489"/>
                    </a:cubicBezTo>
                    <a:cubicBezTo>
                      <a:pt x="34931" y="127288"/>
                      <a:pt x="33319" y="134324"/>
                      <a:pt x="34006" y="139002"/>
                    </a:cubicBezTo>
                    <a:cubicBezTo>
                      <a:pt x="34041" y="140906"/>
                      <a:pt x="34338" y="143003"/>
                      <a:pt x="34625" y="145030"/>
                    </a:cubicBezTo>
                    <a:cubicBezTo>
                      <a:pt x="34877" y="146840"/>
                      <a:pt x="35119" y="148546"/>
                      <a:pt x="35139" y="149881"/>
                    </a:cubicBezTo>
                    <a:cubicBezTo>
                      <a:pt x="35164" y="151493"/>
                      <a:pt x="34832" y="151760"/>
                      <a:pt x="34832" y="151765"/>
                    </a:cubicBezTo>
                    <a:cubicBezTo>
                      <a:pt x="34831" y="151767"/>
                      <a:pt x="34791" y="151784"/>
                      <a:pt x="34696" y="151784"/>
                    </a:cubicBezTo>
                    <a:cubicBezTo>
                      <a:pt x="34387" y="151784"/>
                      <a:pt x="33492" y="151604"/>
                      <a:pt x="31435" y="150148"/>
                    </a:cubicBezTo>
                    <a:cubicBezTo>
                      <a:pt x="30965" y="148798"/>
                      <a:pt x="30446" y="147433"/>
                      <a:pt x="29897" y="146044"/>
                    </a:cubicBezTo>
                    <a:cubicBezTo>
                      <a:pt x="30031" y="145940"/>
                      <a:pt x="30154" y="145801"/>
                      <a:pt x="30238" y="145633"/>
                    </a:cubicBezTo>
                    <a:cubicBezTo>
                      <a:pt x="31272" y="143675"/>
                      <a:pt x="31796" y="140308"/>
                      <a:pt x="31900" y="135036"/>
                    </a:cubicBezTo>
                    <a:cubicBezTo>
                      <a:pt x="31979" y="130517"/>
                      <a:pt x="31752" y="125246"/>
                      <a:pt x="31504" y="119668"/>
                    </a:cubicBezTo>
                    <a:cubicBezTo>
                      <a:pt x="31064" y="109768"/>
                      <a:pt x="30619" y="99562"/>
                      <a:pt x="32014" y="93885"/>
                    </a:cubicBezTo>
                    <a:close/>
                    <a:moveTo>
                      <a:pt x="39752" y="117314"/>
                    </a:moveTo>
                    <a:cubicBezTo>
                      <a:pt x="39767" y="117616"/>
                      <a:pt x="39772" y="117917"/>
                      <a:pt x="39777" y="118229"/>
                    </a:cubicBezTo>
                    <a:cubicBezTo>
                      <a:pt x="40044" y="128771"/>
                      <a:pt x="39312" y="140688"/>
                      <a:pt x="38966" y="146415"/>
                    </a:cubicBezTo>
                    <a:cubicBezTo>
                      <a:pt x="38902" y="147483"/>
                      <a:pt x="38852" y="148328"/>
                      <a:pt x="38818" y="148922"/>
                    </a:cubicBezTo>
                    <a:cubicBezTo>
                      <a:pt x="38803" y="149243"/>
                      <a:pt x="38793" y="149471"/>
                      <a:pt x="38788" y="149639"/>
                    </a:cubicBezTo>
                    <a:cubicBezTo>
                      <a:pt x="38783" y="149911"/>
                      <a:pt x="38778" y="150450"/>
                      <a:pt x="39204" y="150825"/>
                    </a:cubicBezTo>
                    <a:cubicBezTo>
                      <a:pt x="41587" y="153288"/>
                      <a:pt x="41552" y="154984"/>
                      <a:pt x="41483" y="158060"/>
                    </a:cubicBezTo>
                    <a:cubicBezTo>
                      <a:pt x="41429" y="160443"/>
                      <a:pt x="41364" y="163410"/>
                      <a:pt x="42502" y="167604"/>
                    </a:cubicBezTo>
                    <a:cubicBezTo>
                      <a:pt x="42512" y="167633"/>
                      <a:pt x="42522" y="167668"/>
                      <a:pt x="42536" y="167702"/>
                    </a:cubicBezTo>
                    <a:cubicBezTo>
                      <a:pt x="44099" y="172019"/>
                      <a:pt x="45701" y="174393"/>
                      <a:pt x="46873" y="176124"/>
                    </a:cubicBezTo>
                    <a:cubicBezTo>
                      <a:pt x="47620" y="177231"/>
                      <a:pt x="48174" y="178047"/>
                      <a:pt x="48505" y="179002"/>
                    </a:cubicBezTo>
                    <a:cubicBezTo>
                      <a:pt x="48417" y="178993"/>
                      <a:pt x="48331" y="178988"/>
                      <a:pt x="48248" y="178988"/>
                    </a:cubicBezTo>
                    <a:cubicBezTo>
                      <a:pt x="48042" y="178988"/>
                      <a:pt x="47847" y="179018"/>
                      <a:pt x="47649" y="179095"/>
                    </a:cubicBezTo>
                    <a:cubicBezTo>
                      <a:pt x="46992" y="179333"/>
                      <a:pt x="46735" y="179862"/>
                      <a:pt x="46477" y="180366"/>
                    </a:cubicBezTo>
                    <a:cubicBezTo>
                      <a:pt x="46443" y="180440"/>
                      <a:pt x="46398" y="180520"/>
                      <a:pt x="46354" y="180614"/>
                    </a:cubicBezTo>
                    <a:cubicBezTo>
                      <a:pt x="46005" y="180517"/>
                      <a:pt x="45606" y="180407"/>
                      <a:pt x="45190" y="180407"/>
                    </a:cubicBezTo>
                    <a:cubicBezTo>
                      <a:pt x="44922" y="180407"/>
                      <a:pt x="44648" y="180453"/>
                      <a:pt x="44376" y="180579"/>
                    </a:cubicBezTo>
                    <a:cubicBezTo>
                      <a:pt x="43743" y="180876"/>
                      <a:pt x="43550" y="181484"/>
                      <a:pt x="43476" y="181993"/>
                    </a:cubicBezTo>
                    <a:cubicBezTo>
                      <a:pt x="43362" y="181963"/>
                      <a:pt x="43258" y="181939"/>
                      <a:pt x="43174" y="181914"/>
                    </a:cubicBezTo>
                    <a:cubicBezTo>
                      <a:pt x="42610" y="181756"/>
                      <a:pt x="42067" y="181604"/>
                      <a:pt x="41561" y="181604"/>
                    </a:cubicBezTo>
                    <a:cubicBezTo>
                      <a:pt x="41291" y="181604"/>
                      <a:pt x="41032" y="181647"/>
                      <a:pt x="40786" y="181756"/>
                    </a:cubicBezTo>
                    <a:cubicBezTo>
                      <a:pt x="40257" y="181993"/>
                      <a:pt x="39896" y="182488"/>
                      <a:pt x="39812" y="183111"/>
                    </a:cubicBezTo>
                    <a:cubicBezTo>
                      <a:pt x="39777" y="183323"/>
                      <a:pt x="39777" y="183521"/>
                      <a:pt x="39792" y="183709"/>
                    </a:cubicBezTo>
                    <a:cubicBezTo>
                      <a:pt x="39589" y="183723"/>
                      <a:pt x="39402" y="183729"/>
                      <a:pt x="39228" y="183729"/>
                    </a:cubicBezTo>
                    <a:cubicBezTo>
                      <a:pt x="37900" y="183729"/>
                      <a:pt x="37388" y="183351"/>
                      <a:pt x="37082" y="182952"/>
                    </a:cubicBezTo>
                    <a:cubicBezTo>
                      <a:pt x="36439" y="182112"/>
                      <a:pt x="36153" y="180426"/>
                      <a:pt x="35787" y="178294"/>
                    </a:cubicBezTo>
                    <a:cubicBezTo>
                      <a:pt x="35569" y="177038"/>
                      <a:pt x="35327" y="175619"/>
                      <a:pt x="34961" y="174032"/>
                    </a:cubicBezTo>
                    <a:cubicBezTo>
                      <a:pt x="34491" y="170659"/>
                      <a:pt x="32647" y="168573"/>
                      <a:pt x="31292" y="167045"/>
                    </a:cubicBezTo>
                    <a:cubicBezTo>
                      <a:pt x="30496" y="166150"/>
                      <a:pt x="29808" y="165368"/>
                      <a:pt x="29714" y="164711"/>
                    </a:cubicBezTo>
                    <a:cubicBezTo>
                      <a:pt x="29586" y="163776"/>
                      <a:pt x="30199" y="161675"/>
                      <a:pt x="30728" y="159825"/>
                    </a:cubicBezTo>
                    <a:cubicBezTo>
                      <a:pt x="31351" y="157664"/>
                      <a:pt x="31994" y="155444"/>
                      <a:pt x="32118" y="153491"/>
                    </a:cubicBezTo>
                    <a:cubicBezTo>
                      <a:pt x="32998" y="153941"/>
                      <a:pt x="33888" y="154257"/>
                      <a:pt x="34714" y="154257"/>
                    </a:cubicBezTo>
                    <a:cubicBezTo>
                      <a:pt x="35208" y="154257"/>
                      <a:pt x="35678" y="154143"/>
                      <a:pt x="36113" y="153886"/>
                    </a:cubicBezTo>
                    <a:cubicBezTo>
                      <a:pt x="37478" y="153056"/>
                      <a:pt x="37621" y="151226"/>
                      <a:pt x="37606" y="149925"/>
                    </a:cubicBezTo>
                    <a:cubicBezTo>
                      <a:pt x="37596" y="148422"/>
                      <a:pt x="37344" y="146612"/>
                      <a:pt x="37072" y="144694"/>
                    </a:cubicBezTo>
                    <a:cubicBezTo>
                      <a:pt x="36790" y="142716"/>
                      <a:pt x="36504" y="140664"/>
                      <a:pt x="36479" y="138888"/>
                    </a:cubicBezTo>
                    <a:cubicBezTo>
                      <a:pt x="36479" y="138834"/>
                      <a:pt x="36469" y="138780"/>
                      <a:pt x="36464" y="138725"/>
                    </a:cubicBezTo>
                    <a:cubicBezTo>
                      <a:pt x="35816" y="134512"/>
                      <a:pt x="37389" y="127673"/>
                      <a:pt x="38907" y="121052"/>
                    </a:cubicBezTo>
                    <a:cubicBezTo>
                      <a:pt x="39199" y="119786"/>
                      <a:pt x="39490" y="118535"/>
                      <a:pt x="39752" y="117314"/>
                    </a:cubicBezTo>
                    <a:close/>
                    <a:moveTo>
                      <a:pt x="25120" y="1"/>
                    </a:moveTo>
                    <a:cubicBezTo>
                      <a:pt x="24906" y="1"/>
                      <a:pt x="24691" y="57"/>
                      <a:pt x="24502" y="169"/>
                    </a:cubicBezTo>
                    <a:cubicBezTo>
                      <a:pt x="21135" y="2103"/>
                      <a:pt x="15859" y="6365"/>
                      <a:pt x="15720" y="6682"/>
                    </a:cubicBezTo>
                    <a:cubicBezTo>
                      <a:pt x="11003" y="11345"/>
                      <a:pt x="9183" y="15968"/>
                      <a:pt x="7512" y="20211"/>
                    </a:cubicBezTo>
                    <a:cubicBezTo>
                      <a:pt x="5920" y="24276"/>
                      <a:pt x="4411" y="28113"/>
                      <a:pt x="470" y="31461"/>
                    </a:cubicBezTo>
                    <a:cubicBezTo>
                      <a:pt x="159" y="31728"/>
                      <a:pt x="0" y="32128"/>
                      <a:pt x="45" y="32539"/>
                    </a:cubicBezTo>
                    <a:cubicBezTo>
                      <a:pt x="50" y="32618"/>
                      <a:pt x="955" y="40772"/>
                      <a:pt x="1064" y="45573"/>
                    </a:cubicBezTo>
                    <a:cubicBezTo>
                      <a:pt x="1138" y="48703"/>
                      <a:pt x="2987" y="52204"/>
                      <a:pt x="4619" y="55305"/>
                    </a:cubicBezTo>
                    <a:cubicBezTo>
                      <a:pt x="5529" y="57021"/>
                      <a:pt x="6552" y="58964"/>
                      <a:pt x="6552" y="59721"/>
                    </a:cubicBezTo>
                    <a:cubicBezTo>
                      <a:pt x="6552" y="62391"/>
                      <a:pt x="9089" y="74407"/>
                      <a:pt x="10993" y="79050"/>
                    </a:cubicBezTo>
                    <a:cubicBezTo>
                      <a:pt x="11250" y="79688"/>
                      <a:pt x="11492" y="80257"/>
                      <a:pt x="11730" y="80801"/>
                    </a:cubicBezTo>
                    <a:cubicBezTo>
                      <a:pt x="12284" y="82106"/>
                      <a:pt x="12739" y="83174"/>
                      <a:pt x="13085" y="84297"/>
                    </a:cubicBezTo>
                    <a:cubicBezTo>
                      <a:pt x="13085" y="84307"/>
                      <a:pt x="13090" y="84312"/>
                      <a:pt x="13090" y="84317"/>
                    </a:cubicBezTo>
                    <a:cubicBezTo>
                      <a:pt x="13604" y="85993"/>
                      <a:pt x="13871" y="87798"/>
                      <a:pt x="13871" y="90691"/>
                    </a:cubicBezTo>
                    <a:cubicBezTo>
                      <a:pt x="13871" y="94454"/>
                      <a:pt x="15443" y="96926"/>
                      <a:pt x="16709" y="98919"/>
                    </a:cubicBezTo>
                    <a:cubicBezTo>
                      <a:pt x="17505" y="100180"/>
                      <a:pt x="18153" y="101184"/>
                      <a:pt x="18217" y="102187"/>
                    </a:cubicBezTo>
                    <a:cubicBezTo>
                      <a:pt x="16511" y="107904"/>
                      <a:pt x="16556" y="114327"/>
                      <a:pt x="18361" y="121814"/>
                    </a:cubicBezTo>
                    <a:cubicBezTo>
                      <a:pt x="19943" y="128371"/>
                      <a:pt x="22604" y="134804"/>
                      <a:pt x="25180" y="141025"/>
                    </a:cubicBezTo>
                    <a:cubicBezTo>
                      <a:pt x="26871" y="145114"/>
                      <a:pt x="28473" y="148991"/>
                      <a:pt x="29660" y="152645"/>
                    </a:cubicBezTo>
                    <a:cubicBezTo>
                      <a:pt x="29724" y="154411"/>
                      <a:pt x="28992" y="156923"/>
                      <a:pt x="28350" y="159138"/>
                    </a:cubicBezTo>
                    <a:cubicBezTo>
                      <a:pt x="27657" y="161531"/>
                      <a:pt x="27064" y="163598"/>
                      <a:pt x="27262" y="165042"/>
                    </a:cubicBezTo>
                    <a:cubicBezTo>
                      <a:pt x="27454" y="166446"/>
                      <a:pt x="28419" y="167534"/>
                      <a:pt x="29437" y="168681"/>
                    </a:cubicBezTo>
                    <a:cubicBezTo>
                      <a:pt x="30718" y="170125"/>
                      <a:pt x="32162" y="171757"/>
                      <a:pt x="32518" y="174413"/>
                    </a:cubicBezTo>
                    <a:cubicBezTo>
                      <a:pt x="32523" y="174452"/>
                      <a:pt x="32528" y="174492"/>
                      <a:pt x="32533" y="174531"/>
                    </a:cubicBezTo>
                    <a:cubicBezTo>
                      <a:pt x="32894" y="176074"/>
                      <a:pt x="33136" y="177478"/>
                      <a:pt x="33344" y="178710"/>
                    </a:cubicBezTo>
                    <a:cubicBezTo>
                      <a:pt x="33784" y="181281"/>
                      <a:pt x="34105" y="183135"/>
                      <a:pt x="35124" y="184456"/>
                    </a:cubicBezTo>
                    <a:cubicBezTo>
                      <a:pt x="36187" y="185835"/>
                      <a:pt x="37725" y="186201"/>
                      <a:pt x="39228" y="186201"/>
                    </a:cubicBezTo>
                    <a:cubicBezTo>
                      <a:pt x="39836" y="186201"/>
                      <a:pt x="40435" y="186137"/>
                      <a:pt x="40999" y="186063"/>
                    </a:cubicBezTo>
                    <a:cubicBezTo>
                      <a:pt x="41107" y="186053"/>
                      <a:pt x="41221" y="186023"/>
                      <a:pt x="41320" y="185974"/>
                    </a:cubicBezTo>
                    <a:cubicBezTo>
                      <a:pt x="41849" y="185741"/>
                      <a:pt x="42195" y="185257"/>
                      <a:pt x="42284" y="184639"/>
                    </a:cubicBezTo>
                    <a:cubicBezTo>
                      <a:pt x="42299" y="184500"/>
                      <a:pt x="42309" y="184367"/>
                      <a:pt x="42299" y="184228"/>
                    </a:cubicBezTo>
                    <a:lnTo>
                      <a:pt x="42299" y="184228"/>
                    </a:lnTo>
                    <a:cubicBezTo>
                      <a:pt x="42373" y="184248"/>
                      <a:pt x="42442" y="184268"/>
                      <a:pt x="42507" y="184283"/>
                    </a:cubicBezTo>
                    <a:cubicBezTo>
                      <a:pt x="43072" y="184439"/>
                      <a:pt x="43620" y="184590"/>
                      <a:pt x="44127" y="184590"/>
                    </a:cubicBezTo>
                    <a:cubicBezTo>
                      <a:pt x="44404" y="184590"/>
                      <a:pt x="44670" y="184545"/>
                      <a:pt x="44920" y="184431"/>
                    </a:cubicBezTo>
                    <a:cubicBezTo>
                      <a:pt x="45558" y="184144"/>
                      <a:pt x="45756" y="183541"/>
                      <a:pt x="45835" y="183037"/>
                    </a:cubicBezTo>
                    <a:cubicBezTo>
                      <a:pt x="46133" y="183117"/>
                      <a:pt x="46462" y="183195"/>
                      <a:pt x="46799" y="183195"/>
                    </a:cubicBezTo>
                    <a:cubicBezTo>
                      <a:pt x="47059" y="183195"/>
                      <a:pt x="47324" y="183149"/>
                      <a:pt x="47585" y="183022"/>
                    </a:cubicBezTo>
                    <a:cubicBezTo>
                      <a:pt x="47808" y="182918"/>
                      <a:pt x="47986" y="182745"/>
                      <a:pt x="48119" y="182537"/>
                    </a:cubicBezTo>
                    <a:cubicBezTo>
                      <a:pt x="48371" y="182102"/>
                      <a:pt x="48539" y="181771"/>
                      <a:pt x="48663" y="181514"/>
                    </a:cubicBezTo>
                    <a:cubicBezTo>
                      <a:pt x="48742" y="181528"/>
                      <a:pt x="48821" y="181548"/>
                      <a:pt x="48896" y="181558"/>
                    </a:cubicBezTo>
                    <a:cubicBezTo>
                      <a:pt x="49148" y="181607"/>
                      <a:pt x="49469" y="181662"/>
                      <a:pt x="49865" y="181731"/>
                    </a:cubicBezTo>
                    <a:cubicBezTo>
                      <a:pt x="49933" y="181743"/>
                      <a:pt x="50001" y="181748"/>
                      <a:pt x="50069" y="181748"/>
                    </a:cubicBezTo>
                    <a:cubicBezTo>
                      <a:pt x="50379" y="181748"/>
                      <a:pt x="50678" y="181630"/>
                      <a:pt x="50913" y="181415"/>
                    </a:cubicBezTo>
                    <a:cubicBezTo>
                      <a:pt x="51200" y="181157"/>
                      <a:pt x="51343" y="180782"/>
                      <a:pt x="51309" y="180396"/>
                    </a:cubicBezTo>
                    <a:cubicBezTo>
                      <a:pt x="51086" y="177948"/>
                      <a:pt x="50127" y="176534"/>
                      <a:pt x="48915" y="174734"/>
                    </a:cubicBezTo>
                    <a:cubicBezTo>
                      <a:pt x="47758" y="173023"/>
                      <a:pt x="46324" y="170897"/>
                      <a:pt x="44870" y="166896"/>
                    </a:cubicBezTo>
                    <a:cubicBezTo>
                      <a:pt x="43842" y="163074"/>
                      <a:pt x="43901" y="160433"/>
                      <a:pt x="43951" y="158104"/>
                    </a:cubicBezTo>
                    <a:cubicBezTo>
                      <a:pt x="44020" y="154959"/>
                      <a:pt x="44079" y="152457"/>
                      <a:pt x="41261" y="149396"/>
                    </a:cubicBezTo>
                    <a:cubicBezTo>
                      <a:pt x="41285" y="148838"/>
                      <a:pt x="41355" y="147755"/>
                      <a:pt x="41429" y="146553"/>
                    </a:cubicBezTo>
                    <a:cubicBezTo>
                      <a:pt x="41780" y="140792"/>
                      <a:pt x="42517" y="128801"/>
                      <a:pt x="42245" y="118155"/>
                    </a:cubicBezTo>
                    <a:cubicBezTo>
                      <a:pt x="42091" y="112151"/>
                      <a:pt x="41631" y="107389"/>
                      <a:pt x="40885" y="104002"/>
                    </a:cubicBezTo>
                    <a:cubicBezTo>
                      <a:pt x="40425" y="101940"/>
                      <a:pt x="39871" y="100383"/>
                      <a:pt x="39184" y="99230"/>
                    </a:cubicBezTo>
                    <a:cubicBezTo>
                      <a:pt x="38442" y="97994"/>
                      <a:pt x="37547" y="97243"/>
                      <a:pt x="36504" y="96980"/>
                    </a:cubicBezTo>
                    <a:cubicBezTo>
                      <a:pt x="33784" y="93237"/>
                      <a:pt x="33843" y="91432"/>
                      <a:pt x="33932" y="88742"/>
                    </a:cubicBezTo>
                    <a:cubicBezTo>
                      <a:pt x="33982" y="87199"/>
                      <a:pt x="34041" y="85449"/>
                      <a:pt x="33626" y="83051"/>
                    </a:cubicBezTo>
                    <a:lnTo>
                      <a:pt x="33641" y="81923"/>
                    </a:lnTo>
                    <a:cubicBezTo>
                      <a:pt x="33739" y="73205"/>
                      <a:pt x="33922" y="56966"/>
                      <a:pt x="33082" y="40826"/>
                    </a:cubicBezTo>
                    <a:cubicBezTo>
                      <a:pt x="32612" y="31822"/>
                      <a:pt x="31880" y="24053"/>
                      <a:pt x="30896" y="17724"/>
                    </a:cubicBezTo>
                    <a:cubicBezTo>
                      <a:pt x="29714" y="10084"/>
                      <a:pt x="28137" y="4348"/>
                      <a:pt x="26218" y="664"/>
                    </a:cubicBezTo>
                    <a:cubicBezTo>
                      <a:pt x="26060" y="367"/>
                      <a:pt x="25788" y="144"/>
                      <a:pt x="25467" y="51"/>
                    </a:cubicBezTo>
                    <a:cubicBezTo>
                      <a:pt x="25354" y="17"/>
                      <a:pt x="25237" y="1"/>
                      <a:pt x="251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" name="Google Shape;138;p15"/>
              <p:cNvSpPr/>
              <p:nvPr/>
            </p:nvSpPr>
            <p:spPr>
              <a:xfrm>
                <a:off x="5064125" y="2509600"/>
                <a:ext cx="113000" cy="225475"/>
              </a:xfrm>
              <a:custGeom>
                <a:rect b="b" l="l" r="r" t="t"/>
                <a:pathLst>
                  <a:path extrusionOk="0" h="9019" w="4520">
                    <a:moveTo>
                      <a:pt x="3114" y="1"/>
                    </a:moveTo>
                    <a:cubicBezTo>
                      <a:pt x="2722" y="1"/>
                      <a:pt x="2336" y="189"/>
                      <a:pt x="2097" y="538"/>
                    </a:cubicBezTo>
                    <a:cubicBezTo>
                      <a:pt x="2062" y="577"/>
                      <a:pt x="1345" y="1621"/>
                      <a:pt x="811" y="3040"/>
                    </a:cubicBezTo>
                    <a:cubicBezTo>
                      <a:pt x="45" y="5052"/>
                      <a:pt x="0" y="6877"/>
                      <a:pt x="688" y="8311"/>
                    </a:cubicBezTo>
                    <a:cubicBezTo>
                      <a:pt x="895" y="8756"/>
                      <a:pt x="1340" y="9018"/>
                      <a:pt x="1805" y="9018"/>
                    </a:cubicBezTo>
                    <a:cubicBezTo>
                      <a:pt x="1983" y="9018"/>
                      <a:pt x="2161" y="8979"/>
                      <a:pt x="2334" y="8899"/>
                    </a:cubicBezTo>
                    <a:cubicBezTo>
                      <a:pt x="2948" y="8608"/>
                      <a:pt x="3210" y="7866"/>
                      <a:pt x="2918" y="7248"/>
                    </a:cubicBezTo>
                    <a:cubicBezTo>
                      <a:pt x="2102" y="5537"/>
                      <a:pt x="3516" y="2837"/>
                      <a:pt x="4129" y="1937"/>
                    </a:cubicBezTo>
                    <a:cubicBezTo>
                      <a:pt x="4520" y="1378"/>
                      <a:pt x="4377" y="612"/>
                      <a:pt x="3813" y="221"/>
                    </a:cubicBezTo>
                    <a:cubicBezTo>
                      <a:pt x="3600" y="72"/>
                      <a:pt x="3356" y="1"/>
                      <a:pt x="311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" name="Google Shape;139;p15"/>
              <p:cNvSpPr/>
              <p:nvPr/>
            </p:nvSpPr>
            <p:spPr>
              <a:xfrm>
                <a:off x="5138425" y="2640475"/>
                <a:ext cx="194100" cy="130575"/>
              </a:xfrm>
              <a:custGeom>
                <a:rect b="b" l="l" r="r" t="t"/>
                <a:pathLst>
                  <a:path extrusionOk="0" h="5223" w="7764">
                    <a:moveTo>
                      <a:pt x="6406" y="0"/>
                    </a:moveTo>
                    <a:cubicBezTo>
                      <a:pt x="5839" y="0"/>
                      <a:pt x="5330" y="392"/>
                      <a:pt x="5197" y="969"/>
                    </a:cubicBezTo>
                    <a:cubicBezTo>
                      <a:pt x="4990" y="1919"/>
                      <a:pt x="2725" y="2621"/>
                      <a:pt x="1177" y="2755"/>
                    </a:cubicBezTo>
                    <a:cubicBezTo>
                      <a:pt x="510" y="2819"/>
                      <a:pt x="0" y="3412"/>
                      <a:pt x="60" y="4090"/>
                    </a:cubicBezTo>
                    <a:cubicBezTo>
                      <a:pt x="114" y="4733"/>
                      <a:pt x="653" y="5222"/>
                      <a:pt x="1286" y="5222"/>
                    </a:cubicBezTo>
                    <a:cubicBezTo>
                      <a:pt x="1325" y="5222"/>
                      <a:pt x="1355" y="5222"/>
                      <a:pt x="1395" y="5217"/>
                    </a:cubicBezTo>
                    <a:cubicBezTo>
                      <a:pt x="1449" y="5207"/>
                      <a:pt x="2695" y="5098"/>
                      <a:pt x="4030" y="4673"/>
                    </a:cubicBezTo>
                    <a:cubicBezTo>
                      <a:pt x="5445" y="4213"/>
                      <a:pt x="7220" y="3294"/>
                      <a:pt x="7615" y="1508"/>
                    </a:cubicBezTo>
                    <a:cubicBezTo>
                      <a:pt x="7764" y="841"/>
                      <a:pt x="7343" y="178"/>
                      <a:pt x="6676" y="30"/>
                    </a:cubicBezTo>
                    <a:cubicBezTo>
                      <a:pt x="6585" y="10"/>
                      <a:pt x="6495" y="0"/>
                      <a:pt x="640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40" name="Google Shape;140;p1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CUSTOM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6"/>
          <p:cNvSpPr txBox="1"/>
          <p:nvPr>
            <p:ph idx="1" type="subTitle"/>
          </p:nvPr>
        </p:nvSpPr>
        <p:spPr>
          <a:xfrm>
            <a:off x="720000" y="1482275"/>
            <a:ext cx="4183200" cy="29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●"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43" name="Google Shape;143;p1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44" name="Google Shape;144;p16"/>
          <p:cNvSpPr/>
          <p:nvPr/>
        </p:nvSpPr>
        <p:spPr>
          <a:xfrm>
            <a:off x="555763" y="0"/>
            <a:ext cx="831900" cy="8316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5" name="Google Shape;145;p16"/>
          <p:cNvGrpSpPr/>
          <p:nvPr/>
        </p:nvGrpSpPr>
        <p:grpSpPr>
          <a:xfrm flipH="1" rot="-8327213">
            <a:off x="998777" y="-4478237"/>
            <a:ext cx="2010552" cy="7290725"/>
            <a:chOff x="4617475" y="442075"/>
            <a:chExt cx="1283600" cy="4655050"/>
          </a:xfrm>
        </p:grpSpPr>
        <p:sp>
          <p:nvSpPr>
            <p:cNvPr id="146" name="Google Shape;146;p16"/>
            <p:cNvSpPr/>
            <p:nvPr/>
          </p:nvSpPr>
          <p:spPr>
            <a:xfrm>
              <a:off x="4617475" y="442075"/>
              <a:ext cx="1283600" cy="4655050"/>
            </a:xfrm>
            <a:custGeom>
              <a:rect b="b" l="l" r="r" t="t"/>
              <a:pathLst>
                <a:path extrusionOk="0" h="186202" w="51344">
                  <a:moveTo>
                    <a:pt x="14632" y="11676"/>
                  </a:moveTo>
                  <a:lnTo>
                    <a:pt x="14632" y="11676"/>
                  </a:lnTo>
                  <a:cubicBezTo>
                    <a:pt x="14207" y="13619"/>
                    <a:pt x="13727" y="15770"/>
                    <a:pt x="13208" y="18090"/>
                  </a:cubicBezTo>
                  <a:cubicBezTo>
                    <a:pt x="10761" y="29018"/>
                    <a:pt x="7527" y="43427"/>
                    <a:pt x="6221" y="52986"/>
                  </a:cubicBezTo>
                  <a:cubicBezTo>
                    <a:pt x="4935" y="50513"/>
                    <a:pt x="3600" y="47700"/>
                    <a:pt x="3551" y="45499"/>
                  </a:cubicBezTo>
                  <a:cubicBezTo>
                    <a:pt x="3452" y="41331"/>
                    <a:pt x="2804" y="34937"/>
                    <a:pt x="2587" y="32890"/>
                  </a:cubicBezTo>
                  <a:cubicBezTo>
                    <a:pt x="6622" y="29255"/>
                    <a:pt x="8179" y="25289"/>
                    <a:pt x="9831" y="21096"/>
                  </a:cubicBezTo>
                  <a:cubicBezTo>
                    <a:pt x="11047" y="18001"/>
                    <a:pt x="12284" y="14856"/>
                    <a:pt x="14632" y="11676"/>
                  </a:cubicBezTo>
                  <a:close/>
                  <a:moveTo>
                    <a:pt x="24151" y="6034"/>
                  </a:moveTo>
                  <a:cubicBezTo>
                    <a:pt x="28799" y="11048"/>
                    <a:pt x="28068" y="20735"/>
                    <a:pt x="27158" y="32741"/>
                  </a:cubicBezTo>
                  <a:cubicBezTo>
                    <a:pt x="26861" y="36638"/>
                    <a:pt x="26559" y="40668"/>
                    <a:pt x="26401" y="44906"/>
                  </a:cubicBezTo>
                  <a:cubicBezTo>
                    <a:pt x="26045" y="46997"/>
                    <a:pt x="25709" y="49084"/>
                    <a:pt x="25383" y="51107"/>
                  </a:cubicBezTo>
                  <a:cubicBezTo>
                    <a:pt x="24656" y="55587"/>
                    <a:pt x="23968" y="59824"/>
                    <a:pt x="23261" y="63039"/>
                  </a:cubicBezTo>
                  <a:cubicBezTo>
                    <a:pt x="22890" y="64720"/>
                    <a:pt x="22544" y="65991"/>
                    <a:pt x="22208" y="66935"/>
                  </a:cubicBezTo>
                  <a:cubicBezTo>
                    <a:pt x="21956" y="67598"/>
                    <a:pt x="21763" y="67984"/>
                    <a:pt x="21624" y="68196"/>
                  </a:cubicBezTo>
                  <a:cubicBezTo>
                    <a:pt x="21481" y="68008"/>
                    <a:pt x="21283" y="67687"/>
                    <a:pt x="21036" y="67143"/>
                  </a:cubicBezTo>
                  <a:cubicBezTo>
                    <a:pt x="20982" y="66950"/>
                    <a:pt x="20912" y="66797"/>
                    <a:pt x="20828" y="66663"/>
                  </a:cubicBezTo>
                  <a:cubicBezTo>
                    <a:pt x="20611" y="66154"/>
                    <a:pt x="20368" y="65496"/>
                    <a:pt x="20092" y="64661"/>
                  </a:cubicBezTo>
                  <a:cubicBezTo>
                    <a:pt x="19236" y="62040"/>
                    <a:pt x="18277" y="58123"/>
                    <a:pt x="17228" y="53025"/>
                  </a:cubicBezTo>
                  <a:cubicBezTo>
                    <a:pt x="17224" y="53005"/>
                    <a:pt x="17224" y="52981"/>
                    <a:pt x="17219" y="52961"/>
                  </a:cubicBezTo>
                  <a:cubicBezTo>
                    <a:pt x="15557" y="46587"/>
                    <a:pt x="16324" y="36178"/>
                    <a:pt x="19429" y="22847"/>
                  </a:cubicBezTo>
                  <a:cubicBezTo>
                    <a:pt x="21155" y="15439"/>
                    <a:pt x="23177" y="9011"/>
                    <a:pt x="24151" y="6034"/>
                  </a:cubicBezTo>
                  <a:close/>
                  <a:moveTo>
                    <a:pt x="22000" y="4674"/>
                  </a:moveTo>
                  <a:cubicBezTo>
                    <a:pt x="21100" y="7369"/>
                    <a:pt x="18900" y="14257"/>
                    <a:pt x="17026" y="22273"/>
                  </a:cubicBezTo>
                  <a:cubicBezTo>
                    <a:pt x="15611" y="28330"/>
                    <a:pt x="14667" y="33849"/>
                    <a:pt x="14207" y="38665"/>
                  </a:cubicBezTo>
                  <a:cubicBezTo>
                    <a:pt x="13732" y="43665"/>
                    <a:pt x="13787" y="47942"/>
                    <a:pt x="14370" y="51423"/>
                  </a:cubicBezTo>
                  <a:cubicBezTo>
                    <a:pt x="14311" y="52293"/>
                    <a:pt x="13985" y="57317"/>
                    <a:pt x="13391" y="62697"/>
                  </a:cubicBezTo>
                  <a:cubicBezTo>
                    <a:pt x="12823" y="67895"/>
                    <a:pt x="12254" y="71208"/>
                    <a:pt x="11774" y="73309"/>
                  </a:cubicBezTo>
                  <a:cubicBezTo>
                    <a:pt x="10375" y="68152"/>
                    <a:pt x="9045" y="61456"/>
                    <a:pt x="9045" y="59711"/>
                  </a:cubicBezTo>
                  <a:cubicBezTo>
                    <a:pt x="9040" y="58949"/>
                    <a:pt x="8758" y="58069"/>
                    <a:pt x="8244" y="56956"/>
                  </a:cubicBezTo>
                  <a:cubicBezTo>
                    <a:pt x="9035" y="47986"/>
                    <a:pt x="12837" y="31035"/>
                    <a:pt x="15616" y="18624"/>
                  </a:cubicBezTo>
                  <a:cubicBezTo>
                    <a:pt x="16556" y="14440"/>
                    <a:pt x="17372" y="10786"/>
                    <a:pt x="17970" y="7933"/>
                  </a:cubicBezTo>
                  <a:cubicBezTo>
                    <a:pt x="19122" y="6845"/>
                    <a:pt x="20453" y="5762"/>
                    <a:pt x="22000" y="4674"/>
                  </a:cubicBezTo>
                  <a:close/>
                  <a:moveTo>
                    <a:pt x="29853" y="29799"/>
                  </a:moveTo>
                  <a:cubicBezTo>
                    <a:pt x="30159" y="33251"/>
                    <a:pt x="30412" y="36964"/>
                    <a:pt x="30624" y="40945"/>
                  </a:cubicBezTo>
                  <a:cubicBezTo>
                    <a:pt x="31311" y="54168"/>
                    <a:pt x="31311" y="67474"/>
                    <a:pt x="31227" y="76617"/>
                  </a:cubicBezTo>
                  <a:cubicBezTo>
                    <a:pt x="31077" y="76627"/>
                    <a:pt x="30930" y="76631"/>
                    <a:pt x="30787" y="76631"/>
                  </a:cubicBezTo>
                  <a:cubicBezTo>
                    <a:pt x="29707" y="76631"/>
                    <a:pt x="28830" y="76366"/>
                    <a:pt x="28127" y="75811"/>
                  </a:cubicBezTo>
                  <a:cubicBezTo>
                    <a:pt x="26035" y="74189"/>
                    <a:pt x="25659" y="70283"/>
                    <a:pt x="25388" y="67430"/>
                  </a:cubicBezTo>
                  <a:cubicBezTo>
                    <a:pt x="25333" y="66826"/>
                    <a:pt x="25279" y="66258"/>
                    <a:pt x="25210" y="65744"/>
                  </a:cubicBezTo>
                  <a:cubicBezTo>
                    <a:pt x="25205" y="65694"/>
                    <a:pt x="25190" y="65645"/>
                    <a:pt x="25180" y="65600"/>
                  </a:cubicBezTo>
                  <a:cubicBezTo>
                    <a:pt x="25269" y="65244"/>
                    <a:pt x="25368" y="64858"/>
                    <a:pt x="25462" y="64453"/>
                  </a:cubicBezTo>
                  <a:cubicBezTo>
                    <a:pt x="26258" y="61071"/>
                    <a:pt x="27014" y="56427"/>
                    <a:pt x="27811" y="51507"/>
                  </a:cubicBezTo>
                  <a:cubicBezTo>
                    <a:pt x="28147" y="49470"/>
                    <a:pt x="28483" y="47353"/>
                    <a:pt x="28844" y="45247"/>
                  </a:cubicBezTo>
                  <a:cubicBezTo>
                    <a:pt x="28849" y="45193"/>
                    <a:pt x="28854" y="45138"/>
                    <a:pt x="28864" y="45089"/>
                  </a:cubicBezTo>
                  <a:cubicBezTo>
                    <a:pt x="29017" y="40866"/>
                    <a:pt x="29319" y="36836"/>
                    <a:pt x="29615" y="32934"/>
                  </a:cubicBezTo>
                  <a:cubicBezTo>
                    <a:pt x="29695" y="31866"/>
                    <a:pt x="29779" y="30823"/>
                    <a:pt x="29853" y="29799"/>
                  </a:cubicBezTo>
                  <a:close/>
                  <a:moveTo>
                    <a:pt x="16175" y="59731"/>
                  </a:moveTo>
                  <a:cubicBezTo>
                    <a:pt x="16833" y="62485"/>
                    <a:pt x="17461" y="64670"/>
                    <a:pt x="18044" y="66332"/>
                  </a:cubicBezTo>
                  <a:cubicBezTo>
                    <a:pt x="18237" y="66876"/>
                    <a:pt x="18430" y="67365"/>
                    <a:pt x="18623" y="67796"/>
                  </a:cubicBezTo>
                  <a:cubicBezTo>
                    <a:pt x="18638" y="67840"/>
                    <a:pt x="18658" y="67875"/>
                    <a:pt x="18677" y="67919"/>
                  </a:cubicBezTo>
                  <a:cubicBezTo>
                    <a:pt x="18781" y="68676"/>
                    <a:pt x="18811" y="71470"/>
                    <a:pt x="18391" y="74719"/>
                  </a:cubicBezTo>
                  <a:cubicBezTo>
                    <a:pt x="17896" y="78576"/>
                    <a:pt x="16976" y="81389"/>
                    <a:pt x="15869" y="82438"/>
                  </a:cubicBezTo>
                  <a:cubicBezTo>
                    <a:pt x="15646" y="82650"/>
                    <a:pt x="15438" y="82774"/>
                    <a:pt x="15211" y="82818"/>
                  </a:cubicBezTo>
                  <a:cubicBezTo>
                    <a:pt x="14870" y="81839"/>
                    <a:pt x="14469" y="80890"/>
                    <a:pt x="14009" y="79827"/>
                  </a:cubicBezTo>
                  <a:cubicBezTo>
                    <a:pt x="13782" y="79283"/>
                    <a:pt x="13540" y="78724"/>
                    <a:pt x="13287" y="78101"/>
                  </a:cubicBezTo>
                  <a:cubicBezTo>
                    <a:pt x="13198" y="77888"/>
                    <a:pt x="13114" y="77661"/>
                    <a:pt x="13025" y="77418"/>
                  </a:cubicBezTo>
                  <a:cubicBezTo>
                    <a:pt x="14098" y="75223"/>
                    <a:pt x="15018" y="70476"/>
                    <a:pt x="15844" y="62950"/>
                  </a:cubicBezTo>
                  <a:cubicBezTo>
                    <a:pt x="15963" y="61847"/>
                    <a:pt x="16076" y="60769"/>
                    <a:pt x="16175" y="59731"/>
                  </a:cubicBezTo>
                  <a:close/>
                  <a:moveTo>
                    <a:pt x="20289" y="103992"/>
                  </a:moveTo>
                  <a:cubicBezTo>
                    <a:pt x="20635" y="104180"/>
                    <a:pt x="20952" y="104561"/>
                    <a:pt x="21174" y="104887"/>
                  </a:cubicBezTo>
                  <a:cubicBezTo>
                    <a:pt x="23009" y="107558"/>
                    <a:pt x="24438" y="114382"/>
                    <a:pt x="25190" y="124113"/>
                  </a:cubicBezTo>
                  <a:cubicBezTo>
                    <a:pt x="25546" y="128623"/>
                    <a:pt x="25669" y="132772"/>
                    <a:pt x="25679" y="135724"/>
                  </a:cubicBezTo>
                  <a:cubicBezTo>
                    <a:pt x="23756" y="130962"/>
                    <a:pt x="21946" y="126101"/>
                    <a:pt x="20764" y="121225"/>
                  </a:cubicBezTo>
                  <a:cubicBezTo>
                    <a:pt x="19182" y="114658"/>
                    <a:pt x="19028" y="109011"/>
                    <a:pt x="20289" y="103992"/>
                  </a:cubicBezTo>
                  <a:close/>
                  <a:moveTo>
                    <a:pt x="23212" y="70174"/>
                  </a:moveTo>
                  <a:cubicBezTo>
                    <a:pt x="23602" y="72988"/>
                    <a:pt x="24384" y="76029"/>
                    <a:pt x="26614" y="77774"/>
                  </a:cubicBezTo>
                  <a:cubicBezTo>
                    <a:pt x="27756" y="78665"/>
                    <a:pt x="29160" y="79115"/>
                    <a:pt x="30802" y="79115"/>
                  </a:cubicBezTo>
                  <a:cubicBezTo>
                    <a:pt x="30941" y="79115"/>
                    <a:pt x="31074" y="79110"/>
                    <a:pt x="31218" y="79100"/>
                  </a:cubicBezTo>
                  <a:lnTo>
                    <a:pt x="31218" y="79100"/>
                  </a:lnTo>
                  <a:cubicBezTo>
                    <a:pt x="31208" y="80099"/>
                    <a:pt x="31198" y="81028"/>
                    <a:pt x="31188" y="81889"/>
                  </a:cubicBezTo>
                  <a:lnTo>
                    <a:pt x="31173" y="83130"/>
                  </a:lnTo>
                  <a:cubicBezTo>
                    <a:pt x="31173" y="83204"/>
                    <a:pt x="31183" y="83288"/>
                    <a:pt x="31193" y="83362"/>
                  </a:cubicBezTo>
                  <a:cubicBezTo>
                    <a:pt x="31579" y="85568"/>
                    <a:pt x="30372" y="90958"/>
                    <a:pt x="30169" y="91497"/>
                  </a:cubicBezTo>
                  <a:cubicBezTo>
                    <a:pt x="28043" y="97173"/>
                    <a:pt x="28547" y="108660"/>
                    <a:pt x="29042" y="119771"/>
                  </a:cubicBezTo>
                  <a:cubicBezTo>
                    <a:pt x="29442" y="128910"/>
                    <a:pt x="29858" y="138320"/>
                    <a:pt x="28646" y="142904"/>
                  </a:cubicBezTo>
                  <a:cubicBezTo>
                    <a:pt x="28389" y="142271"/>
                    <a:pt x="28127" y="141633"/>
                    <a:pt x="27860" y="140990"/>
                  </a:cubicBezTo>
                  <a:cubicBezTo>
                    <a:pt x="28018" y="140614"/>
                    <a:pt x="28176" y="139670"/>
                    <a:pt x="28167" y="135867"/>
                  </a:cubicBezTo>
                  <a:cubicBezTo>
                    <a:pt x="28157" y="132796"/>
                    <a:pt x="28028" y="129211"/>
                    <a:pt x="27801" y="125775"/>
                  </a:cubicBezTo>
                  <a:cubicBezTo>
                    <a:pt x="26980" y="113284"/>
                    <a:pt x="25289" y="107523"/>
                    <a:pt x="24023" y="104882"/>
                  </a:cubicBezTo>
                  <a:cubicBezTo>
                    <a:pt x="23088" y="102939"/>
                    <a:pt x="21951" y="101802"/>
                    <a:pt x="20640" y="101490"/>
                  </a:cubicBezTo>
                  <a:cubicBezTo>
                    <a:pt x="20408" y="100086"/>
                    <a:pt x="19627" y="98860"/>
                    <a:pt x="18821" y="97584"/>
                  </a:cubicBezTo>
                  <a:cubicBezTo>
                    <a:pt x="17599" y="95690"/>
                    <a:pt x="16353" y="93727"/>
                    <a:pt x="16353" y="90686"/>
                  </a:cubicBezTo>
                  <a:cubicBezTo>
                    <a:pt x="16353" y="88386"/>
                    <a:pt x="16180" y="86670"/>
                    <a:pt x="15879" y="85202"/>
                  </a:cubicBezTo>
                  <a:cubicBezTo>
                    <a:pt x="16472" y="85053"/>
                    <a:pt x="17031" y="84737"/>
                    <a:pt x="17545" y="84257"/>
                  </a:cubicBezTo>
                  <a:cubicBezTo>
                    <a:pt x="19132" y="82779"/>
                    <a:pt x="20240" y="79693"/>
                    <a:pt x="20838" y="75104"/>
                  </a:cubicBezTo>
                  <a:cubicBezTo>
                    <a:pt x="21031" y="73611"/>
                    <a:pt x="21150" y="72122"/>
                    <a:pt x="21194" y="70832"/>
                  </a:cubicBezTo>
                  <a:cubicBezTo>
                    <a:pt x="21343" y="70866"/>
                    <a:pt x="21496" y="70886"/>
                    <a:pt x="21654" y="70886"/>
                  </a:cubicBezTo>
                  <a:lnTo>
                    <a:pt x="21699" y="70886"/>
                  </a:lnTo>
                  <a:cubicBezTo>
                    <a:pt x="22327" y="70876"/>
                    <a:pt x="22831" y="70565"/>
                    <a:pt x="23212" y="70174"/>
                  </a:cubicBezTo>
                  <a:close/>
                  <a:moveTo>
                    <a:pt x="40811" y="148937"/>
                  </a:moveTo>
                  <a:lnTo>
                    <a:pt x="40811" y="148937"/>
                  </a:lnTo>
                  <a:cubicBezTo>
                    <a:pt x="40825" y="148941"/>
                    <a:pt x="40835" y="148956"/>
                    <a:pt x="40855" y="148971"/>
                  </a:cubicBezTo>
                  <a:cubicBezTo>
                    <a:pt x="40840" y="148961"/>
                    <a:pt x="40825" y="148946"/>
                    <a:pt x="40811" y="148937"/>
                  </a:cubicBezTo>
                  <a:close/>
                  <a:moveTo>
                    <a:pt x="32014" y="93885"/>
                  </a:moveTo>
                  <a:cubicBezTo>
                    <a:pt x="32523" y="95403"/>
                    <a:pt x="33433" y="97000"/>
                    <a:pt x="34822" y="98855"/>
                  </a:cubicBezTo>
                  <a:cubicBezTo>
                    <a:pt x="35040" y="99146"/>
                    <a:pt x="35366" y="99324"/>
                    <a:pt x="35722" y="99349"/>
                  </a:cubicBezTo>
                  <a:cubicBezTo>
                    <a:pt x="36746" y="99418"/>
                    <a:pt x="37770" y="101362"/>
                    <a:pt x="38477" y="104536"/>
                  </a:cubicBezTo>
                  <a:cubicBezTo>
                    <a:pt x="38561" y="104932"/>
                    <a:pt x="38650" y="105352"/>
                    <a:pt x="38729" y="105797"/>
                  </a:cubicBezTo>
                  <a:cubicBezTo>
                    <a:pt x="39134" y="109002"/>
                    <a:pt x="37794" y="114841"/>
                    <a:pt x="36499" y="120489"/>
                  </a:cubicBezTo>
                  <a:cubicBezTo>
                    <a:pt x="34931" y="127288"/>
                    <a:pt x="33319" y="134324"/>
                    <a:pt x="34006" y="139002"/>
                  </a:cubicBezTo>
                  <a:cubicBezTo>
                    <a:pt x="34041" y="140906"/>
                    <a:pt x="34338" y="143003"/>
                    <a:pt x="34625" y="145030"/>
                  </a:cubicBezTo>
                  <a:cubicBezTo>
                    <a:pt x="34877" y="146840"/>
                    <a:pt x="35119" y="148546"/>
                    <a:pt x="35139" y="149881"/>
                  </a:cubicBezTo>
                  <a:cubicBezTo>
                    <a:pt x="35164" y="151493"/>
                    <a:pt x="34832" y="151760"/>
                    <a:pt x="34832" y="151765"/>
                  </a:cubicBezTo>
                  <a:cubicBezTo>
                    <a:pt x="34831" y="151767"/>
                    <a:pt x="34791" y="151784"/>
                    <a:pt x="34696" y="151784"/>
                  </a:cubicBezTo>
                  <a:cubicBezTo>
                    <a:pt x="34387" y="151784"/>
                    <a:pt x="33492" y="151604"/>
                    <a:pt x="31435" y="150148"/>
                  </a:cubicBezTo>
                  <a:cubicBezTo>
                    <a:pt x="30965" y="148798"/>
                    <a:pt x="30446" y="147433"/>
                    <a:pt x="29897" y="146044"/>
                  </a:cubicBezTo>
                  <a:cubicBezTo>
                    <a:pt x="30031" y="145940"/>
                    <a:pt x="30154" y="145801"/>
                    <a:pt x="30238" y="145633"/>
                  </a:cubicBezTo>
                  <a:cubicBezTo>
                    <a:pt x="31272" y="143675"/>
                    <a:pt x="31796" y="140308"/>
                    <a:pt x="31900" y="135036"/>
                  </a:cubicBezTo>
                  <a:cubicBezTo>
                    <a:pt x="31979" y="130517"/>
                    <a:pt x="31752" y="125246"/>
                    <a:pt x="31504" y="119668"/>
                  </a:cubicBezTo>
                  <a:cubicBezTo>
                    <a:pt x="31064" y="109768"/>
                    <a:pt x="30619" y="99562"/>
                    <a:pt x="32014" y="93885"/>
                  </a:cubicBezTo>
                  <a:close/>
                  <a:moveTo>
                    <a:pt x="39752" y="117314"/>
                  </a:moveTo>
                  <a:cubicBezTo>
                    <a:pt x="39767" y="117616"/>
                    <a:pt x="39772" y="117917"/>
                    <a:pt x="39777" y="118229"/>
                  </a:cubicBezTo>
                  <a:cubicBezTo>
                    <a:pt x="40044" y="128771"/>
                    <a:pt x="39312" y="140688"/>
                    <a:pt x="38966" y="146415"/>
                  </a:cubicBezTo>
                  <a:cubicBezTo>
                    <a:pt x="38902" y="147483"/>
                    <a:pt x="38852" y="148328"/>
                    <a:pt x="38818" y="148922"/>
                  </a:cubicBezTo>
                  <a:cubicBezTo>
                    <a:pt x="38803" y="149243"/>
                    <a:pt x="38793" y="149471"/>
                    <a:pt x="38788" y="149639"/>
                  </a:cubicBezTo>
                  <a:cubicBezTo>
                    <a:pt x="38783" y="149911"/>
                    <a:pt x="38778" y="150450"/>
                    <a:pt x="39204" y="150825"/>
                  </a:cubicBezTo>
                  <a:cubicBezTo>
                    <a:pt x="41587" y="153288"/>
                    <a:pt x="41552" y="154984"/>
                    <a:pt x="41483" y="158060"/>
                  </a:cubicBezTo>
                  <a:cubicBezTo>
                    <a:pt x="41429" y="160443"/>
                    <a:pt x="41364" y="163410"/>
                    <a:pt x="42502" y="167604"/>
                  </a:cubicBezTo>
                  <a:cubicBezTo>
                    <a:pt x="42512" y="167633"/>
                    <a:pt x="42522" y="167668"/>
                    <a:pt x="42536" y="167702"/>
                  </a:cubicBezTo>
                  <a:cubicBezTo>
                    <a:pt x="44099" y="172019"/>
                    <a:pt x="45701" y="174393"/>
                    <a:pt x="46873" y="176124"/>
                  </a:cubicBezTo>
                  <a:cubicBezTo>
                    <a:pt x="47620" y="177231"/>
                    <a:pt x="48174" y="178047"/>
                    <a:pt x="48505" y="179002"/>
                  </a:cubicBezTo>
                  <a:cubicBezTo>
                    <a:pt x="48417" y="178993"/>
                    <a:pt x="48331" y="178988"/>
                    <a:pt x="48248" y="178988"/>
                  </a:cubicBezTo>
                  <a:cubicBezTo>
                    <a:pt x="48042" y="178988"/>
                    <a:pt x="47847" y="179018"/>
                    <a:pt x="47649" y="179095"/>
                  </a:cubicBezTo>
                  <a:cubicBezTo>
                    <a:pt x="46992" y="179333"/>
                    <a:pt x="46735" y="179862"/>
                    <a:pt x="46477" y="180366"/>
                  </a:cubicBezTo>
                  <a:cubicBezTo>
                    <a:pt x="46443" y="180440"/>
                    <a:pt x="46398" y="180520"/>
                    <a:pt x="46354" y="180614"/>
                  </a:cubicBezTo>
                  <a:cubicBezTo>
                    <a:pt x="46005" y="180517"/>
                    <a:pt x="45606" y="180407"/>
                    <a:pt x="45190" y="180407"/>
                  </a:cubicBezTo>
                  <a:cubicBezTo>
                    <a:pt x="44922" y="180407"/>
                    <a:pt x="44648" y="180453"/>
                    <a:pt x="44376" y="180579"/>
                  </a:cubicBezTo>
                  <a:cubicBezTo>
                    <a:pt x="43743" y="180876"/>
                    <a:pt x="43550" y="181484"/>
                    <a:pt x="43476" y="181993"/>
                  </a:cubicBezTo>
                  <a:cubicBezTo>
                    <a:pt x="43362" y="181963"/>
                    <a:pt x="43258" y="181939"/>
                    <a:pt x="43174" y="181914"/>
                  </a:cubicBezTo>
                  <a:cubicBezTo>
                    <a:pt x="42610" y="181756"/>
                    <a:pt x="42067" y="181604"/>
                    <a:pt x="41561" y="181604"/>
                  </a:cubicBezTo>
                  <a:cubicBezTo>
                    <a:pt x="41291" y="181604"/>
                    <a:pt x="41032" y="181647"/>
                    <a:pt x="40786" y="181756"/>
                  </a:cubicBezTo>
                  <a:cubicBezTo>
                    <a:pt x="40257" y="181993"/>
                    <a:pt x="39896" y="182488"/>
                    <a:pt x="39812" y="183111"/>
                  </a:cubicBezTo>
                  <a:cubicBezTo>
                    <a:pt x="39777" y="183323"/>
                    <a:pt x="39777" y="183521"/>
                    <a:pt x="39792" y="183709"/>
                  </a:cubicBezTo>
                  <a:cubicBezTo>
                    <a:pt x="39589" y="183723"/>
                    <a:pt x="39402" y="183729"/>
                    <a:pt x="39228" y="183729"/>
                  </a:cubicBezTo>
                  <a:cubicBezTo>
                    <a:pt x="37900" y="183729"/>
                    <a:pt x="37388" y="183351"/>
                    <a:pt x="37082" y="182952"/>
                  </a:cubicBezTo>
                  <a:cubicBezTo>
                    <a:pt x="36439" y="182112"/>
                    <a:pt x="36153" y="180426"/>
                    <a:pt x="35787" y="178294"/>
                  </a:cubicBezTo>
                  <a:cubicBezTo>
                    <a:pt x="35569" y="177038"/>
                    <a:pt x="35327" y="175619"/>
                    <a:pt x="34961" y="174032"/>
                  </a:cubicBezTo>
                  <a:cubicBezTo>
                    <a:pt x="34491" y="170659"/>
                    <a:pt x="32647" y="168573"/>
                    <a:pt x="31292" y="167045"/>
                  </a:cubicBezTo>
                  <a:cubicBezTo>
                    <a:pt x="30496" y="166150"/>
                    <a:pt x="29808" y="165368"/>
                    <a:pt x="29714" y="164711"/>
                  </a:cubicBezTo>
                  <a:cubicBezTo>
                    <a:pt x="29586" y="163776"/>
                    <a:pt x="30199" y="161675"/>
                    <a:pt x="30728" y="159825"/>
                  </a:cubicBezTo>
                  <a:cubicBezTo>
                    <a:pt x="31351" y="157664"/>
                    <a:pt x="31994" y="155444"/>
                    <a:pt x="32118" y="153491"/>
                  </a:cubicBezTo>
                  <a:cubicBezTo>
                    <a:pt x="32998" y="153941"/>
                    <a:pt x="33888" y="154257"/>
                    <a:pt x="34714" y="154257"/>
                  </a:cubicBezTo>
                  <a:cubicBezTo>
                    <a:pt x="35208" y="154257"/>
                    <a:pt x="35678" y="154143"/>
                    <a:pt x="36113" y="153886"/>
                  </a:cubicBezTo>
                  <a:cubicBezTo>
                    <a:pt x="37478" y="153056"/>
                    <a:pt x="37621" y="151226"/>
                    <a:pt x="37606" y="149925"/>
                  </a:cubicBezTo>
                  <a:cubicBezTo>
                    <a:pt x="37596" y="148422"/>
                    <a:pt x="37344" y="146612"/>
                    <a:pt x="37072" y="144694"/>
                  </a:cubicBezTo>
                  <a:cubicBezTo>
                    <a:pt x="36790" y="142716"/>
                    <a:pt x="36504" y="140664"/>
                    <a:pt x="36479" y="138888"/>
                  </a:cubicBezTo>
                  <a:cubicBezTo>
                    <a:pt x="36479" y="138834"/>
                    <a:pt x="36469" y="138780"/>
                    <a:pt x="36464" y="138725"/>
                  </a:cubicBezTo>
                  <a:cubicBezTo>
                    <a:pt x="35816" y="134512"/>
                    <a:pt x="37389" y="127673"/>
                    <a:pt x="38907" y="121052"/>
                  </a:cubicBezTo>
                  <a:cubicBezTo>
                    <a:pt x="39199" y="119786"/>
                    <a:pt x="39490" y="118535"/>
                    <a:pt x="39752" y="117314"/>
                  </a:cubicBezTo>
                  <a:close/>
                  <a:moveTo>
                    <a:pt x="25120" y="1"/>
                  </a:moveTo>
                  <a:cubicBezTo>
                    <a:pt x="24906" y="1"/>
                    <a:pt x="24691" y="57"/>
                    <a:pt x="24502" y="169"/>
                  </a:cubicBezTo>
                  <a:cubicBezTo>
                    <a:pt x="21135" y="2103"/>
                    <a:pt x="15859" y="6365"/>
                    <a:pt x="15720" y="6682"/>
                  </a:cubicBezTo>
                  <a:cubicBezTo>
                    <a:pt x="11003" y="11345"/>
                    <a:pt x="9183" y="15968"/>
                    <a:pt x="7512" y="20211"/>
                  </a:cubicBezTo>
                  <a:cubicBezTo>
                    <a:pt x="5920" y="24276"/>
                    <a:pt x="4411" y="28113"/>
                    <a:pt x="470" y="31461"/>
                  </a:cubicBezTo>
                  <a:cubicBezTo>
                    <a:pt x="159" y="31728"/>
                    <a:pt x="0" y="32128"/>
                    <a:pt x="45" y="32539"/>
                  </a:cubicBezTo>
                  <a:cubicBezTo>
                    <a:pt x="50" y="32618"/>
                    <a:pt x="955" y="40772"/>
                    <a:pt x="1064" y="45573"/>
                  </a:cubicBezTo>
                  <a:cubicBezTo>
                    <a:pt x="1138" y="48703"/>
                    <a:pt x="2987" y="52204"/>
                    <a:pt x="4619" y="55305"/>
                  </a:cubicBezTo>
                  <a:cubicBezTo>
                    <a:pt x="5529" y="57021"/>
                    <a:pt x="6552" y="58964"/>
                    <a:pt x="6552" y="59721"/>
                  </a:cubicBezTo>
                  <a:cubicBezTo>
                    <a:pt x="6552" y="62391"/>
                    <a:pt x="9089" y="74407"/>
                    <a:pt x="10993" y="79050"/>
                  </a:cubicBezTo>
                  <a:cubicBezTo>
                    <a:pt x="11250" y="79688"/>
                    <a:pt x="11492" y="80257"/>
                    <a:pt x="11730" y="80801"/>
                  </a:cubicBezTo>
                  <a:cubicBezTo>
                    <a:pt x="12284" y="82106"/>
                    <a:pt x="12739" y="83174"/>
                    <a:pt x="13085" y="84297"/>
                  </a:cubicBezTo>
                  <a:cubicBezTo>
                    <a:pt x="13085" y="84307"/>
                    <a:pt x="13090" y="84312"/>
                    <a:pt x="13090" y="84317"/>
                  </a:cubicBezTo>
                  <a:cubicBezTo>
                    <a:pt x="13604" y="85993"/>
                    <a:pt x="13871" y="87798"/>
                    <a:pt x="13871" y="90691"/>
                  </a:cubicBezTo>
                  <a:cubicBezTo>
                    <a:pt x="13871" y="94454"/>
                    <a:pt x="15443" y="96926"/>
                    <a:pt x="16709" y="98919"/>
                  </a:cubicBezTo>
                  <a:cubicBezTo>
                    <a:pt x="17505" y="100180"/>
                    <a:pt x="18153" y="101184"/>
                    <a:pt x="18217" y="102187"/>
                  </a:cubicBezTo>
                  <a:cubicBezTo>
                    <a:pt x="16511" y="107904"/>
                    <a:pt x="16556" y="114327"/>
                    <a:pt x="18361" y="121814"/>
                  </a:cubicBezTo>
                  <a:cubicBezTo>
                    <a:pt x="19943" y="128371"/>
                    <a:pt x="22604" y="134804"/>
                    <a:pt x="25180" y="141025"/>
                  </a:cubicBezTo>
                  <a:cubicBezTo>
                    <a:pt x="26871" y="145114"/>
                    <a:pt x="28473" y="148991"/>
                    <a:pt x="29660" y="152645"/>
                  </a:cubicBezTo>
                  <a:cubicBezTo>
                    <a:pt x="29724" y="154411"/>
                    <a:pt x="28992" y="156923"/>
                    <a:pt x="28350" y="159138"/>
                  </a:cubicBezTo>
                  <a:cubicBezTo>
                    <a:pt x="27657" y="161531"/>
                    <a:pt x="27064" y="163598"/>
                    <a:pt x="27262" y="165042"/>
                  </a:cubicBezTo>
                  <a:cubicBezTo>
                    <a:pt x="27454" y="166446"/>
                    <a:pt x="28419" y="167534"/>
                    <a:pt x="29437" y="168681"/>
                  </a:cubicBezTo>
                  <a:cubicBezTo>
                    <a:pt x="30718" y="170125"/>
                    <a:pt x="32162" y="171757"/>
                    <a:pt x="32518" y="174413"/>
                  </a:cubicBezTo>
                  <a:cubicBezTo>
                    <a:pt x="32523" y="174452"/>
                    <a:pt x="32528" y="174492"/>
                    <a:pt x="32533" y="174531"/>
                  </a:cubicBezTo>
                  <a:cubicBezTo>
                    <a:pt x="32894" y="176074"/>
                    <a:pt x="33136" y="177478"/>
                    <a:pt x="33344" y="178710"/>
                  </a:cubicBezTo>
                  <a:cubicBezTo>
                    <a:pt x="33784" y="181281"/>
                    <a:pt x="34105" y="183135"/>
                    <a:pt x="35124" y="184456"/>
                  </a:cubicBezTo>
                  <a:cubicBezTo>
                    <a:pt x="36187" y="185835"/>
                    <a:pt x="37725" y="186201"/>
                    <a:pt x="39228" y="186201"/>
                  </a:cubicBezTo>
                  <a:cubicBezTo>
                    <a:pt x="39836" y="186201"/>
                    <a:pt x="40435" y="186137"/>
                    <a:pt x="40999" y="186063"/>
                  </a:cubicBezTo>
                  <a:cubicBezTo>
                    <a:pt x="41107" y="186053"/>
                    <a:pt x="41221" y="186023"/>
                    <a:pt x="41320" y="185974"/>
                  </a:cubicBezTo>
                  <a:cubicBezTo>
                    <a:pt x="41849" y="185741"/>
                    <a:pt x="42195" y="185257"/>
                    <a:pt x="42284" y="184639"/>
                  </a:cubicBezTo>
                  <a:cubicBezTo>
                    <a:pt x="42299" y="184500"/>
                    <a:pt x="42309" y="184367"/>
                    <a:pt x="42299" y="184228"/>
                  </a:cubicBezTo>
                  <a:lnTo>
                    <a:pt x="42299" y="184228"/>
                  </a:lnTo>
                  <a:cubicBezTo>
                    <a:pt x="42373" y="184248"/>
                    <a:pt x="42442" y="184268"/>
                    <a:pt x="42507" y="184283"/>
                  </a:cubicBezTo>
                  <a:cubicBezTo>
                    <a:pt x="43072" y="184439"/>
                    <a:pt x="43620" y="184590"/>
                    <a:pt x="44127" y="184590"/>
                  </a:cubicBezTo>
                  <a:cubicBezTo>
                    <a:pt x="44404" y="184590"/>
                    <a:pt x="44670" y="184545"/>
                    <a:pt x="44920" y="184431"/>
                  </a:cubicBezTo>
                  <a:cubicBezTo>
                    <a:pt x="45558" y="184144"/>
                    <a:pt x="45756" y="183541"/>
                    <a:pt x="45835" y="183037"/>
                  </a:cubicBezTo>
                  <a:cubicBezTo>
                    <a:pt x="46133" y="183117"/>
                    <a:pt x="46462" y="183195"/>
                    <a:pt x="46799" y="183195"/>
                  </a:cubicBezTo>
                  <a:cubicBezTo>
                    <a:pt x="47059" y="183195"/>
                    <a:pt x="47324" y="183149"/>
                    <a:pt x="47585" y="183022"/>
                  </a:cubicBezTo>
                  <a:cubicBezTo>
                    <a:pt x="47808" y="182918"/>
                    <a:pt x="47986" y="182745"/>
                    <a:pt x="48119" y="182537"/>
                  </a:cubicBezTo>
                  <a:cubicBezTo>
                    <a:pt x="48371" y="182102"/>
                    <a:pt x="48539" y="181771"/>
                    <a:pt x="48663" y="181514"/>
                  </a:cubicBezTo>
                  <a:cubicBezTo>
                    <a:pt x="48742" y="181528"/>
                    <a:pt x="48821" y="181548"/>
                    <a:pt x="48896" y="181558"/>
                  </a:cubicBezTo>
                  <a:cubicBezTo>
                    <a:pt x="49148" y="181607"/>
                    <a:pt x="49469" y="181662"/>
                    <a:pt x="49865" y="181731"/>
                  </a:cubicBezTo>
                  <a:cubicBezTo>
                    <a:pt x="49933" y="181743"/>
                    <a:pt x="50001" y="181748"/>
                    <a:pt x="50069" y="181748"/>
                  </a:cubicBezTo>
                  <a:cubicBezTo>
                    <a:pt x="50379" y="181748"/>
                    <a:pt x="50678" y="181630"/>
                    <a:pt x="50913" y="181415"/>
                  </a:cubicBezTo>
                  <a:cubicBezTo>
                    <a:pt x="51200" y="181157"/>
                    <a:pt x="51343" y="180782"/>
                    <a:pt x="51309" y="180396"/>
                  </a:cubicBezTo>
                  <a:cubicBezTo>
                    <a:pt x="51086" y="177948"/>
                    <a:pt x="50127" y="176534"/>
                    <a:pt x="48915" y="174734"/>
                  </a:cubicBezTo>
                  <a:cubicBezTo>
                    <a:pt x="47758" y="173023"/>
                    <a:pt x="46324" y="170897"/>
                    <a:pt x="44870" y="166896"/>
                  </a:cubicBezTo>
                  <a:cubicBezTo>
                    <a:pt x="43842" y="163074"/>
                    <a:pt x="43901" y="160433"/>
                    <a:pt x="43951" y="158104"/>
                  </a:cubicBezTo>
                  <a:cubicBezTo>
                    <a:pt x="44020" y="154959"/>
                    <a:pt x="44079" y="152457"/>
                    <a:pt x="41261" y="149396"/>
                  </a:cubicBezTo>
                  <a:cubicBezTo>
                    <a:pt x="41285" y="148838"/>
                    <a:pt x="41355" y="147755"/>
                    <a:pt x="41429" y="146553"/>
                  </a:cubicBezTo>
                  <a:cubicBezTo>
                    <a:pt x="41780" y="140792"/>
                    <a:pt x="42517" y="128801"/>
                    <a:pt x="42245" y="118155"/>
                  </a:cubicBezTo>
                  <a:cubicBezTo>
                    <a:pt x="42091" y="112151"/>
                    <a:pt x="41631" y="107389"/>
                    <a:pt x="40885" y="104002"/>
                  </a:cubicBezTo>
                  <a:cubicBezTo>
                    <a:pt x="40425" y="101940"/>
                    <a:pt x="39871" y="100383"/>
                    <a:pt x="39184" y="99230"/>
                  </a:cubicBezTo>
                  <a:cubicBezTo>
                    <a:pt x="38442" y="97994"/>
                    <a:pt x="37547" y="97243"/>
                    <a:pt x="36504" y="96980"/>
                  </a:cubicBezTo>
                  <a:cubicBezTo>
                    <a:pt x="33784" y="93237"/>
                    <a:pt x="33843" y="91432"/>
                    <a:pt x="33932" y="88742"/>
                  </a:cubicBezTo>
                  <a:cubicBezTo>
                    <a:pt x="33982" y="87199"/>
                    <a:pt x="34041" y="85449"/>
                    <a:pt x="33626" y="83051"/>
                  </a:cubicBezTo>
                  <a:lnTo>
                    <a:pt x="33641" y="81923"/>
                  </a:lnTo>
                  <a:cubicBezTo>
                    <a:pt x="33739" y="73205"/>
                    <a:pt x="33922" y="56966"/>
                    <a:pt x="33082" y="40826"/>
                  </a:cubicBezTo>
                  <a:cubicBezTo>
                    <a:pt x="32612" y="31822"/>
                    <a:pt x="31880" y="24053"/>
                    <a:pt x="30896" y="17724"/>
                  </a:cubicBezTo>
                  <a:cubicBezTo>
                    <a:pt x="29714" y="10084"/>
                    <a:pt x="28137" y="4348"/>
                    <a:pt x="26218" y="664"/>
                  </a:cubicBezTo>
                  <a:cubicBezTo>
                    <a:pt x="26060" y="367"/>
                    <a:pt x="25788" y="144"/>
                    <a:pt x="25467" y="51"/>
                  </a:cubicBezTo>
                  <a:cubicBezTo>
                    <a:pt x="25354" y="17"/>
                    <a:pt x="25237" y="1"/>
                    <a:pt x="251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6"/>
            <p:cNvSpPr/>
            <p:nvPr/>
          </p:nvSpPr>
          <p:spPr>
            <a:xfrm>
              <a:off x="5064125" y="2509600"/>
              <a:ext cx="113000" cy="225475"/>
            </a:xfrm>
            <a:custGeom>
              <a:rect b="b" l="l" r="r" t="t"/>
              <a:pathLst>
                <a:path extrusionOk="0" h="9019" w="4520">
                  <a:moveTo>
                    <a:pt x="3114" y="1"/>
                  </a:moveTo>
                  <a:cubicBezTo>
                    <a:pt x="2722" y="1"/>
                    <a:pt x="2336" y="189"/>
                    <a:pt x="2097" y="538"/>
                  </a:cubicBezTo>
                  <a:cubicBezTo>
                    <a:pt x="2062" y="577"/>
                    <a:pt x="1345" y="1621"/>
                    <a:pt x="811" y="3040"/>
                  </a:cubicBezTo>
                  <a:cubicBezTo>
                    <a:pt x="45" y="5052"/>
                    <a:pt x="0" y="6877"/>
                    <a:pt x="688" y="8311"/>
                  </a:cubicBezTo>
                  <a:cubicBezTo>
                    <a:pt x="895" y="8756"/>
                    <a:pt x="1340" y="9018"/>
                    <a:pt x="1805" y="9018"/>
                  </a:cubicBezTo>
                  <a:cubicBezTo>
                    <a:pt x="1983" y="9018"/>
                    <a:pt x="2161" y="8979"/>
                    <a:pt x="2334" y="8899"/>
                  </a:cubicBezTo>
                  <a:cubicBezTo>
                    <a:pt x="2948" y="8608"/>
                    <a:pt x="3210" y="7866"/>
                    <a:pt x="2918" y="7248"/>
                  </a:cubicBezTo>
                  <a:cubicBezTo>
                    <a:pt x="2102" y="5537"/>
                    <a:pt x="3516" y="2837"/>
                    <a:pt x="4129" y="1937"/>
                  </a:cubicBezTo>
                  <a:cubicBezTo>
                    <a:pt x="4520" y="1378"/>
                    <a:pt x="4377" y="612"/>
                    <a:pt x="3813" y="221"/>
                  </a:cubicBezTo>
                  <a:cubicBezTo>
                    <a:pt x="3600" y="72"/>
                    <a:pt x="3356" y="1"/>
                    <a:pt x="31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6"/>
            <p:cNvSpPr/>
            <p:nvPr/>
          </p:nvSpPr>
          <p:spPr>
            <a:xfrm>
              <a:off x="5138425" y="2640475"/>
              <a:ext cx="194100" cy="130575"/>
            </a:xfrm>
            <a:custGeom>
              <a:rect b="b" l="l" r="r" t="t"/>
              <a:pathLst>
                <a:path extrusionOk="0" h="5223" w="7764">
                  <a:moveTo>
                    <a:pt x="6406" y="0"/>
                  </a:moveTo>
                  <a:cubicBezTo>
                    <a:pt x="5839" y="0"/>
                    <a:pt x="5330" y="392"/>
                    <a:pt x="5197" y="969"/>
                  </a:cubicBezTo>
                  <a:cubicBezTo>
                    <a:pt x="4990" y="1919"/>
                    <a:pt x="2725" y="2621"/>
                    <a:pt x="1177" y="2755"/>
                  </a:cubicBezTo>
                  <a:cubicBezTo>
                    <a:pt x="510" y="2819"/>
                    <a:pt x="0" y="3412"/>
                    <a:pt x="60" y="4090"/>
                  </a:cubicBezTo>
                  <a:cubicBezTo>
                    <a:pt x="114" y="4733"/>
                    <a:pt x="653" y="5222"/>
                    <a:pt x="1286" y="5222"/>
                  </a:cubicBezTo>
                  <a:cubicBezTo>
                    <a:pt x="1325" y="5222"/>
                    <a:pt x="1355" y="5222"/>
                    <a:pt x="1395" y="5217"/>
                  </a:cubicBezTo>
                  <a:cubicBezTo>
                    <a:pt x="1449" y="5207"/>
                    <a:pt x="2695" y="5098"/>
                    <a:pt x="4030" y="4673"/>
                  </a:cubicBezTo>
                  <a:cubicBezTo>
                    <a:pt x="5445" y="4213"/>
                    <a:pt x="7220" y="3294"/>
                    <a:pt x="7615" y="1508"/>
                  </a:cubicBezTo>
                  <a:cubicBezTo>
                    <a:pt x="7764" y="841"/>
                    <a:pt x="7343" y="178"/>
                    <a:pt x="6676" y="30"/>
                  </a:cubicBezTo>
                  <a:cubicBezTo>
                    <a:pt x="6585" y="10"/>
                    <a:pt x="6495" y="0"/>
                    <a:pt x="640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9" name="Google Shape;149;p1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CUSTOM_2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7"/>
          <p:cNvSpPr txBox="1"/>
          <p:nvPr>
            <p:ph idx="1" type="subTitle"/>
          </p:nvPr>
        </p:nvSpPr>
        <p:spPr>
          <a:xfrm>
            <a:off x="711850" y="3009111"/>
            <a:ext cx="4514700" cy="105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  <p:sp>
        <p:nvSpPr>
          <p:cNvPr id="152" name="Google Shape;152;p17"/>
          <p:cNvSpPr txBox="1"/>
          <p:nvPr>
            <p:ph type="title"/>
          </p:nvPr>
        </p:nvSpPr>
        <p:spPr>
          <a:xfrm>
            <a:off x="711850" y="1126350"/>
            <a:ext cx="5064000" cy="22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53" name="Google Shape;153;p17"/>
          <p:cNvSpPr/>
          <p:nvPr/>
        </p:nvSpPr>
        <p:spPr>
          <a:xfrm>
            <a:off x="720000" y="-213025"/>
            <a:ext cx="854100" cy="8541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7"/>
          <p:cNvSpPr/>
          <p:nvPr/>
        </p:nvSpPr>
        <p:spPr>
          <a:xfrm rot="4763139">
            <a:off x="-674901" y="-3309503"/>
            <a:ext cx="3966488" cy="6146420"/>
          </a:xfrm>
          <a:custGeom>
            <a:rect b="b" l="l" r="r" t="t"/>
            <a:pathLst>
              <a:path extrusionOk="0" h="90431" w="58356">
                <a:moveTo>
                  <a:pt x="8924" y="3361"/>
                </a:moveTo>
                <a:cubicBezTo>
                  <a:pt x="10750" y="7058"/>
                  <a:pt x="16459" y="16944"/>
                  <a:pt x="20129" y="20461"/>
                </a:cubicBezTo>
                <a:cubicBezTo>
                  <a:pt x="15922" y="18815"/>
                  <a:pt x="11566" y="16058"/>
                  <a:pt x="8989" y="12840"/>
                </a:cubicBezTo>
                <a:cubicBezTo>
                  <a:pt x="6862" y="10128"/>
                  <a:pt x="6109" y="8277"/>
                  <a:pt x="5699" y="5981"/>
                </a:cubicBezTo>
                <a:cubicBezTo>
                  <a:pt x="6726" y="4964"/>
                  <a:pt x="7756" y="4115"/>
                  <a:pt x="8924" y="3361"/>
                </a:cubicBezTo>
                <a:close/>
                <a:moveTo>
                  <a:pt x="10009" y="2726"/>
                </a:moveTo>
                <a:lnTo>
                  <a:pt x="10009" y="2726"/>
                </a:lnTo>
                <a:cubicBezTo>
                  <a:pt x="16170" y="3813"/>
                  <a:pt x="27186" y="15003"/>
                  <a:pt x="27686" y="22784"/>
                </a:cubicBezTo>
                <a:cubicBezTo>
                  <a:pt x="26453" y="22500"/>
                  <a:pt x="25262" y="22186"/>
                  <a:pt x="24120" y="21845"/>
                </a:cubicBezTo>
                <a:cubicBezTo>
                  <a:pt x="18755" y="19446"/>
                  <a:pt x="12390" y="7091"/>
                  <a:pt x="10009" y="2726"/>
                </a:cubicBezTo>
                <a:close/>
                <a:moveTo>
                  <a:pt x="15800" y="1205"/>
                </a:moveTo>
                <a:cubicBezTo>
                  <a:pt x="20107" y="1205"/>
                  <a:pt x="24489" y="3497"/>
                  <a:pt x="26935" y="7084"/>
                </a:cubicBezTo>
                <a:cubicBezTo>
                  <a:pt x="30035" y="11597"/>
                  <a:pt x="29836" y="18306"/>
                  <a:pt x="29748" y="23221"/>
                </a:cubicBezTo>
                <a:cubicBezTo>
                  <a:pt x="29495" y="23173"/>
                  <a:pt x="29241" y="23120"/>
                  <a:pt x="28990" y="23070"/>
                </a:cubicBezTo>
                <a:cubicBezTo>
                  <a:pt x="28382" y="14322"/>
                  <a:pt x="18993" y="5416"/>
                  <a:pt x="12011" y="1847"/>
                </a:cubicBezTo>
                <a:cubicBezTo>
                  <a:pt x="13231" y="1410"/>
                  <a:pt x="14513" y="1205"/>
                  <a:pt x="15800" y="1205"/>
                </a:cubicBezTo>
                <a:close/>
                <a:moveTo>
                  <a:pt x="30868" y="50573"/>
                </a:moveTo>
                <a:lnTo>
                  <a:pt x="30868" y="50573"/>
                </a:lnTo>
                <a:cubicBezTo>
                  <a:pt x="31567" y="51319"/>
                  <a:pt x="32483" y="52200"/>
                  <a:pt x="33511" y="53190"/>
                </a:cubicBezTo>
                <a:cubicBezTo>
                  <a:pt x="48106" y="66590"/>
                  <a:pt x="42635" y="68320"/>
                  <a:pt x="49701" y="81785"/>
                </a:cubicBezTo>
                <a:cubicBezTo>
                  <a:pt x="42809" y="72994"/>
                  <a:pt x="33327" y="61165"/>
                  <a:pt x="30868" y="50573"/>
                </a:cubicBezTo>
                <a:close/>
                <a:moveTo>
                  <a:pt x="31120" y="55350"/>
                </a:moveTo>
                <a:cubicBezTo>
                  <a:pt x="34284" y="64867"/>
                  <a:pt x="44441" y="76960"/>
                  <a:pt x="50103" y="84335"/>
                </a:cubicBezTo>
                <a:cubicBezTo>
                  <a:pt x="41164" y="78394"/>
                  <a:pt x="30806" y="67162"/>
                  <a:pt x="30964" y="56204"/>
                </a:cubicBezTo>
                <a:cubicBezTo>
                  <a:pt x="31007" y="55893"/>
                  <a:pt x="31062" y="55609"/>
                  <a:pt x="31120" y="55350"/>
                </a:cubicBezTo>
                <a:close/>
                <a:moveTo>
                  <a:pt x="16146" y="0"/>
                </a:moveTo>
                <a:cubicBezTo>
                  <a:pt x="11434" y="0"/>
                  <a:pt x="6682" y="2373"/>
                  <a:pt x="3303" y="6719"/>
                </a:cubicBezTo>
                <a:cubicBezTo>
                  <a:pt x="1022" y="9721"/>
                  <a:pt x="0" y="10866"/>
                  <a:pt x="98" y="11868"/>
                </a:cubicBezTo>
                <a:cubicBezTo>
                  <a:pt x="3913" y="14400"/>
                  <a:pt x="12363" y="18891"/>
                  <a:pt x="13699" y="20282"/>
                </a:cubicBezTo>
                <a:cubicBezTo>
                  <a:pt x="14553" y="21076"/>
                  <a:pt x="14857" y="23502"/>
                  <a:pt x="15183" y="26072"/>
                </a:cubicBezTo>
                <a:cubicBezTo>
                  <a:pt x="15618" y="32647"/>
                  <a:pt x="19435" y="40521"/>
                  <a:pt x="20679" y="46562"/>
                </a:cubicBezTo>
                <a:cubicBezTo>
                  <a:pt x="21206" y="51879"/>
                  <a:pt x="21405" y="54039"/>
                  <a:pt x="24200" y="59251"/>
                </a:cubicBezTo>
                <a:cubicBezTo>
                  <a:pt x="27309" y="72048"/>
                  <a:pt x="43552" y="85711"/>
                  <a:pt x="55051" y="90363"/>
                </a:cubicBezTo>
                <a:cubicBezTo>
                  <a:pt x="55144" y="90410"/>
                  <a:pt x="55237" y="90430"/>
                  <a:pt x="55325" y="90430"/>
                </a:cubicBezTo>
                <a:cubicBezTo>
                  <a:pt x="55887" y="90430"/>
                  <a:pt x="56270" y="89581"/>
                  <a:pt x="55621" y="89245"/>
                </a:cubicBezTo>
                <a:cubicBezTo>
                  <a:pt x="41563" y="82915"/>
                  <a:pt x="29261" y="71892"/>
                  <a:pt x="24471" y="56872"/>
                </a:cubicBezTo>
                <a:lnTo>
                  <a:pt x="24471" y="56872"/>
                </a:lnTo>
                <a:cubicBezTo>
                  <a:pt x="27005" y="57756"/>
                  <a:pt x="29605" y="59914"/>
                  <a:pt x="30547" y="62536"/>
                </a:cubicBezTo>
                <a:cubicBezTo>
                  <a:pt x="33498" y="70091"/>
                  <a:pt x="37492" y="75908"/>
                  <a:pt x="43422" y="81002"/>
                </a:cubicBezTo>
                <a:cubicBezTo>
                  <a:pt x="44648" y="81858"/>
                  <a:pt x="51103" y="87491"/>
                  <a:pt x="53009" y="87491"/>
                </a:cubicBezTo>
                <a:cubicBezTo>
                  <a:pt x="53200" y="87491"/>
                  <a:pt x="53346" y="87434"/>
                  <a:pt x="53436" y="87311"/>
                </a:cubicBezTo>
                <a:cubicBezTo>
                  <a:pt x="53800" y="86281"/>
                  <a:pt x="52479" y="85595"/>
                  <a:pt x="51210" y="83707"/>
                </a:cubicBezTo>
                <a:lnTo>
                  <a:pt x="51210" y="83707"/>
                </a:lnTo>
                <a:cubicBezTo>
                  <a:pt x="51848" y="84236"/>
                  <a:pt x="53715" y="86597"/>
                  <a:pt x="54788" y="86597"/>
                </a:cubicBezTo>
                <a:cubicBezTo>
                  <a:pt x="54957" y="86597"/>
                  <a:pt x="55107" y="86538"/>
                  <a:pt x="55229" y="86404"/>
                </a:cubicBezTo>
                <a:cubicBezTo>
                  <a:pt x="55435" y="86125"/>
                  <a:pt x="55380" y="85731"/>
                  <a:pt x="55101" y="85525"/>
                </a:cubicBezTo>
                <a:cubicBezTo>
                  <a:pt x="41952" y="74341"/>
                  <a:pt x="54056" y="69139"/>
                  <a:pt x="31331" y="49202"/>
                </a:cubicBezTo>
                <a:cubicBezTo>
                  <a:pt x="28590" y="45929"/>
                  <a:pt x="29035" y="44188"/>
                  <a:pt x="28716" y="39544"/>
                </a:cubicBezTo>
                <a:cubicBezTo>
                  <a:pt x="28638" y="34606"/>
                  <a:pt x="27714" y="28078"/>
                  <a:pt x="26629" y="24936"/>
                </a:cubicBezTo>
                <a:cubicBezTo>
                  <a:pt x="26535" y="24649"/>
                  <a:pt x="26302" y="24526"/>
                  <a:pt x="26064" y="24526"/>
                </a:cubicBezTo>
                <a:cubicBezTo>
                  <a:pt x="25673" y="24526"/>
                  <a:pt x="25267" y="24857"/>
                  <a:pt x="25438" y="25341"/>
                </a:cubicBezTo>
                <a:cubicBezTo>
                  <a:pt x="25453" y="25386"/>
                  <a:pt x="26988" y="29980"/>
                  <a:pt x="27352" y="37221"/>
                </a:cubicBezTo>
                <a:cubicBezTo>
                  <a:pt x="27437" y="45042"/>
                  <a:pt x="28251" y="46210"/>
                  <a:pt x="30439" y="53416"/>
                </a:cubicBezTo>
                <a:cubicBezTo>
                  <a:pt x="29939" y="54212"/>
                  <a:pt x="29397" y="57475"/>
                  <a:pt x="29660" y="58806"/>
                </a:cubicBezTo>
                <a:cubicBezTo>
                  <a:pt x="28740" y="57487"/>
                  <a:pt x="24802" y="55375"/>
                  <a:pt x="23845" y="55375"/>
                </a:cubicBezTo>
                <a:cubicBezTo>
                  <a:pt x="23817" y="55375"/>
                  <a:pt x="23793" y="55377"/>
                  <a:pt x="23770" y="55380"/>
                </a:cubicBezTo>
                <a:cubicBezTo>
                  <a:pt x="22640" y="53137"/>
                  <a:pt x="22402" y="51397"/>
                  <a:pt x="22311" y="49654"/>
                </a:cubicBezTo>
                <a:cubicBezTo>
                  <a:pt x="22103" y="44213"/>
                  <a:pt x="19124" y="37716"/>
                  <a:pt x="17532" y="32027"/>
                </a:cubicBezTo>
                <a:cubicBezTo>
                  <a:pt x="16256" y="28435"/>
                  <a:pt x="16740" y="21686"/>
                  <a:pt x="14563" y="19358"/>
                </a:cubicBezTo>
                <a:cubicBezTo>
                  <a:pt x="12980" y="17881"/>
                  <a:pt x="3893" y="12702"/>
                  <a:pt x="1530" y="11363"/>
                </a:cubicBezTo>
                <a:cubicBezTo>
                  <a:pt x="1934" y="10590"/>
                  <a:pt x="3323" y="8575"/>
                  <a:pt x="4639" y="7101"/>
                </a:cubicBezTo>
                <a:cubicBezTo>
                  <a:pt x="7832" y="18080"/>
                  <a:pt x="19378" y="22382"/>
                  <a:pt x="29781" y="24499"/>
                </a:cubicBezTo>
                <a:cubicBezTo>
                  <a:pt x="29952" y="26848"/>
                  <a:pt x="30811" y="25936"/>
                  <a:pt x="32569" y="30198"/>
                </a:cubicBezTo>
                <a:cubicBezTo>
                  <a:pt x="34862" y="35325"/>
                  <a:pt x="35143" y="41453"/>
                  <a:pt x="35008" y="47142"/>
                </a:cubicBezTo>
                <a:cubicBezTo>
                  <a:pt x="35319" y="48132"/>
                  <a:pt x="36489" y="48430"/>
                  <a:pt x="39092" y="52316"/>
                </a:cubicBezTo>
                <a:cubicBezTo>
                  <a:pt x="44369" y="59474"/>
                  <a:pt x="47089" y="69606"/>
                  <a:pt x="50836" y="77533"/>
                </a:cubicBezTo>
                <a:cubicBezTo>
                  <a:pt x="52095" y="79962"/>
                  <a:pt x="55857" y="87508"/>
                  <a:pt x="57774" y="87508"/>
                </a:cubicBezTo>
                <a:cubicBezTo>
                  <a:pt x="57903" y="87508"/>
                  <a:pt x="58024" y="87474"/>
                  <a:pt x="58135" y="87401"/>
                </a:cubicBezTo>
                <a:cubicBezTo>
                  <a:pt x="58356" y="87145"/>
                  <a:pt x="58323" y="86748"/>
                  <a:pt x="58062" y="86522"/>
                </a:cubicBezTo>
                <a:cubicBezTo>
                  <a:pt x="58032" y="86530"/>
                  <a:pt x="58002" y="86533"/>
                  <a:pt x="57970" y="86533"/>
                </a:cubicBezTo>
                <a:cubicBezTo>
                  <a:pt x="55205" y="86533"/>
                  <a:pt x="45100" y="58188"/>
                  <a:pt x="40084" y="51552"/>
                </a:cubicBezTo>
                <a:cubicBezTo>
                  <a:pt x="36552" y="46456"/>
                  <a:pt x="35952" y="48132"/>
                  <a:pt x="36256" y="43121"/>
                </a:cubicBezTo>
                <a:cubicBezTo>
                  <a:pt x="36567" y="37678"/>
                  <a:pt x="34171" y="28598"/>
                  <a:pt x="31082" y="25150"/>
                </a:cubicBezTo>
                <a:cubicBezTo>
                  <a:pt x="30868" y="19486"/>
                  <a:pt x="31685" y="11672"/>
                  <a:pt x="27978" y="6383"/>
                </a:cubicBezTo>
                <a:cubicBezTo>
                  <a:pt x="24811" y="2023"/>
                  <a:pt x="20496" y="0"/>
                  <a:pt x="1614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CUSTOM_2_2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8"/>
          <p:cNvSpPr txBox="1"/>
          <p:nvPr>
            <p:ph idx="1" type="subTitle"/>
          </p:nvPr>
        </p:nvSpPr>
        <p:spPr>
          <a:xfrm>
            <a:off x="1267525" y="2365552"/>
            <a:ext cx="3276600" cy="153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  <p:sp>
        <p:nvSpPr>
          <p:cNvPr id="158" name="Google Shape;158;p18"/>
          <p:cNvSpPr txBox="1"/>
          <p:nvPr>
            <p:ph type="title"/>
          </p:nvPr>
        </p:nvSpPr>
        <p:spPr>
          <a:xfrm>
            <a:off x="975859" y="1784172"/>
            <a:ext cx="3860100" cy="72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59" name="Google Shape;159;p18"/>
          <p:cNvSpPr/>
          <p:nvPr/>
        </p:nvSpPr>
        <p:spPr>
          <a:xfrm>
            <a:off x="358055" y="113437"/>
            <a:ext cx="1075500" cy="10749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8"/>
          <p:cNvSpPr/>
          <p:nvPr/>
        </p:nvSpPr>
        <p:spPr>
          <a:xfrm rot="5180767">
            <a:off x="-1188693" y="-3701034"/>
            <a:ext cx="5143888" cy="7971193"/>
          </a:xfrm>
          <a:custGeom>
            <a:rect b="b" l="l" r="r" t="t"/>
            <a:pathLst>
              <a:path extrusionOk="0" h="90431" w="58356">
                <a:moveTo>
                  <a:pt x="8924" y="3361"/>
                </a:moveTo>
                <a:cubicBezTo>
                  <a:pt x="10750" y="7058"/>
                  <a:pt x="16459" y="16944"/>
                  <a:pt x="20129" y="20461"/>
                </a:cubicBezTo>
                <a:cubicBezTo>
                  <a:pt x="15922" y="18815"/>
                  <a:pt x="11566" y="16058"/>
                  <a:pt x="8989" y="12840"/>
                </a:cubicBezTo>
                <a:cubicBezTo>
                  <a:pt x="6862" y="10128"/>
                  <a:pt x="6109" y="8277"/>
                  <a:pt x="5699" y="5981"/>
                </a:cubicBezTo>
                <a:cubicBezTo>
                  <a:pt x="6726" y="4964"/>
                  <a:pt x="7756" y="4115"/>
                  <a:pt x="8924" y="3361"/>
                </a:cubicBezTo>
                <a:close/>
                <a:moveTo>
                  <a:pt x="10009" y="2726"/>
                </a:moveTo>
                <a:lnTo>
                  <a:pt x="10009" y="2726"/>
                </a:lnTo>
                <a:cubicBezTo>
                  <a:pt x="16170" y="3813"/>
                  <a:pt x="27186" y="15003"/>
                  <a:pt x="27686" y="22784"/>
                </a:cubicBezTo>
                <a:cubicBezTo>
                  <a:pt x="26453" y="22500"/>
                  <a:pt x="25262" y="22186"/>
                  <a:pt x="24120" y="21845"/>
                </a:cubicBezTo>
                <a:cubicBezTo>
                  <a:pt x="18755" y="19446"/>
                  <a:pt x="12390" y="7091"/>
                  <a:pt x="10009" y="2726"/>
                </a:cubicBezTo>
                <a:close/>
                <a:moveTo>
                  <a:pt x="15800" y="1205"/>
                </a:moveTo>
                <a:cubicBezTo>
                  <a:pt x="20107" y="1205"/>
                  <a:pt x="24489" y="3497"/>
                  <a:pt x="26935" y="7084"/>
                </a:cubicBezTo>
                <a:cubicBezTo>
                  <a:pt x="30035" y="11597"/>
                  <a:pt x="29836" y="18306"/>
                  <a:pt x="29748" y="23221"/>
                </a:cubicBezTo>
                <a:cubicBezTo>
                  <a:pt x="29495" y="23173"/>
                  <a:pt x="29241" y="23120"/>
                  <a:pt x="28990" y="23070"/>
                </a:cubicBezTo>
                <a:cubicBezTo>
                  <a:pt x="28382" y="14322"/>
                  <a:pt x="18993" y="5416"/>
                  <a:pt x="12011" y="1847"/>
                </a:cubicBezTo>
                <a:cubicBezTo>
                  <a:pt x="13231" y="1410"/>
                  <a:pt x="14513" y="1205"/>
                  <a:pt x="15800" y="1205"/>
                </a:cubicBezTo>
                <a:close/>
                <a:moveTo>
                  <a:pt x="30868" y="50573"/>
                </a:moveTo>
                <a:lnTo>
                  <a:pt x="30868" y="50573"/>
                </a:lnTo>
                <a:cubicBezTo>
                  <a:pt x="31567" y="51319"/>
                  <a:pt x="32483" y="52200"/>
                  <a:pt x="33511" y="53190"/>
                </a:cubicBezTo>
                <a:cubicBezTo>
                  <a:pt x="48106" y="66590"/>
                  <a:pt x="42635" y="68320"/>
                  <a:pt x="49701" y="81785"/>
                </a:cubicBezTo>
                <a:cubicBezTo>
                  <a:pt x="42809" y="72994"/>
                  <a:pt x="33327" y="61165"/>
                  <a:pt x="30868" y="50573"/>
                </a:cubicBezTo>
                <a:close/>
                <a:moveTo>
                  <a:pt x="31120" y="55350"/>
                </a:moveTo>
                <a:cubicBezTo>
                  <a:pt x="34284" y="64867"/>
                  <a:pt x="44441" y="76960"/>
                  <a:pt x="50103" y="84335"/>
                </a:cubicBezTo>
                <a:cubicBezTo>
                  <a:pt x="41164" y="78394"/>
                  <a:pt x="30806" y="67162"/>
                  <a:pt x="30964" y="56204"/>
                </a:cubicBezTo>
                <a:cubicBezTo>
                  <a:pt x="31007" y="55893"/>
                  <a:pt x="31062" y="55609"/>
                  <a:pt x="31120" y="55350"/>
                </a:cubicBezTo>
                <a:close/>
                <a:moveTo>
                  <a:pt x="16146" y="0"/>
                </a:moveTo>
                <a:cubicBezTo>
                  <a:pt x="11434" y="0"/>
                  <a:pt x="6682" y="2373"/>
                  <a:pt x="3303" y="6719"/>
                </a:cubicBezTo>
                <a:cubicBezTo>
                  <a:pt x="1022" y="9721"/>
                  <a:pt x="0" y="10866"/>
                  <a:pt x="98" y="11868"/>
                </a:cubicBezTo>
                <a:cubicBezTo>
                  <a:pt x="3913" y="14400"/>
                  <a:pt x="12363" y="18891"/>
                  <a:pt x="13699" y="20282"/>
                </a:cubicBezTo>
                <a:cubicBezTo>
                  <a:pt x="14553" y="21076"/>
                  <a:pt x="14857" y="23502"/>
                  <a:pt x="15183" y="26072"/>
                </a:cubicBezTo>
                <a:cubicBezTo>
                  <a:pt x="15618" y="32647"/>
                  <a:pt x="19435" y="40521"/>
                  <a:pt x="20679" y="46562"/>
                </a:cubicBezTo>
                <a:cubicBezTo>
                  <a:pt x="21206" y="51879"/>
                  <a:pt x="21405" y="54039"/>
                  <a:pt x="24200" y="59251"/>
                </a:cubicBezTo>
                <a:cubicBezTo>
                  <a:pt x="27309" y="72048"/>
                  <a:pt x="43552" y="85711"/>
                  <a:pt x="55051" y="90363"/>
                </a:cubicBezTo>
                <a:cubicBezTo>
                  <a:pt x="55144" y="90410"/>
                  <a:pt x="55237" y="90430"/>
                  <a:pt x="55325" y="90430"/>
                </a:cubicBezTo>
                <a:cubicBezTo>
                  <a:pt x="55887" y="90430"/>
                  <a:pt x="56270" y="89581"/>
                  <a:pt x="55621" y="89245"/>
                </a:cubicBezTo>
                <a:cubicBezTo>
                  <a:pt x="41563" y="82915"/>
                  <a:pt x="29261" y="71892"/>
                  <a:pt x="24471" y="56872"/>
                </a:cubicBezTo>
                <a:lnTo>
                  <a:pt x="24471" y="56872"/>
                </a:lnTo>
                <a:cubicBezTo>
                  <a:pt x="27005" y="57756"/>
                  <a:pt x="29605" y="59914"/>
                  <a:pt x="30547" y="62536"/>
                </a:cubicBezTo>
                <a:cubicBezTo>
                  <a:pt x="33498" y="70091"/>
                  <a:pt x="37492" y="75908"/>
                  <a:pt x="43422" y="81002"/>
                </a:cubicBezTo>
                <a:cubicBezTo>
                  <a:pt x="44648" y="81858"/>
                  <a:pt x="51103" y="87491"/>
                  <a:pt x="53009" y="87491"/>
                </a:cubicBezTo>
                <a:cubicBezTo>
                  <a:pt x="53200" y="87491"/>
                  <a:pt x="53346" y="87434"/>
                  <a:pt x="53436" y="87311"/>
                </a:cubicBezTo>
                <a:cubicBezTo>
                  <a:pt x="53800" y="86281"/>
                  <a:pt x="52479" y="85595"/>
                  <a:pt x="51210" y="83707"/>
                </a:cubicBezTo>
                <a:lnTo>
                  <a:pt x="51210" y="83707"/>
                </a:lnTo>
                <a:cubicBezTo>
                  <a:pt x="51848" y="84236"/>
                  <a:pt x="53715" y="86597"/>
                  <a:pt x="54788" y="86597"/>
                </a:cubicBezTo>
                <a:cubicBezTo>
                  <a:pt x="54957" y="86597"/>
                  <a:pt x="55107" y="86538"/>
                  <a:pt x="55229" y="86404"/>
                </a:cubicBezTo>
                <a:cubicBezTo>
                  <a:pt x="55435" y="86125"/>
                  <a:pt x="55380" y="85731"/>
                  <a:pt x="55101" y="85525"/>
                </a:cubicBezTo>
                <a:cubicBezTo>
                  <a:pt x="41952" y="74341"/>
                  <a:pt x="54056" y="69139"/>
                  <a:pt x="31331" y="49202"/>
                </a:cubicBezTo>
                <a:cubicBezTo>
                  <a:pt x="28590" y="45929"/>
                  <a:pt x="29035" y="44188"/>
                  <a:pt x="28716" y="39544"/>
                </a:cubicBezTo>
                <a:cubicBezTo>
                  <a:pt x="28638" y="34606"/>
                  <a:pt x="27714" y="28078"/>
                  <a:pt x="26629" y="24936"/>
                </a:cubicBezTo>
                <a:cubicBezTo>
                  <a:pt x="26535" y="24649"/>
                  <a:pt x="26302" y="24526"/>
                  <a:pt x="26064" y="24526"/>
                </a:cubicBezTo>
                <a:cubicBezTo>
                  <a:pt x="25673" y="24526"/>
                  <a:pt x="25267" y="24857"/>
                  <a:pt x="25438" y="25341"/>
                </a:cubicBezTo>
                <a:cubicBezTo>
                  <a:pt x="25453" y="25386"/>
                  <a:pt x="26988" y="29980"/>
                  <a:pt x="27352" y="37221"/>
                </a:cubicBezTo>
                <a:cubicBezTo>
                  <a:pt x="27437" y="45042"/>
                  <a:pt x="28251" y="46210"/>
                  <a:pt x="30439" y="53416"/>
                </a:cubicBezTo>
                <a:cubicBezTo>
                  <a:pt x="29939" y="54212"/>
                  <a:pt x="29397" y="57475"/>
                  <a:pt x="29660" y="58806"/>
                </a:cubicBezTo>
                <a:cubicBezTo>
                  <a:pt x="28740" y="57487"/>
                  <a:pt x="24802" y="55375"/>
                  <a:pt x="23845" y="55375"/>
                </a:cubicBezTo>
                <a:cubicBezTo>
                  <a:pt x="23817" y="55375"/>
                  <a:pt x="23793" y="55377"/>
                  <a:pt x="23770" y="55380"/>
                </a:cubicBezTo>
                <a:cubicBezTo>
                  <a:pt x="22640" y="53137"/>
                  <a:pt x="22402" y="51397"/>
                  <a:pt x="22311" y="49654"/>
                </a:cubicBezTo>
                <a:cubicBezTo>
                  <a:pt x="22103" y="44213"/>
                  <a:pt x="19124" y="37716"/>
                  <a:pt x="17532" y="32027"/>
                </a:cubicBezTo>
                <a:cubicBezTo>
                  <a:pt x="16256" y="28435"/>
                  <a:pt x="16740" y="21686"/>
                  <a:pt x="14563" y="19358"/>
                </a:cubicBezTo>
                <a:cubicBezTo>
                  <a:pt x="12980" y="17881"/>
                  <a:pt x="3893" y="12702"/>
                  <a:pt x="1530" y="11363"/>
                </a:cubicBezTo>
                <a:cubicBezTo>
                  <a:pt x="1934" y="10590"/>
                  <a:pt x="3323" y="8575"/>
                  <a:pt x="4639" y="7101"/>
                </a:cubicBezTo>
                <a:cubicBezTo>
                  <a:pt x="7832" y="18080"/>
                  <a:pt x="19378" y="22382"/>
                  <a:pt x="29781" y="24499"/>
                </a:cubicBezTo>
                <a:cubicBezTo>
                  <a:pt x="29952" y="26848"/>
                  <a:pt x="30811" y="25936"/>
                  <a:pt x="32569" y="30198"/>
                </a:cubicBezTo>
                <a:cubicBezTo>
                  <a:pt x="34862" y="35325"/>
                  <a:pt x="35143" y="41453"/>
                  <a:pt x="35008" y="47142"/>
                </a:cubicBezTo>
                <a:cubicBezTo>
                  <a:pt x="35319" y="48132"/>
                  <a:pt x="36489" y="48430"/>
                  <a:pt x="39092" y="52316"/>
                </a:cubicBezTo>
                <a:cubicBezTo>
                  <a:pt x="44369" y="59474"/>
                  <a:pt x="47089" y="69606"/>
                  <a:pt x="50836" y="77533"/>
                </a:cubicBezTo>
                <a:cubicBezTo>
                  <a:pt x="52095" y="79962"/>
                  <a:pt x="55857" y="87508"/>
                  <a:pt x="57774" y="87508"/>
                </a:cubicBezTo>
                <a:cubicBezTo>
                  <a:pt x="57903" y="87508"/>
                  <a:pt x="58024" y="87474"/>
                  <a:pt x="58135" y="87401"/>
                </a:cubicBezTo>
                <a:cubicBezTo>
                  <a:pt x="58356" y="87145"/>
                  <a:pt x="58323" y="86748"/>
                  <a:pt x="58062" y="86522"/>
                </a:cubicBezTo>
                <a:cubicBezTo>
                  <a:pt x="58032" y="86530"/>
                  <a:pt x="58002" y="86533"/>
                  <a:pt x="57970" y="86533"/>
                </a:cubicBezTo>
                <a:cubicBezTo>
                  <a:pt x="55205" y="86533"/>
                  <a:pt x="45100" y="58188"/>
                  <a:pt x="40084" y="51552"/>
                </a:cubicBezTo>
                <a:cubicBezTo>
                  <a:pt x="36552" y="46456"/>
                  <a:pt x="35952" y="48132"/>
                  <a:pt x="36256" y="43121"/>
                </a:cubicBezTo>
                <a:cubicBezTo>
                  <a:pt x="36567" y="37678"/>
                  <a:pt x="34171" y="28598"/>
                  <a:pt x="31082" y="25150"/>
                </a:cubicBezTo>
                <a:cubicBezTo>
                  <a:pt x="30868" y="19486"/>
                  <a:pt x="31685" y="11672"/>
                  <a:pt x="27978" y="6383"/>
                </a:cubicBezTo>
                <a:cubicBezTo>
                  <a:pt x="24811" y="2023"/>
                  <a:pt x="20496" y="0"/>
                  <a:pt x="1614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3">
  <p:cSld name="CUSTOM_2_1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9"/>
          <p:cNvSpPr/>
          <p:nvPr/>
        </p:nvSpPr>
        <p:spPr>
          <a:xfrm>
            <a:off x="59580" y="1172612"/>
            <a:ext cx="1075500" cy="10749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9"/>
          <p:cNvSpPr txBox="1"/>
          <p:nvPr>
            <p:ph idx="1" type="subTitle"/>
          </p:nvPr>
        </p:nvSpPr>
        <p:spPr>
          <a:xfrm>
            <a:off x="2595650" y="1995602"/>
            <a:ext cx="3952800" cy="202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●"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65" name="Google Shape;165;p19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grpSp>
        <p:nvGrpSpPr>
          <p:cNvPr id="166" name="Google Shape;166;p19"/>
          <p:cNvGrpSpPr/>
          <p:nvPr/>
        </p:nvGrpSpPr>
        <p:grpSpPr>
          <a:xfrm>
            <a:off x="7046581" y="-390332"/>
            <a:ext cx="3340888" cy="6112081"/>
            <a:chOff x="7046581" y="-390332"/>
            <a:chExt cx="3340888" cy="6112081"/>
          </a:xfrm>
        </p:grpSpPr>
        <p:sp>
          <p:nvSpPr>
            <p:cNvPr id="167" name="Google Shape;167;p19"/>
            <p:cNvSpPr/>
            <p:nvPr/>
          </p:nvSpPr>
          <p:spPr>
            <a:xfrm>
              <a:off x="7771918" y="2725563"/>
              <a:ext cx="495600" cy="4953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68" name="Google Shape;168;p19"/>
            <p:cNvGrpSpPr/>
            <p:nvPr/>
          </p:nvGrpSpPr>
          <p:grpSpPr>
            <a:xfrm>
              <a:off x="8702102" y="-390332"/>
              <a:ext cx="1685367" cy="6112081"/>
              <a:chOff x="4617475" y="442075"/>
              <a:chExt cx="1283600" cy="4655050"/>
            </a:xfrm>
          </p:grpSpPr>
          <p:sp>
            <p:nvSpPr>
              <p:cNvPr id="169" name="Google Shape;169;p19"/>
              <p:cNvSpPr/>
              <p:nvPr/>
            </p:nvSpPr>
            <p:spPr>
              <a:xfrm>
                <a:off x="4617475" y="442075"/>
                <a:ext cx="1283600" cy="4655050"/>
              </a:xfrm>
              <a:custGeom>
                <a:rect b="b" l="l" r="r" t="t"/>
                <a:pathLst>
                  <a:path extrusionOk="0" h="186202" w="51344">
                    <a:moveTo>
                      <a:pt x="14632" y="11676"/>
                    </a:moveTo>
                    <a:lnTo>
                      <a:pt x="14632" y="11676"/>
                    </a:lnTo>
                    <a:cubicBezTo>
                      <a:pt x="14207" y="13619"/>
                      <a:pt x="13727" y="15770"/>
                      <a:pt x="13208" y="18090"/>
                    </a:cubicBezTo>
                    <a:cubicBezTo>
                      <a:pt x="10761" y="29018"/>
                      <a:pt x="7527" y="43427"/>
                      <a:pt x="6221" y="52986"/>
                    </a:cubicBezTo>
                    <a:cubicBezTo>
                      <a:pt x="4935" y="50513"/>
                      <a:pt x="3600" y="47700"/>
                      <a:pt x="3551" y="45499"/>
                    </a:cubicBezTo>
                    <a:cubicBezTo>
                      <a:pt x="3452" y="41331"/>
                      <a:pt x="2804" y="34937"/>
                      <a:pt x="2587" y="32890"/>
                    </a:cubicBezTo>
                    <a:cubicBezTo>
                      <a:pt x="6622" y="29255"/>
                      <a:pt x="8179" y="25289"/>
                      <a:pt x="9831" y="21096"/>
                    </a:cubicBezTo>
                    <a:cubicBezTo>
                      <a:pt x="11047" y="18001"/>
                      <a:pt x="12284" y="14856"/>
                      <a:pt x="14632" y="11676"/>
                    </a:cubicBezTo>
                    <a:close/>
                    <a:moveTo>
                      <a:pt x="24151" y="6034"/>
                    </a:moveTo>
                    <a:cubicBezTo>
                      <a:pt x="28799" y="11048"/>
                      <a:pt x="28068" y="20735"/>
                      <a:pt x="27158" y="32741"/>
                    </a:cubicBezTo>
                    <a:cubicBezTo>
                      <a:pt x="26861" y="36638"/>
                      <a:pt x="26559" y="40668"/>
                      <a:pt x="26401" y="44906"/>
                    </a:cubicBezTo>
                    <a:cubicBezTo>
                      <a:pt x="26045" y="46997"/>
                      <a:pt x="25709" y="49084"/>
                      <a:pt x="25383" y="51107"/>
                    </a:cubicBezTo>
                    <a:cubicBezTo>
                      <a:pt x="24656" y="55587"/>
                      <a:pt x="23968" y="59824"/>
                      <a:pt x="23261" y="63039"/>
                    </a:cubicBezTo>
                    <a:cubicBezTo>
                      <a:pt x="22890" y="64720"/>
                      <a:pt x="22544" y="65991"/>
                      <a:pt x="22208" y="66935"/>
                    </a:cubicBezTo>
                    <a:cubicBezTo>
                      <a:pt x="21956" y="67598"/>
                      <a:pt x="21763" y="67984"/>
                      <a:pt x="21624" y="68196"/>
                    </a:cubicBezTo>
                    <a:cubicBezTo>
                      <a:pt x="21481" y="68008"/>
                      <a:pt x="21283" y="67687"/>
                      <a:pt x="21036" y="67143"/>
                    </a:cubicBezTo>
                    <a:cubicBezTo>
                      <a:pt x="20982" y="66950"/>
                      <a:pt x="20912" y="66797"/>
                      <a:pt x="20828" y="66663"/>
                    </a:cubicBezTo>
                    <a:cubicBezTo>
                      <a:pt x="20611" y="66154"/>
                      <a:pt x="20368" y="65496"/>
                      <a:pt x="20092" y="64661"/>
                    </a:cubicBezTo>
                    <a:cubicBezTo>
                      <a:pt x="19236" y="62040"/>
                      <a:pt x="18277" y="58123"/>
                      <a:pt x="17228" y="53025"/>
                    </a:cubicBezTo>
                    <a:cubicBezTo>
                      <a:pt x="17224" y="53005"/>
                      <a:pt x="17224" y="52981"/>
                      <a:pt x="17219" y="52961"/>
                    </a:cubicBezTo>
                    <a:cubicBezTo>
                      <a:pt x="15557" y="46587"/>
                      <a:pt x="16324" y="36178"/>
                      <a:pt x="19429" y="22847"/>
                    </a:cubicBezTo>
                    <a:cubicBezTo>
                      <a:pt x="21155" y="15439"/>
                      <a:pt x="23177" y="9011"/>
                      <a:pt x="24151" y="6034"/>
                    </a:cubicBezTo>
                    <a:close/>
                    <a:moveTo>
                      <a:pt x="22000" y="4674"/>
                    </a:moveTo>
                    <a:cubicBezTo>
                      <a:pt x="21100" y="7369"/>
                      <a:pt x="18900" y="14257"/>
                      <a:pt x="17026" y="22273"/>
                    </a:cubicBezTo>
                    <a:cubicBezTo>
                      <a:pt x="15611" y="28330"/>
                      <a:pt x="14667" y="33849"/>
                      <a:pt x="14207" y="38665"/>
                    </a:cubicBezTo>
                    <a:cubicBezTo>
                      <a:pt x="13732" y="43665"/>
                      <a:pt x="13787" y="47942"/>
                      <a:pt x="14370" y="51423"/>
                    </a:cubicBezTo>
                    <a:cubicBezTo>
                      <a:pt x="14311" y="52293"/>
                      <a:pt x="13985" y="57317"/>
                      <a:pt x="13391" y="62697"/>
                    </a:cubicBezTo>
                    <a:cubicBezTo>
                      <a:pt x="12823" y="67895"/>
                      <a:pt x="12254" y="71208"/>
                      <a:pt x="11774" y="73309"/>
                    </a:cubicBezTo>
                    <a:cubicBezTo>
                      <a:pt x="10375" y="68152"/>
                      <a:pt x="9045" y="61456"/>
                      <a:pt x="9045" y="59711"/>
                    </a:cubicBezTo>
                    <a:cubicBezTo>
                      <a:pt x="9040" y="58949"/>
                      <a:pt x="8758" y="58069"/>
                      <a:pt x="8244" y="56956"/>
                    </a:cubicBezTo>
                    <a:cubicBezTo>
                      <a:pt x="9035" y="47986"/>
                      <a:pt x="12837" y="31035"/>
                      <a:pt x="15616" y="18624"/>
                    </a:cubicBezTo>
                    <a:cubicBezTo>
                      <a:pt x="16556" y="14440"/>
                      <a:pt x="17372" y="10786"/>
                      <a:pt x="17970" y="7933"/>
                    </a:cubicBezTo>
                    <a:cubicBezTo>
                      <a:pt x="19122" y="6845"/>
                      <a:pt x="20453" y="5762"/>
                      <a:pt x="22000" y="4674"/>
                    </a:cubicBezTo>
                    <a:close/>
                    <a:moveTo>
                      <a:pt x="29853" y="29799"/>
                    </a:moveTo>
                    <a:cubicBezTo>
                      <a:pt x="30159" y="33251"/>
                      <a:pt x="30412" y="36964"/>
                      <a:pt x="30624" y="40945"/>
                    </a:cubicBezTo>
                    <a:cubicBezTo>
                      <a:pt x="31311" y="54168"/>
                      <a:pt x="31311" y="67474"/>
                      <a:pt x="31227" y="76617"/>
                    </a:cubicBezTo>
                    <a:cubicBezTo>
                      <a:pt x="31077" y="76627"/>
                      <a:pt x="30930" y="76631"/>
                      <a:pt x="30787" y="76631"/>
                    </a:cubicBezTo>
                    <a:cubicBezTo>
                      <a:pt x="29707" y="76631"/>
                      <a:pt x="28830" y="76366"/>
                      <a:pt x="28127" y="75811"/>
                    </a:cubicBezTo>
                    <a:cubicBezTo>
                      <a:pt x="26035" y="74189"/>
                      <a:pt x="25659" y="70283"/>
                      <a:pt x="25388" y="67430"/>
                    </a:cubicBezTo>
                    <a:cubicBezTo>
                      <a:pt x="25333" y="66826"/>
                      <a:pt x="25279" y="66258"/>
                      <a:pt x="25210" y="65744"/>
                    </a:cubicBezTo>
                    <a:cubicBezTo>
                      <a:pt x="25205" y="65694"/>
                      <a:pt x="25190" y="65645"/>
                      <a:pt x="25180" y="65600"/>
                    </a:cubicBezTo>
                    <a:cubicBezTo>
                      <a:pt x="25269" y="65244"/>
                      <a:pt x="25368" y="64858"/>
                      <a:pt x="25462" y="64453"/>
                    </a:cubicBezTo>
                    <a:cubicBezTo>
                      <a:pt x="26258" y="61071"/>
                      <a:pt x="27014" y="56427"/>
                      <a:pt x="27811" y="51507"/>
                    </a:cubicBezTo>
                    <a:cubicBezTo>
                      <a:pt x="28147" y="49470"/>
                      <a:pt x="28483" y="47353"/>
                      <a:pt x="28844" y="45247"/>
                    </a:cubicBezTo>
                    <a:cubicBezTo>
                      <a:pt x="28849" y="45193"/>
                      <a:pt x="28854" y="45138"/>
                      <a:pt x="28864" y="45089"/>
                    </a:cubicBezTo>
                    <a:cubicBezTo>
                      <a:pt x="29017" y="40866"/>
                      <a:pt x="29319" y="36836"/>
                      <a:pt x="29615" y="32934"/>
                    </a:cubicBezTo>
                    <a:cubicBezTo>
                      <a:pt x="29695" y="31866"/>
                      <a:pt x="29779" y="30823"/>
                      <a:pt x="29853" y="29799"/>
                    </a:cubicBezTo>
                    <a:close/>
                    <a:moveTo>
                      <a:pt x="16175" y="59731"/>
                    </a:moveTo>
                    <a:cubicBezTo>
                      <a:pt x="16833" y="62485"/>
                      <a:pt x="17461" y="64670"/>
                      <a:pt x="18044" y="66332"/>
                    </a:cubicBezTo>
                    <a:cubicBezTo>
                      <a:pt x="18237" y="66876"/>
                      <a:pt x="18430" y="67365"/>
                      <a:pt x="18623" y="67796"/>
                    </a:cubicBezTo>
                    <a:cubicBezTo>
                      <a:pt x="18638" y="67840"/>
                      <a:pt x="18658" y="67875"/>
                      <a:pt x="18677" y="67919"/>
                    </a:cubicBezTo>
                    <a:cubicBezTo>
                      <a:pt x="18781" y="68676"/>
                      <a:pt x="18811" y="71470"/>
                      <a:pt x="18391" y="74719"/>
                    </a:cubicBezTo>
                    <a:cubicBezTo>
                      <a:pt x="17896" y="78576"/>
                      <a:pt x="16976" y="81389"/>
                      <a:pt x="15869" y="82438"/>
                    </a:cubicBezTo>
                    <a:cubicBezTo>
                      <a:pt x="15646" y="82650"/>
                      <a:pt x="15438" y="82774"/>
                      <a:pt x="15211" y="82818"/>
                    </a:cubicBezTo>
                    <a:cubicBezTo>
                      <a:pt x="14870" y="81839"/>
                      <a:pt x="14469" y="80890"/>
                      <a:pt x="14009" y="79827"/>
                    </a:cubicBezTo>
                    <a:cubicBezTo>
                      <a:pt x="13782" y="79283"/>
                      <a:pt x="13540" y="78724"/>
                      <a:pt x="13287" y="78101"/>
                    </a:cubicBezTo>
                    <a:cubicBezTo>
                      <a:pt x="13198" y="77888"/>
                      <a:pt x="13114" y="77661"/>
                      <a:pt x="13025" y="77418"/>
                    </a:cubicBezTo>
                    <a:cubicBezTo>
                      <a:pt x="14098" y="75223"/>
                      <a:pt x="15018" y="70476"/>
                      <a:pt x="15844" y="62950"/>
                    </a:cubicBezTo>
                    <a:cubicBezTo>
                      <a:pt x="15963" y="61847"/>
                      <a:pt x="16076" y="60769"/>
                      <a:pt x="16175" y="59731"/>
                    </a:cubicBezTo>
                    <a:close/>
                    <a:moveTo>
                      <a:pt x="20289" y="103992"/>
                    </a:moveTo>
                    <a:cubicBezTo>
                      <a:pt x="20635" y="104180"/>
                      <a:pt x="20952" y="104561"/>
                      <a:pt x="21174" y="104887"/>
                    </a:cubicBezTo>
                    <a:cubicBezTo>
                      <a:pt x="23009" y="107558"/>
                      <a:pt x="24438" y="114382"/>
                      <a:pt x="25190" y="124113"/>
                    </a:cubicBezTo>
                    <a:cubicBezTo>
                      <a:pt x="25546" y="128623"/>
                      <a:pt x="25669" y="132772"/>
                      <a:pt x="25679" y="135724"/>
                    </a:cubicBezTo>
                    <a:cubicBezTo>
                      <a:pt x="23756" y="130962"/>
                      <a:pt x="21946" y="126101"/>
                      <a:pt x="20764" y="121225"/>
                    </a:cubicBezTo>
                    <a:cubicBezTo>
                      <a:pt x="19182" y="114658"/>
                      <a:pt x="19028" y="109011"/>
                      <a:pt x="20289" y="103992"/>
                    </a:cubicBezTo>
                    <a:close/>
                    <a:moveTo>
                      <a:pt x="23212" y="70174"/>
                    </a:moveTo>
                    <a:cubicBezTo>
                      <a:pt x="23602" y="72988"/>
                      <a:pt x="24384" y="76029"/>
                      <a:pt x="26614" y="77774"/>
                    </a:cubicBezTo>
                    <a:cubicBezTo>
                      <a:pt x="27756" y="78665"/>
                      <a:pt x="29160" y="79115"/>
                      <a:pt x="30802" y="79115"/>
                    </a:cubicBezTo>
                    <a:cubicBezTo>
                      <a:pt x="30941" y="79115"/>
                      <a:pt x="31074" y="79110"/>
                      <a:pt x="31218" y="79100"/>
                    </a:cubicBezTo>
                    <a:lnTo>
                      <a:pt x="31218" y="79100"/>
                    </a:lnTo>
                    <a:cubicBezTo>
                      <a:pt x="31208" y="80099"/>
                      <a:pt x="31198" y="81028"/>
                      <a:pt x="31188" y="81889"/>
                    </a:cubicBezTo>
                    <a:lnTo>
                      <a:pt x="31173" y="83130"/>
                    </a:lnTo>
                    <a:cubicBezTo>
                      <a:pt x="31173" y="83204"/>
                      <a:pt x="31183" y="83288"/>
                      <a:pt x="31193" y="83362"/>
                    </a:cubicBezTo>
                    <a:cubicBezTo>
                      <a:pt x="31579" y="85568"/>
                      <a:pt x="30372" y="90958"/>
                      <a:pt x="30169" y="91497"/>
                    </a:cubicBezTo>
                    <a:cubicBezTo>
                      <a:pt x="28043" y="97173"/>
                      <a:pt x="28547" y="108660"/>
                      <a:pt x="29042" y="119771"/>
                    </a:cubicBezTo>
                    <a:cubicBezTo>
                      <a:pt x="29442" y="128910"/>
                      <a:pt x="29858" y="138320"/>
                      <a:pt x="28646" y="142904"/>
                    </a:cubicBezTo>
                    <a:cubicBezTo>
                      <a:pt x="28389" y="142271"/>
                      <a:pt x="28127" y="141633"/>
                      <a:pt x="27860" y="140990"/>
                    </a:cubicBezTo>
                    <a:cubicBezTo>
                      <a:pt x="28018" y="140614"/>
                      <a:pt x="28176" y="139670"/>
                      <a:pt x="28167" y="135867"/>
                    </a:cubicBezTo>
                    <a:cubicBezTo>
                      <a:pt x="28157" y="132796"/>
                      <a:pt x="28028" y="129211"/>
                      <a:pt x="27801" y="125775"/>
                    </a:cubicBezTo>
                    <a:cubicBezTo>
                      <a:pt x="26980" y="113284"/>
                      <a:pt x="25289" y="107523"/>
                      <a:pt x="24023" y="104882"/>
                    </a:cubicBezTo>
                    <a:cubicBezTo>
                      <a:pt x="23088" y="102939"/>
                      <a:pt x="21951" y="101802"/>
                      <a:pt x="20640" y="101490"/>
                    </a:cubicBezTo>
                    <a:cubicBezTo>
                      <a:pt x="20408" y="100086"/>
                      <a:pt x="19627" y="98860"/>
                      <a:pt x="18821" y="97584"/>
                    </a:cubicBezTo>
                    <a:cubicBezTo>
                      <a:pt x="17599" y="95690"/>
                      <a:pt x="16353" y="93727"/>
                      <a:pt x="16353" y="90686"/>
                    </a:cubicBezTo>
                    <a:cubicBezTo>
                      <a:pt x="16353" y="88386"/>
                      <a:pt x="16180" y="86670"/>
                      <a:pt x="15879" y="85202"/>
                    </a:cubicBezTo>
                    <a:cubicBezTo>
                      <a:pt x="16472" y="85053"/>
                      <a:pt x="17031" y="84737"/>
                      <a:pt x="17545" y="84257"/>
                    </a:cubicBezTo>
                    <a:cubicBezTo>
                      <a:pt x="19132" y="82779"/>
                      <a:pt x="20240" y="79693"/>
                      <a:pt x="20838" y="75104"/>
                    </a:cubicBezTo>
                    <a:cubicBezTo>
                      <a:pt x="21031" y="73611"/>
                      <a:pt x="21150" y="72122"/>
                      <a:pt x="21194" y="70832"/>
                    </a:cubicBezTo>
                    <a:cubicBezTo>
                      <a:pt x="21343" y="70866"/>
                      <a:pt x="21496" y="70886"/>
                      <a:pt x="21654" y="70886"/>
                    </a:cubicBezTo>
                    <a:lnTo>
                      <a:pt x="21699" y="70886"/>
                    </a:lnTo>
                    <a:cubicBezTo>
                      <a:pt x="22327" y="70876"/>
                      <a:pt x="22831" y="70565"/>
                      <a:pt x="23212" y="70174"/>
                    </a:cubicBezTo>
                    <a:close/>
                    <a:moveTo>
                      <a:pt x="40811" y="148937"/>
                    </a:moveTo>
                    <a:lnTo>
                      <a:pt x="40811" y="148937"/>
                    </a:lnTo>
                    <a:cubicBezTo>
                      <a:pt x="40825" y="148941"/>
                      <a:pt x="40835" y="148956"/>
                      <a:pt x="40855" y="148971"/>
                    </a:cubicBezTo>
                    <a:cubicBezTo>
                      <a:pt x="40840" y="148961"/>
                      <a:pt x="40825" y="148946"/>
                      <a:pt x="40811" y="148937"/>
                    </a:cubicBezTo>
                    <a:close/>
                    <a:moveTo>
                      <a:pt x="32014" y="93885"/>
                    </a:moveTo>
                    <a:cubicBezTo>
                      <a:pt x="32523" y="95403"/>
                      <a:pt x="33433" y="97000"/>
                      <a:pt x="34822" y="98855"/>
                    </a:cubicBezTo>
                    <a:cubicBezTo>
                      <a:pt x="35040" y="99146"/>
                      <a:pt x="35366" y="99324"/>
                      <a:pt x="35722" y="99349"/>
                    </a:cubicBezTo>
                    <a:cubicBezTo>
                      <a:pt x="36746" y="99418"/>
                      <a:pt x="37770" y="101362"/>
                      <a:pt x="38477" y="104536"/>
                    </a:cubicBezTo>
                    <a:cubicBezTo>
                      <a:pt x="38561" y="104932"/>
                      <a:pt x="38650" y="105352"/>
                      <a:pt x="38729" y="105797"/>
                    </a:cubicBezTo>
                    <a:cubicBezTo>
                      <a:pt x="39134" y="109002"/>
                      <a:pt x="37794" y="114841"/>
                      <a:pt x="36499" y="120489"/>
                    </a:cubicBezTo>
                    <a:cubicBezTo>
                      <a:pt x="34931" y="127288"/>
                      <a:pt x="33319" y="134324"/>
                      <a:pt x="34006" y="139002"/>
                    </a:cubicBezTo>
                    <a:cubicBezTo>
                      <a:pt x="34041" y="140906"/>
                      <a:pt x="34338" y="143003"/>
                      <a:pt x="34625" y="145030"/>
                    </a:cubicBezTo>
                    <a:cubicBezTo>
                      <a:pt x="34877" y="146840"/>
                      <a:pt x="35119" y="148546"/>
                      <a:pt x="35139" y="149881"/>
                    </a:cubicBezTo>
                    <a:cubicBezTo>
                      <a:pt x="35164" y="151493"/>
                      <a:pt x="34832" y="151760"/>
                      <a:pt x="34832" y="151765"/>
                    </a:cubicBezTo>
                    <a:cubicBezTo>
                      <a:pt x="34831" y="151767"/>
                      <a:pt x="34791" y="151784"/>
                      <a:pt x="34696" y="151784"/>
                    </a:cubicBezTo>
                    <a:cubicBezTo>
                      <a:pt x="34387" y="151784"/>
                      <a:pt x="33492" y="151604"/>
                      <a:pt x="31435" y="150148"/>
                    </a:cubicBezTo>
                    <a:cubicBezTo>
                      <a:pt x="30965" y="148798"/>
                      <a:pt x="30446" y="147433"/>
                      <a:pt x="29897" y="146044"/>
                    </a:cubicBezTo>
                    <a:cubicBezTo>
                      <a:pt x="30031" y="145940"/>
                      <a:pt x="30154" y="145801"/>
                      <a:pt x="30238" y="145633"/>
                    </a:cubicBezTo>
                    <a:cubicBezTo>
                      <a:pt x="31272" y="143675"/>
                      <a:pt x="31796" y="140308"/>
                      <a:pt x="31900" y="135036"/>
                    </a:cubicBezTo>
                    <a:cubicBezTo>
                      <a:pt x="31979" y="130517"/>
                      <a:pt x="31752" y="125246"/>
                      <a:pt x="31504" y="119668"/>
                    </a:cubicBezTo>
                    <a:cubicBezTo>
                      <a:pt x="31064" y="109768"/>
                      <a:pt x="30619" y="99562"/>
                      <a:pt x="32014" y="93885"/>
                    </a:cubicBezTo>
                    <a:close/>
                    <a:moveTo>
                      <a:pt x="39752" y="117314"/>
                    </a:moveTo>
                    <a:cubicBezTo>
                      <a:pt x="39767" y="117616"/>
                      <a:pt x="39772" y="117917"/>
                      <a:pt x="39777" y="118229"/>
                    </a:cubicBezTo>
                    <a:cubicBezTo>
                      <a:pt x="40044" y="128771"/>
                      <a:pt x="39312" y="140688"/>
                      <a:pt x="38966" y="146415"/>
                    </a:cubicBezTo>
                    <a:cubicBezTo>
                      <a:pt x="38902" y="147483"/>
                      <a:pt x="38852" y="148328"/>
                      <a:pt x="38818" y="148922"/>
                    </a:cubicBezTo>
                    <a:cubicBezTo>
                      <a:pt x="38803" y="149243"/>
                      <a:pt x="38793" y="149471"/>
                      <a:pt x="38788" y="149639"/>
                    </a:cubicBezTo>
                    <a:cubicBezTo>
                      <a:pt x="38783" y="149911"/>
                      <a:pt x="38778" y="150450"/>
                      <a:pt x="39204" y="150825"/>
                    </a:cubicBezTo>
                    <a:cubicBezTo>
                      <a:pt x="41587" y="153288"/>
                      <a:pt x="41552" y="154984"/>
                      <a:pt x="41483" y="158060"/>
                    </a:cubicBezTo>
                    <a:cubicBezTo>
                      <a:pt x="41429" y="160443"/>
                      <a:pt x="41364" y="163410"/>
                      <a:pt x="42502" y="167604"/>
                    </a:cubicBezTo>
                    <a:cubicBezTo>
                      <a:pt x="42512" y="167633"/>
                      <a:pt x="42522" y="167668"/>
                      <a:pt x="42536" y="167702"/>
                    </a:cubicBezTo>
                    <a:cubicBezTo>
                      <a:pt x="44099" y="172019"/>
                      <a:pt x="45701" y="174393"/>
                      <a:pt x="46873" y="176124"/>
                    </a:cubicBezTo>
                    <a:cubicBezTo>
                      <a:pt x="47620" y="177231"/>
                      <a:pt x="48174" y="178047"/>
                      <a:pt x="48505" y="179002"/>
                    </a:cubicBezTo>
                    <a:cubicBezTo>
                      <a:pt x="48417" y="178993"/>
                      <a:pt x="48331" y="178988"/>
                      <a:pt x="48248" y="178988"/>
                    </a:cubicBezTo>
                    <a:cubicBezTo>
                      <a:pt x="48042" y="178988"/>
                      <a:pt x="47847" y="179018"/>
                      <a:pt x="47649" y="179095"/>
                    </a:cubicBezTo>
                    <a:cubicBezTo>
                      <a:pt x="46992" y="179333"/>
                      <a:pt x="46735" y="179862"/>
                      <a:pt x="46477" y="180366"/>
                    </a:cubicBezTo>
                    <a:cubicBezTo>
                      <a:pt x="46443" y="180440"/>
                      <a:pt x="46398" y="180520"/>
                      <a:pt x="46354" y="180614"/>
                    </a:cubicBezTo>
                    <a:cubicBezTo>
                      <a:pt x="46005" y="180517"/>
                      <a:pt x="45606" y="180407"/>
                      <a:pt x="45190" y="180407"/>
                    </a:cubicBezTo>
                    <a:cubicBezTo>
                      <a:pt x="44922" y="180407"/>
                      <a:pt x="44648" y="180453"/>
                      <a:pt x="44376" y="180579"/>
                    </a:cubicBezTo>
                    <a:cubicBezTo>
                      <a:pt x="43743" y="180876"/>
                      <a:pt x="43550" y="181484"/>
                      <a:pt x="43476" y="181993"/>
                    </a:cubicBezTo>
                    <a:cubicBezTo>
                      <a:pt x="43362" y="181963"/>
                      <a:pt x="43258" y="181939"/>
                      <a:pt x="43174" y="181914"/>
                    </a:cubicBezTo>
                    <a:cubicBezTo>
                      <a:pt x="42610" y="181756"/>
                      <a:pt x="42067" y="181604"/>
                      <a:pt x="41561" y="181604"/>
                    </a:cubicBezTo>
                    <a:cubicBezTo>
                      <a:pt x="41291" y="181604"/>
                      <a:pt x="41032" y="181647"/>
                      <a:pt x="40786" y="181756"/>
                    </a:cubicBezTo>
                    <a:cubicBezTo>
                      <a:pt x="40257" y="181993"/>
                      <a:pt x="39896" y="182488"/>
                      <a:pt x="39812" y="183111"/>
                    </a:cubicBezTo>
                    <a:cubicBezTo>
                      <a:pt x="39777" y="183323"/>
                      <a:pt x="39777" y="183521"/>
                      <a:pt x="39792" y="183709"/>
                    </a:cubicBezTo>
                    <a:cubicBezTo>
                      <a:pt x="39589" y="183723"/>
                      <a:pt x="39402" y="183729"/>
                      <a:pt x="39228" y="183729"/>
                    </a:cubicBezTo>
                    <a:cubicBezTo>
                      <a:pt x="37900" y="183729"/>
                      <a:pt x="37388" y="183351"/>
                      <a:pt x="37082" y="182952"/>
                    </a:cubicBezTo>
                    <a:cubicBezTo>
                      <a:pt x="36439" y="182112"/>
                      <a:pt x="36153" y="180426"/>
                      <a:pt x="35787" y="178294"/>
                    </a:cubicBezTo>
                    <a:cubicBezTo>
                      <a:pt x="35569" y="177038"/>
                      <a:pt x="35327" y="175619"/>
                      <a:pt x="34961" y="174032"/>
                    </a:cubicBezTo>
                    <a:cubicBezTo>
                      <a:pt x="34491" y="170659"/>
                      <a:pt x="32647" y="168573"/>
                      <a:pt x="31292" y="167045"/>
                    </a:cubicBezTo>
                    <a:cubicBezTo>
                      <a:pt x="30496" y="166150"/>
                      <a:pt x="29808" y="165368"/>
                      <a:pt x="29714" y="164711"/>
                    </a:cubicBezTo>
                    <a:cubicBezTo>
                      <a:pt x="29586" y="163776"/>
                      <a:pt x="30199" y="161675"/>
                      <a:pt x="30728" y="159825"/>
                    </a:cubicBezTo>
                    <a:cubicBezTo>
                      <a:pt x="31351" y="157664"/>
                      <a:pt x="31994" y="155444"/>
                      <a:pt x="32118" y="153491"/>
                    </a:cubicBezTo>
                    <a:cubicBezTo>
                      <a:pt x="32998" y="153941"/>
                      <a:pt x="33888" y="154257"/>
                      <a:pt x="34714" y="154257"/>
                    </a:cubicBezTo>
                    <a:cubicBezTo>
                      <a:pt x="35208" y="154257"/>
                      <a:pt x="35678" y="154143"/>
                      <a:pt x="36113" y="153886"/>
                    </a:cubicBezTo>
                    <a:cubicBezTo>
                      <a:pt x="37478" y="153056"/>
                      <a:pt x="37621" y="151226"/>
                      <a:pt x="37606" y="149925"/>
                    </a:cubicBezTo>
                    <a:cubicBezTo>
                      <a:pt x="37596" y="148422"/>
                      <a:pt x="37344" y="146612"/>
                      <a:pt x="37072" y="144694"/>
                    </a:cubicBezTo>
                    <a:cubicBezTo>
                      <a:pt x="36790" y="142716"/>
                      <a:pt x="36504" y="140664"/>
                      <a:pt x="36479" y="138888"/>
                    </a:cubicBezTo>
                    <a:cubicBezTo>
                      <a:pt x="36479" y="138834"/>
                      <a:pt x="36469" y="138780"/>
                      <a:pt x="36464" y="138725"/>
                    </a:cubicBezTo>
                    <a:cubicBezTo>
                      <a:pt x="35816" y="134512"/>
                      <a:pt x="37389" y="127673"/>
                      <a:pt x="38907" y="121052"/>
                    </a:cubicBezTo>
                    <a:cubicBezTo>
                      <a:pt x="39199" y="119786"/>
                      <a:pt x="39490" y="118535"/>
                      <a:pt x="39752" y="117314"/>
                    </a:cubicBezTo>
                    <a:close/>
                    <a:moveTo>
                      <a:pt x="25120" y="1"/>
                    </a:moveTo>
                    <a:cubicBezTo>
                      <a:pt x="24906" y="1"/>
                      <a:pt x="24691" y="57"/>
                      <a:pt x="24502" y="169"/>
                    </a:cubicBezTo>
                    <a:cubicBezTo>
                      <a:pt x="21135" y="2103"/>
                      <a:pt x="15859" y="6365"/>
                      <a:pt x="15720" y="6682"/>
                    </a:cubicBezTo>
                    <a:cubicBezTo>
                      <a:pt x="11003" y="11345"/>
                      <a:pt x="9183" y="15968"/>
                      <a:pt x="7512" y="20211"/>
                    </a:cubicBezTo>
                    <a:cubicBezTo>
                      <a:pt x="5920" y="24276"/>
                      <a:pt x="4411" y="28113"/>
                      <a:pt x="470" y="31461"/>
                    </a:cubicBezTo>
                    <a:cubicBezTo>
                      <a:pt x="159" y="31728"/>
                      <a:pt x="0" y="32128"/>
                      <a:pt x="45" y="32539"/>
                    </a:cubicBezTo>
                    <a:cubicBezTo>
                      <a:pt x="50" y="32618"/>
                      <a:pt x="955" y="40772"/>
                      <a:pt x="1064" y="45573"/>
                    </a:cubicBezTo>
                    <a:cubicBezTo>
                      <a:pt x="1138" y="48703"/>
                      <a:pt x="2987" y="52204"/>
                      <a:pt x="4619" y="55305"/>
                    </a:cubicBezTo>
                    <a:cubicBezTo>
                      <a:pt x="5529" y="57021"/>
                      <a:pt x="6552" y="58964"/>
                      <a:pt x="6552" y="59721"/>
                    </a:cubicBezTo>
                    <a:cubicBezTo>
                      <a:pt x="6552" y="62391"/>
                      <a:pt x="9089" y="74407"/>
                      <a:pt x="10993" y="79050"/>
                    </a:cubicBezTo>
                    <a:cubicBezTo>
                      <a:pt x="11250" y="79688"/>
                      <a:pt x="11492" y="80257"/>
                      <a:pt x="11730" y="80801"/>
                    </a:cubicBezTo>
                    <a:cubicBezTo>
                      <a:pt x="12284" y="82106"/>
                      <a:pt x="12739" y="83174"/>
                      <a:pt x="13085" y="84297"/>
                    </a:cubicBezTo>
                    <a:cubicBezTo>
                      <a:pt x="13085" y="84307"/>
                      <a:pt x="13090" y="84312"/>
                      <a:pt x="13090" y="84317"/>
                    </a:cubicBezTo>
                    <a:cubicBezTo>
                      <a:pt x="13604" y="85993"/>
                      <a:pt x="13871" y="87798"/>
                      <a:pt x="13871" y="90691"/>
                    </a:cubicBezTo>
                    <a:cubicBezTo>
                      <a:pt x="13871" y="94454"/>
                      <a:pt x="15443" y="96926"/>
                      <a:pt x="16709" y="98919"/>
                    </a:cubicBezTo>
                    <a:cubicBezTo>
                      <a:pt x="17505" y="100180"/>
                      <a:pt x="18153" y="101184"/>
                      <a:pt x="18217" y="102187"/>
                    </a:cubicBezTo>
                    <a:cubicBezTo>
                      <a:pt x="16511" y="107904"/>
                      <a:pt x="16556" y="114327"/>
                      <a:pt x="18361" y="121814"/>
                    </a:cubicBezTo>
                    <a:cubicBezTo>
                      <a:pt x="19943" y="128371"/>
                      <a:pt x="22604" y="134804"/>
                      <a:pt x="25180" y="141025"/>
                    </a:cubicBezTo>
                    <a:cubicBezTo>
                      <a:pt x="26871" y="145114"/>
                      <a:pt x="28473" y="148991"/>
                      <a:pt x="29660" y="152645"/>
                    </a:cubicBezTo>
                    <a:cubicBezTo>
                      <a:pt x="29724" y="154411"/>
                      <a:pt x="28992" y="156923"/>
                      <a:pt x="28350" y="159138"/>
                    </a:cubicBezTo>
                    <a:cubicBezTo>
                      <a:pt x="27657" y="161531"/>
                      <a:pt x="27064" y="163598"/>
                      <a:pt x="27262" y="165042"/>
                    </a:cubicBezTo>
                    <a:cubicBezTo>
                      <a:pt x="27454" y="166446"/>
                      <a:pt x="28419" y="167534"/>
                      <a:pt x="29437" y="168681"/>
                    </a:cubicBezTo>
                    <a:cubicBezTo>
                      <a:pt x="30718" y="170125"/>
                      <a:pt x="32162" y="171757"/>
                      <a:pt x="32518" y="174413"/>
                    </a:cubicBezTo>
                    <a:cubicBezTo>
                      <a:pt x="32523" y="174452"/>
                      <a:pt x="32528" y="174492"/>
                      <a:pt x="32533" y="174531"/>
                    </a:cubicBezTo>
                    <a:cubicBezTo>
                      <a:pt x="32894" y="176074"/>
                      <a:pt x="33136" y="177478"/>
                      <a:pt x="33344" y="178710"/>
                    </a:cubicBezTo>
                    <a:cubicBezTo>
                      <a:pt x="33784" y="181281"/>
                      <a:pt x="34105" y="183135"/>
                      <a:pt x="35124" y="184456"/>
                    </a:cubicBezTo>
                    <a:cubicBezTo>
                      <a:pt x="36187" y="185835"/>
                      <a:pt x="37725" y="186201"/>
                      <a:pt x="39228" y="186201"/>
                    </a:cubicBezTo>
                    <a:cubicBezTo>
                      <a:pt x="39836" y="186201"/>
                      <a:pt x="40435" y="186137"/>
                      <a:pt x="40999" y="186063"/>
                    </a:cubicBezTo>
                    <a:cubicBezTo>
                      <a:pt x="41107" y="186053"/>
                      <a:pt x="41221" y="186023"/>
                      <a:pt x="41320" y="185974"/>
                    </a:cubicBezTo>
                    <a:cubicBezTo>
                      <a:pt x="41849" y="185741"/>
                      <a:pt x="42195" y="185257"/>
                      <a:pt x="42284" y="184639"/>
                    </a:cubicBezTo>
                    <a:cubicBezTo>
                      <a:pt x="42299" y="184500"/>
                      <a:pt x="42309" y="184367"/>
                      <a:pt x="42299" y="184228"/>
                    </a:cubicBezTo>
                    <a:lnTo>
                      <a:pt x="42299" y="184228"/>
                    </a:lnTo>
                    <a:cubicBezTo>
                      <a:pt x="42373" y="184248"/>
                      <a:pt x="42442" y="184268"/>
                      <a:pt x="42507" y="184283"/>
                    </a:cubicBezTo>
                    <a:cubicBezTo>
                      <a:pt x="43072" y="184439"/>
                      <a:pt x="43620" y="184590"/>
                      <a:pt x="44127" y="184590"/>
                    </a:cubicBezTo>
                    <a:cubicBezTo>
                      <a:pt x="44404" y="184590"/>
                      <a:pt x="44670" y="184545"/>
                      <a:pt x="44920" y="184431"/>
                    </a:cubicBezTo>
                    <a:cubicBezTo>
                      <a:pt x="45558" y="184144"/>
                      <a:pt x="45756" y="183541"/>
                      <a:pt x="45835" y="183037"/>
                    </a:cubicBezTo>
                    <a:cubicBezTo>
                      <a:pt x="46133" y="183117"/>
                      <a:pt x="46462" y="183195"/>
                      <a:pt x="46799" y="183195"/>
                    </a:cubicBezTo>
                    <a:cubicBezTo>
                      <a:pt x="47059" y="183195"/>
                      <a:pt x="47324" y="183149"/>
                      <a:pt x="47585" y="183022"/>
                    </a:cubicBezTo>
                    <a:cubicBezTo>
                      <a:pt x="47808" y="182918"/>
                      <a:pt x="47986" y="182745"/>
                      <a:pt x="48119" y="182537"/>
                    </a:cubicBezTo>
                    <a:cubicBezTo>
                      <a:pt x="48371" y="182102"/>
                      <a:pt x="48539" y="181771"/>
                      <a:pt x="48663" y="181514"/>
                    </a:cubicBezTo>
                    <a:cubicBezTo>
                      <a:pt x="48742" y="181528"/>
                      <a:pt x="48821" y="181548"/>
                      <a:pt x="48896" y="181558"/>
                    </a:cubicBezTo>
                    <a:cubicBezTo>
                      <a:pt x="49148" y="181607"/>
                      <a:pt x="49469" y="181662"/>
                      <a:pt x="49865" y="181731"/>
                    </a:cubicBezTo>
                    <a:cubicBezTo>
                      <a:pt x="49933" y="181743"/>
                      <a:pt x="50001" y="181748"/>
                      <a:pt x="50069" y="181748"/>
                    </a:cubicBezTo>
                    <a:cubicBezTo>
                      <a:pt x="50379" y="181748"/>
                      <a:pt x="50678" y="181630"/>
                      <a:pt x="50913" y="181415"/>
                    </a:cubicBezTo>
                    <a:cubicBezTo>
                      <a:pt x="51200" y="181157"/>
                      <a:pt x="51343" y="180782"/>
                      <a:pt x="51309" y="180396"/>
                    </a:cubicBezTo>
                    <a:cubicBezTo>
                      <a:pt x="51086" y="177948"/>
                      <a:pt x="50127" y="176534"/>
                      <a:pt x="48915" y="174734"/>
                    </a:cubicBezTo>
                    <a:cubicBezTo>
                      <a:pt x="47758" y="173023"/>
                      <a:pt x="46324" y="170897"/>
                      <a:pt x="44870" y="166896"/>
                    </a:cubicBezTo>
                    <a:cubicBezTo>
                      <a:pt x="43842" y="163074"/>
                      <a:pt x="43901" y="160433"/>
                      <a:pt x="43951" y="158104"/>
                    </a:cubicBezTo>
                    <a:cubicBezTo>
                      <a:pt x="44020" y="154959"/>
                      <a:pt x="44079" y="152457"/>
                      <a:pt x="41261" y="149396"/>
                    </a:cubicBezTo>
                    <a:cubicBezTo>
                      <a:pt x="41285" y="148838"/>
                      <a:pt x="41355" y="147755"/>
                      <a:pt x="41429" y="146553"/>
                    </a:cubicBezTo>
                    <a:cubicBezTo>
                      <a:pt x="41780" y="140792"/>
                      <a:pt x="42517" y="128801"/>
                      <a:pt x="42245" y="118155"/>
                    </a:cubicBezTo>
                    <a:cubicBezTo>
                      <a:pt x="42091" y="112151"/>
                      <a:pt x="41631" y="107389"/>
                      <a:pt x="40885" y="104002"/>
                    </a:cubicBezTo>
                    <a:cubicBezTo>
                      <a:pt x="40425" y="101940"/>
                      <a:pt x="39871" y="100383"/>
                      <a:pt x="39184" y="99230"/>
                    </a:cubicBezTo>
                    <a:cubicBezTo>
                      <a:pt x="38442" y="97994"/>
                      <a:pt x="37547" y="97243"/>
                      <a:pt x="36504" y="96980"/>
                    </a:cubicBezTo>
                    <a:cubicBezTo>
                      <a:pt x="33784" y="93237"/>
                      <a:pt x="33843" y="91432"/>
                      <a:pt x="33932" y="88742"/>
                    </a:cubicBezTo>
                    <a:cubicBezTo>
                      <a:pt x="33982" y="87199"/>
                      <a:pt x="34041" y="85449"/>
                      <a:pt x="33626" y="83051"/>
                    </a:cubicBezTo>
                    <a:lnTo>
                      <a:pt x="33641" y="81923"/>
                    </a:lnTo>
                    <a:cubicBezTo>
                      <a:pt x="33739" y="73205"/>
                      <a:pt x="33922" y="56966"/>
                      <a:pt x="33082" y="40826"/>
                    </a:cubicBezTo>
                    <a:cubicBezTo>
                      <a:pt x="32612" y="31822"/>
                      <a:pt x="31880" y="24053"/>
                      <a:pt x="30896" y="17724"/>
                    </a:cubicBezTo>
                    <a:cubicBezTo>
                      <a:pt x="29714" y="10084"/>
                      <a:pt x="28137" y="4348"/>
                      <a:pt x="26218" y="664"/>
                    </a:cubicBezTo>
                    <a:cubicBezTo>
                      <a:pt x="26060" y="367"/>
                      <a:pt x="25788" y="144"/>
                      <a:pt x="25467" y="51"/>
                    </a:cubicBezTo>
                    <a:cubicBezTo>
                      <a:pt x="25354" y="17"/>
                      <a:pt x="25237" y="1"/>
                      <a:pt x="251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" name="Google Shape;170;p19"/>
              <p:cNvSpPr/>
              <p:nvPr/>
            </p:nvSpPr>
            <p:spPr>
              <a:xfrm>
                <a:off x="5064125" y="2509600"/>
                <a:ext cx="113000" cy="225475"/>
              </a:xfrm>
              <a:custGeom>
                <a:rect b="b" l="l" r="r" t="t"/>
                <a:pathLst>
                  <a:path extrusionOk="0" h="9019" w="4520">
                    <a:moveTo>
                      <a:pt x="3114" y="1"/>
                    </a:moveTo>
                    <a:cubicBezTo>
                      <a:pt x="2722" y="1"/>
                      <a:pt x="2336" y="189"/>
                      <a:pt x="2097" y="538"/>
                    </a:cubicBezTo>
                    <a:cubicBezTo>
                      <a:pt x="2062" y="577"/>
                      <a:pt x="1345" y="1621"/>
                      <a:pt x="811" y="3040"/>
                    </a:cubicBezTo>
                    <a:cubicBezTo>
                      <a:pt x="45" y="5052"/>
                      <a:pt x="0" y="6877"/>
                      <a:pt x="688" y="8311"/>
                    </a:cubicBezTo>
                    <a:cubicBezTo>
                      <a:pt x="895" y="8756"/>
                      <a:pt x="1340" y="9018"/>
                      <a:pt x="1805" y="9018"/>
                    </a:cubicBezTo>
                    <a:cubicBezTo>
                      <a:pt x="1983" y="9018"/>
                      <a:pt x="2161" y="8979"/>
                      <a:pt x="2334" y="8899"/>
                    </a:cubicBezTo>
                    <a:cubicBezTo>
                      <a:pt x="2948" y="8608"/>
                      <a:pt x="3210" y="7866"/>
                      <a:pt x="2918" y="7248"/>
                    </a:cubicBezTo>
                    <a:cubicBezTo>
                      <a:pt x="2102" y="5537"/>
                      <a:pt x="3516" y="2837"/>
                      <a:pt x="4129" y="1937"/>
                    </a:cubicBezTo>
                    <a:cubicBezTo>
                      <a:pt x="4520" y="1378"/>
                      <a:pt x="4377" y="612"/>
                      <a:pt x="3813" y="221"/>
                    </a:cubicBezTo>
                    <a:cubicBezTo>
                      <a:pt x="3600" y="72"/>
                      <a:pt x="3356" y="1"/>
                      <a:pt x="311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9"/>
              <p:cNvSpPr/>
              <p:nvPr/>
            </p:nvSpPr>
            <p:spPr>
              <a:xfrm>
                <a:off x="5138425" y="2640475"/>
                <a:ext cx="194100" cy="130575"/>
              </a:xfrm>
              <a:custGeom>
                <a:rect b="b" l="l" r="r" t="t"/>
                <a:pathLst>
                  <a:path extrusionOk="0" h="5223" w="7764">
                    <a:moveTo>
                      <a:pt x="6406" y="0"/>
                    </a:moveTo>
                    <a:cubicBezTo>
                      <a:pt x="5839" y="0"/>
                      <a:pt x="5330" y="392"/>
                      <a:pt x="5197" y="969"/>
                    </a:cubicBezTo>
                    <a:cubicBezTo>
                      <a:pt x="4990" y="1919"/>
                      <a:pt x="2725" y="2621"/>
                      <a:pt x="1177" y="2755"/>
                    </a:cubicBezTo>
                    <a:cubicBezTo>
                      <a:pt x="510" y="2819"/>
                      <a:pt x="0" y="3412"/>
                      <a:pt x="60" y="4090"/>
                    </a:cubicBezTo>
                    <a:cubicBezTo>
                      <a:pt x="114" y="4733"/>
                      <a:pt x="653" y="5222"/>
                      <a:pt x="1286" y="5222"/>
                    </a:cubicBezTo>
                    <a:cubicBezTo>
                      <a:pt x="1325" y="5222"/>
                      <a:pt x="1355" y="5222"/>
                      <a:pt x="1395" y="5217"/>
                    </a:cubicBezTo>
                    <a:cubicBezTo>
                      <a:pt x="1449" y="5207"/>
                      <a:pt x="2695" y="5098"/>
                      <a:pt x="4030" y="4673"/>
                    </a:cubicBezTo>
                    <a:cubicBezTo>
                      <a:pt x="5445" y="4213"/>
                      <a:pt x="7220" y="3294"/>
                      <a:pt x="7615" y="1508"/>
                    </a:cubicBezTo>
                    <a:cubicBezTo>
                      <a:pt x="7764" y="841"/>
                      <a:pt x="7343" y="178"/>
                      <a:pt x="6676" y="30"/>
                    </a:cubicBezTo>
                    <a:cubicBezTo>
                      <a:pt x="6585" y="10"/>
                      <a:pt x="6495" y="0"/>
                      <a:pt x="640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2" name="Google Shape;172;p19"/>
            <p:cNvGrpSpPr/>
            <p:nvPr/>
          </p:nvGrpSpPr>
          <p:grpSpPr>
            <a:xfrm flipH="1">
              <a:off x="7046581" y="-390332"/>
              <a:ext cx="1685367" cy="6112081"/>
              <a:chOff x="4617475" y="442075"/>
              <a:chExt cx="1283600" cy="4655050"/>
            </a:xfrm>
          </p:grpSpPr>
          <p:sp>
            <p:nvSpPr>
              <p:cNvPr id="173" name="Google Shape;173;p19"/>
              <p:cNvSpPr/>
              <p:nvPr/>
            </p:nvSpPr>
            <p:spPr>
              <a:xfrm>
                <a:off x="4617475" y="442075"/>
                <a:ext cx="1283600" cy="4655050"/>
              </a:xfrm>
              <a:custGeom>
                <a:rect b="b" l="l" r="r" t="t"/>
                <a:pathLst>
                  <a:path extrusionOk="0" h="186202" w="51344">
                    <a:moveTo>
                      <a:pt x="14632" y="11676"/>
                    </a:moveTo>
                    <a:lnTo>
                      <a:pt x="14632" y="11676"/>
                    </a:lnTo>
                    <a:cubicBezTo>
                      <a:pt x="14207" y="13619"/>
                      <a:pt x="13727" y="15770"/>
                      <a:pt x="13208" y="18090"/>
                    </a:cubicBezTo>
                    <a:cubicBezTo>
                      <a:pt x="10761" y="29018"/>
                      <a:pt x="7527" y="43427"/>
                      <a:pt x="6221" y="52986"/>
                    </a:cubicBezTo>
                    <a:cubicBezTo>
                      <a:pt x="4935" y="50513"/>
                      <a:pt x="3600" y="47700"/>
                      <a:pt x="3551" y="45499"/>
                    </a:cubicBezTo>
                    <a:cubicBezTo>
                      <a:pt x="3452" y="41331"/>
                      <a:pt x="2804" y="34937"/>
                      <a:pt x="2587" y="32890"/>
                    </a:cubicBezTo>
                    <a:cubicBezTo>
                      <a:pt x="6622" y="29255"/>
                      <a:pt x="8179" y="25289"/>
                      <a:pt x="9831" y="21096"/>
                    </a:cubicBezTo>
                    <a:cubicBezTo>
                      <a:pt x="11047" y="18001"/>
                      <a:pt x="12284" y="14856"/>
                      <a:pt x="14632" y="11676"/>
                    </a:cubicBezTo>
                    <a:close/>
                    <a:moveTo>
                      <a:pt x="24151" y="6034"/>
                    </a:moveTo>
                    <a:cubicBezTo>
                      <a:pt x="28799" y="11048"/>
                      <a:pt x="28068" y="20735"/>
                      <a:pt x="27158" y="32741"/>
                    </a:cubicBezTo>
                    <a:cubicBezTo>
                      <a:pt x="26861" y="36638"/>
                      <a:pt x="26559" y="40668"/>
                      <a:pt x="26401" y="44906"/>
                    </a:cubicBezTo>
                    <a:cubicBezTo>
                      <a:pt x="26045" y="46997"/>
                      <a:pt x="25709" y="49084"/>
                      <a:pt x="25383" y="51107"/>
                    </a:cubicBezTo>
                    <a:cubicBezTo>
                      <a:pt x="24656" y="55587"/>
                      <a:pt x="23968" y="59824"/>
                      <a:pt x="23261" y="63039"/>
                    </a:cubicBezTo>
                    <a:cubicBezTo>
                      <a:pt x="22890" y="64720"/>
                      <a:pt x="22544" y="65991"/>
                      <a:pt x="22208" y="66935"/>
                    </a:cubicBezTo>
                    <a:cubicBezTo>
                      <a:pt x="21956" y="67598"/>
                      <a:pt x="21763" y="67984"/>
                      <a:pt x="21624" y="68196"/>
                    </a:cubicBezTo>
                    <a:cubicBezTo>
                      <a:pt x="21481" y="68008"/>
                      <a:pt x="21283" y="67687"/>
                      <a:pt x="21036" y="67143"/>
                    </a:cubicBezTo>
                    <a:cubicBezTo>
                      <a:pt x="20982" y="66950"/>
                      <a:pt x="20912" y="66797"/>
                      <a:pt x="20828" y="66663"/>
                    </a:cubicBezTo>
                    <a:cubicBezTo>
                      <a:pt x="20611" y="66154"/>
                      <a:pt x="20368" y="65496"/>
                      <a:pt x="20092" y="64661"/>
                    </a:cubicBezTo>
                    <a:cubicBezTo>
                      <a:pt x="19236" y="62040"/>
                      <a:pt x="18277" y="58123"/>
                      <a:pt x="17228" y="53025"/>
                    </a:cubicBezTo>
                    <a:cubicBezTo>
                      <a:pt x="17224" y="53005"/>
                      <a:pt x="17224" y="52981"/>
                      <a:pt x="17219" y="52961"/>
                    </a:cubicBezTo>
                    <a:cubicBezTo>
                      <a:pt x="15557" y="46587"/>
                      <a:pt x="16324" y="36178"/>
                      <a:pt x="19429" y="22847"/>
                    </a:cubicBezTo>
                    <a:cubicBezTo>
                      <a:pt x="21155" y="15439"/>
                      <a:pt x="23177" y="9011"/>
                      <a:pt x="24151" y="6034"/>
                    </a:cubicBezTo>
                    <a:close/>
                    <a:moveTo>
                      <a:pt x="22000" y="4674"/>
                    </a:moveTo>
                    <a:cubicBezTo>
                      <a:pt x="21100" y="7369"/>
                      <a:pt x="18900" y="14257"/>
                      <a:pt x="17026" y="22273"/>
                    </a:cubicBezTo>
                    <a:cubicBezTo>
                      <a:pt x="15611" y="28330"/>
                      <a:pt x="14667" y="33849"/>
                      <a:pt x="14207" y="38665"/>
                    </a:cubicBezTo>
                    <a:cubicBezTo>
                      <a:pt x="13732" y="43665"/>
                      <a:pt x="13787" y="47942"/>
                      <a:pt x="14370" y="51423"/>
                    </a:cubicBezTo>
                    <a:cubicBezTo>
                      <a:pt x="14311" y="52293"/>
                      <a:pt x="13985" y="57317"/>
                      <a:pt x="13391" y="62697"/>
                    </a:cubicBezTo>
                    <a:cubicBezTo>
                      <a:pt x="12823" y="67895"/>
                      <a:pt x="12254" y="71208"/>
                      <a:pt x="11774" y="73309"/>
                    </a:cubicBezTo>
                    <a:cubicBezTo>
                      <a:pt x="10375" y="68152"/>
                      <a:pt x="9045" y="61456"/>
                      <a:pt x="9045" y="59711"/>
                    </a:cubicBezTo>
                    <a:cubicBezTo>
                      <a:pt x="9040" y="58949"/>
                      <a:pt x="8758" y="58069"/>
                      <a:pt x="8244" y="56956"/>
                    </a:cubicBezTo>
                    <a:cubicBezTo>
                      <a:pt x="9035" y="47986"/>
                      <a:pt x="12837" y="31035"/>
                      <a:pt x="15616" y="18624"/>
                    </a:cubicBezTo>
                    <a:cubicBezTo>
                      <a:pt x="16556" y="14440"/>
                      <a:pt x="17372" y="10786"/>
                      <a:pt x="17970" y="7933"/>
                    </a:cubicBezTo>
                    <a:cubicBezTo>
                      <a:pt x="19122" y="6845"/>
                      <a:pt x="20453" y="5762"/>
                      <a:pt x="22000" y="4674"/>
                    </a:cubicBezTo>
                    <a:close/>
                    <a:moveTo>
                      <a:pt x="29853" y="29799"/>
                    </a:moveTo>
                    <a:cubicBezTo>
                      <a:pt x="30159" y="33251"/>
                      <a:pt x="30412" y="36964"/>
                      <a:pt x="30624" y="40945"/>
                    </a:cubicBezTo>
                    <a:cubicBezTo>
                      <a:pt x="31311" y="54168"/>
                      <a:pt x="31311" y="67474"/>
                      <a:pt x="31227" y="76617"/>
                    </a:cubicBezTo>
                    <a:cubicBezTo>
                      <a:pt x="31077" y="76627"/>
                      <a:pt x="30930" y="76631"/>
                      <a:pt x="30787" y="76631"/>
                    </a:cubicBezTo>
                    <a:cubicBezTo>
                      <a:pt x="29707" y="76631"/>
                      <a:pt x="28830" y="76366"/>
                      <a:pt x="28127" y="75811"/>
                    </a:cubicBezTo>
                    <a:cubicBezTo>
                      <a:pt x="26035" y="74189"/>
                      <a:pt x="25659" y="70283"/>
                      <a:pt x="25388" y="67430"/>
                    </a:cubicBezTo>
                    <a:cubicBezTo>
                      <a:pt x="25333" y="66826"/>
                      <a:pt x="25279" y="66258"/>
                      <a:pt x="25210" y="65744"/>
                    </a:cubicBezTo>
                    <a:cubicBezTo>
                      <a:pt x="25205" y="65694"/>
                      <a:pt x="25190" y="65645"/>
                      <a:pt x="25180" y="65600"/>
                    </a:cubicBezTo>
                    <a:cubicBezTo>
                      <a:pt x="25269" y="65244"/>
                      <a:pt x="25368" y="64858"/>
                      <a:pt x="25462" y="64453"/>
                    </a:cubicBezTo>
                    <a:cubicBezTo>
                      <a:pt x="26258" y="61071"/>
                      <a:pt x="27014" y="56427"/>
                      <a:pt x="27811" y="51507"/>
                    </a:cubicBezTo>
                    <a:cubicBezTo>
                      <a:pt x="28147" y="49470"/>
                      <a:pt x="28483" y="47353"/>
                      <a:pt x="28844" y="45247"/>
                    </a:cubicBezTo>
                    <a:cubicBezTo>
                      <a:pt x="28849" y="45193"/>
                      <a:pt x="28854" y="45138"/>
                      <a:pt x="28864" y="45089"/>
                    </a:cubicBezTo>
                    <a:cubicBezTo>
                      <a:pt x="29017" y="40866"/>
                      <a:pt x="29319" y="36836"/>
                      <a:pt x="29615" y="32934"/>
                    </a:cubicBezTo>
                    <a:cubicBezTo>
                      <a:pt x="29695" y="31866"/>
                      <a:pt x="29779" y="30823"/>
                      <a:pt x="29853" y="29799"/>
                    </a:cubicBezTo>
                    <a:close/>
                    <a:moveTo>
                      <a:pt x="16175" y="59731"/>
                    </a:moveTo>
                    <a:cubicBezTo>
                      <a:pt x="16833" y="62485"/>
                      <a:pt x="17461" y="64670"/>
                      <a:pt x="18044" y="66332"/>
                    </a:cubicBezTo>
                    <a:cubicBezTo>
                      <a:pt x="18237" y="66876"/>
                      <a:pt x="18430" y="67365"/>
                      <a:pt x="18623" y="67796"/>
                    </a:cubicBezTo>
                    <a:cubicBezTo>
                      <a:pt x="18638" y="67840"/>
                      <a:pt x="18658" y="67875"/>
                      <a:pt x="18677" y="67919"/>
                    </a:cubicBezTo>
                    <a:cubicBezTo>
                      <a:pt x="18781" y="68676"/>
                      <a:pt x="18811" y="71470"/>
                      <a:pt x="18391" y="74719"/>
                    </a:cubicBezTo>
                    <a:cubicBezTo>
                      <a:pt x="17896" y="78576"/>
                      <a:pt x="16976" y="81389"/>
                      <a:pt x="15869" y="82438"/>
                    </a:cubicBezTo>
                    <a:cubicBezTo>
                      <a:pt x="15646" y="82650"/>
                      <a:pt x="15438" y="82774"/>
                      <a:pt x="15211" y="82818"/>
                    </a:cubicBezTo>
                    <a:cubicBezTo>
                      <a:pt x="14870" y="81839"/>
                      <a:pt x="14469" y="80890"/>
                      <a:pt x="14009" y="79827"/>
                    </a:cubicBezTo>
                    <a:cubicBezTo>
                      <a:pt x="13782" y="79283"/>
                      <a:pt x="13540" y="78724"/>
                      <a:pt x="13287" y="78101"/>
                    </a:cubicBezTo>
                    <a:cubicBezTo>
                      <a:pt x="13198" y="77888"/>
                      <a:pt x="13114" y="77661"/>
                      <a:pt x="13025" y="77418"/>
                    </a:cubicBezTo>
                    <a:cubicBezTo>
                      <a:pt x="14098" y="75223"/>
                      <a:pt x="15018" y="70476"/>
                      <a:pt x="15844" y="62950"/>
                    </a:cubicBezTo>
                    <a:cubicBezTo>
                      <a:pt x="15963" y="61847"/>
                      <a:pt x="16076" y="60769"/>
                      <a:pt x="16175" y="59731"/>
                    </a:cubicBezTo>
                    <a:close/>
                    <a:moveTo>
                      <a:pt x="20289" y="103992"/>
                    </a:moveTo>
                    <a:cubicBezTo>
                      <a:pt x="20635" y="104180"/>
                      <a:pt x="20952" y="104561"/>
                      <a:pt x="21174" y="104887"/>
                    </a:cubicBezTo>
                    <a:cubicBezTo>
                      <a:pt x="23009" y="107558"/>
                      <a:pt x="24438" y="114382"/>
                      <a:pt x="25190" y="124113"/>
                    </a:cubicBezTo>
                    <a:cubicBezTo>
                      <a:pt x="25546" y="128623"/>
                      <a:pt x="25669" y="132772"/>
                      <a:pt x="25679" y="135724"/>
                    </a:cubicBezTo>
                    <a:cubicBezTo>
                      <a:pt x="23756" y="130962"/>
                      <a:pt x="21946" y="126101"/>
                      <a:pt x="20764" y="121225"/>
                    </a:cubicBezTo>
                    <a:cubicBezTo>
                      <a:pt x="19182" y="114658"/>
                      <a:pt x="19028" y="109011"/>
                      <a:pt x="20289" y="103992"/>
                    </a:cubicBezTo>
                    <a:close/>
                    <a:moveTo>
                      <a:pt x="23212" y="70174"/>
                    </a:moveTo>
                    <a:cubicBezTo>
                      <a:pt x="23602" y="72988"/>
                      <a:pt x="24384" y="76029"/>
                      <a:pt x="26614" y="77774"/>
                    </a:cubicBezTo>
                    <a:cubicBezTo>
                      <a:pt x="27756" y="78665"/>
                      <a:pt x="29160" y="79115"/>
                      <a:pt x="30802" y="79115"/>
                    </a:cubicBezTo>
                    <a:cubicBezTo>
                      <a:pt x="30941" y="79115"/>
                      <a:pt x="31074" y="79110"/>
                      <a:pt x="31218" y="79100"/>
                    </a:cubicBezTo>
                    <a:lnTo>
                      <a:pt x="31218" y="79100"/>
                    </a:lnTo>
                    <a:cubicBezTo>
                      <a:pt x="31208" y="80099"/>
                      <a:pt x="31198" y="81028"/>
                      <a:pt x="31188" y="81889"/>
                    </a:cubicBezTo>
                    <a:lnTo>
                      <a:pt x="31173" y="83130"/>
                    </a:lnTo>
                    <a:cubicBezTo>
                      <a:pt x="31173" y="83204"/>
                      <a:pt x="31183" y="83288"/>
                      <a:pt x="31193" y="83362"/>
                    </a:cubicBezTo>
                    <a:cubicBezTo>
                      <a:pt x="31579" y="85568"/>
                      <a:pt x="30372" y="90958"/>
                      <a:pt x="30169" y="91497"/>
                    </a:cubicBezTo>
                    <a:cubicBezTo>
                      <a:pt x="28043" y="97173"/>
                      <a:pt x="28547" y="108660"/>
                      <a:pt x="29042" y="119771"/>
                    </a:cubicBezTo>
                    <a:cubicBezTo>
                      <a:pt x="29442" y="128910"/>
                      <a:pt x="29858" y="138320"/>
                      <a:pt x="28646" y="142904"/>
                    </a:cubicBezTo>
                    <a:cubicBezTo>
                      <a:pt x="28389" y="142271"/>
                      <a:pt x="28127" y="141633"/>
                      <a:pt x="27860" y="140990"/>
                    </a:cubicBezTo>
                    <a:cubicBezTo>
                      <a:pt x="28018" y="140614"/>
                      <a:pt x="28176" y="139670"/>
                      <a:pt x="28167" y="135867"/>
                    </a:cubicBezTo>
                    <a:cubicBezTo>
                      <a:pt x="28157" y="132796"/>
                      <a:pt x="28028" y="129211"/>
                      <a:pt x="27801" y="125775"/>
                    </a:cubicBezTo>
                    <a:cubicBezTo>
                      <a:pt x="26980" y="113284"/>
                      <a:pt x="25289" y="107523"/>
                      <a:pt x="24023" y="104882"/>
                    </a:cubicBezTo>
                    <a:cubicBezTo>
                      <a:pt x="23088" y="102939"/>
                      <a:pt x="21951" y="101802"/>
                      <a:pt x="20640" y="101490"/>
                    </a:cubicBezTo>
                    <a:cubicBezTo>
                      <a:pt x="20408" y="100086"/>
                      <a:pt x="19627" y="98860"/>
                      <a:pt x="18821" y="97584"/>
                    </a:cubicBezTo>
                    <a:cubicBezTo>
                      <a:pt x="17599" y="95690"/>
                      <a:pt x="16353" y="93727"/>
                      <a:pt x="16353" y="90686"/>
                    </a:cubicBezTo>
                    <a:cubicBezTo>
                      <a:pt x="16353" y="88386"/>
                      <a:pt x="16180" y="86670"/>
                      <a:pt x="15879" y="85202"/>
                    </a:cubicBezTo>
                    <a:cubicBezTo>
                      <a:pt x="16472" y="85053"/>
                      <a:pt x="17031" y="84737"/>
                      <a:pt x="17545" y="84257"/>
                    </a:cubicBezTo>
                    <a:cubicBezTo>
                      <a:pt x="19132" y="82779"/>
                      <a:pt x="20240" y="79693"/>
                      <a:pt x="20838" y="75104"/>
                    </a:cubicBezTo>
                    <a:cubicBezTo>
                      <a:pt x="21031" y="73611"/>
                      <a:pt x="21150" y="72122"/>
                      <a:pt x="21194" y="70832"/>
                    </a:cubicBezTo>
                    <a:cubicBezTo>
                      <a:pt x="21343" y="70866"/>
                      <a:pt x="21496" y="70886"/>
                      <a:pt x="21654" y="70886"/>
                    </a:cubicBezTo>
                    <a:lnTo>
                      <a:pt x="21699" y="70886"/>
                    </a:lnTo>
                    <a:cubicBezTo>
                      <a:pt x="22327" y="70876"/>
                      <a:pt x="22831" y="70565"/>
                      <a:pt x="23212" y="70174"/>
                    </a:cubicBezTo>
                    <a:close/>
                    <a:moveTo>
                      <a:pt x="40811" y="148937"/>
                    </a:moveTo>
                    <a:lnTo>
                      <a:pt x="40811" y="148937"/>
                    </a:lnTo>
                    <a:cubicBezTo>
                      <a:pt x="40825" y="148941"/>
                      <a:pt x="40835" y="148956"/>
                      <a:pt x="40855" y="148971"/>
                    </a:cubicBezTo>
                    <a:cubicBezTo>
                      <a:pt x="40840" y="148961"/>
                      <a:pt x="40825" y="148946"/>
                      <a:pt x="40811" y="148937"/>
                    </a:cubicBezTo>
                    <a:close/>
                    <a:moveTo>
                      <a:pt x="32014" y="93885"/>
                    </a:moveTo>
                    <a:cubicBezTo>
                      <a:pt x="32523" y="95403"/>
                      <a:pt x="33433" y="97000"/>
                      <a:pt x="34822" y="98855"/>
                    </a:cubicBezTo>
                    <a:cubicBezTo>
                      <a:pt x="35040" y="99146"/>
                      <a:pt x="35366" y="99324"/>
                      <a:pt x="35722" y="99349"/>
                    </a:cubicBezTo>
                    <a:cubicBezTo>
                      <a:pt x="36746" y="99418"/>
                      <a:pt x="37770" y="101362"/>
                      <a:pt x="38477" y="104536"/>
                    </a:cubicBezTo>
                    <a:cubicBezTo>
                      <a:pt x="38561" y="104932"/>
                      <a:pt x="38650" y="105352"/>
                      <a:pt x="38729" y="105797"/>
                    </a:cubicBezTo>
                    <a:cubicBezTo>
                      <a:pt x="39134" y="109002"/>
                      <a:pt x="37794" y="114841"/>
                      <a:pt x="36499" y="120489"/>
                    </a:cubicBezTo>
                    <a:cubicBezTo>
                      <a:pt x="34931" y="127288"/>
                      <a:pt x="33319" y="134324"/>
                      <a:pt x="34006" y="139002"/>
                    </a:cubicBezTo>
                    <a:cubicBezTo>
                      <a:pt x="34041" y="140906"/>
                      <a:pt x="34338" y="143003"/>
                      <a:pt x="34625" y="145030"/>
                    </a:cubicBezTo>
                    <a:cubicBezTo>
                      <a:pt x="34877" y="146840"/>
                      <a:pt x="35119" y="148546"/>
                      <a:pt x="35139" y="149881"/>
                    </a:cubicBezTo>
                    <a:cubicBezTo>
                      <a:pt x="35164" y="151493"/>
                      <a:pt x="34832" y="151760"/>
                      <a:pt x="34832" y="151765"/>
                    </a:cubicBezTo>
                    <a:cubicBezTo>
                      <a:pt x="34831" y="151767"/>
                      <a:pt x="34791" y="151784"/>
                      <a:pt x="34696" y="151784"/>
                    </a:cubicBezTo>
                    <a:cubicBezTo>
                      <a:pt x="34387" y="151784"/>
                      <a:pt x="33492" y="151604"/>
                      <a:pt x="31435" y="150148"/>
                    </a:cubicBezTo>
                    <a:cubicBezTo>
                      <a:pt x="30965" y="148798"/>
                      <a:pt x="30446" y="147433"/>
                      <a:pt x="29897" y="146044"/>
                    </a:cubicBezTo>
                    <a:cubicBezTo>
                      <a:pt x="30031" y="145940"/>
                      <a:pt x="30154" y="145801"/>
                      <a:pt x="30238" y="145633"/>
                    </a:cubicBezTo>
                    <a:cubicBezTo>
                      <a:pt x="31272" y="143675"/>
                      <a:pt x="31796" y="140308"/>
                      <a:pt x="31900" y="135036"/>
                    </a:cubicBezTo>
                    <a:cubicBezTo>
                      <a:pt x="31979" y="130517"/>
                      <a:pt x="31752" y="125246"/>
                      <a:pt x="31504" y="119668"/>
                    </a:cubicBezTo>
                    <a:cubicBezTo>
                      <a:pt x="31064" y="109768"/>
                      <a:pt x="30619" y="99562"/>
                      <a:pt x="32014" y="93885"/>
                    </a:cubicBezTo>
                    <a:close/>
                    <a:moveTo>
                      <a:pt x="39752" y="117314"/>
                    </a:moveTo>
                    <a:cubicBezTo>
                      <a:pt x="39767" y="117616"/>
                      <a:pt x="39772" y="117917"/>
                      <a:pt x="39777" y="118229"/>
                    </a:cubicBezTo>
                    <a:cubicBezTo>
                      <a:pt x="40044" y="128771"/>
                      <a:pt x="39312" y="140688"/>
                      <a:pt x="38966" y="146415"/>
                    </a:cubicBezTo>
                    <a:cubicBezTo>
                      <a:pt x="38902" y="147483"/>
                      <a:pt x="38852" y="148328"/>
                      <a:pt x="38818" y="148922"/>
                    </a:cubicBezTo>
                    <a:cubicBezTo>
                      <a:pt x="38803" y="149243"/>
                      <a:pt x="38793" y="149471"/>
                      <a:pt x="38788" y="149639"/>
                    </a:cubicBezTo>
                    <a:cubicBezTo>
                      <a:pt x="38783" y="149911"/>
                      <a:pt x="38778" y="150450"/>
                      <a:pt x="39204" y="150825"/>
                    </a:cubicBezTo>
                    <a:cubicBezTo>
                      <a:pt x="41587" y="153288"/>
                      <a:pt x="41552" y="154984"/>
                      <a:pt x="41483" y="158060"/>
                    </a:cubicBezTo>
                    <a:cubicBezTo>
                      <a:pt x="41429" y="160443"/>
                      <a:pt x="41364" y="163410"/>
                      <a:pt x="42502" y="167604"/>
                    </a:cubicBezTo>
                    <a:cubicBezTo>
                      <a:pt x="42512" y="167633"/>
                      <a:pt x="42522" y="167668"/>
                      <a:pt x="42536" y="167702"/>
                    </a:cubicBezTo>
                    <a:cubicBezTo>
                      <a:pt x="44099" y="172019"/>
                      <a:pt x="45701" y="174393"/>
                      <a:pt x="46873" y="176124"/>
                    </a:cubicBezTo>
                    <a:cubicBezTo>
                      <a:pt x="47620" y="177231"/>
                      <a:pt x="48174" y="178047"/>
                      <a:pt x="48505" y="179002"/>
                    </a:cubicBezTo>
                    <a:cubicBezTo>
                      <a:pt x="48417" y="178993"/>
                      <a:pt x="48331" y="178988"/>
                      <a:pt x="48248" y="178988"/>
                    </a:cubicBezTo>
                    <a:cubicBezTo>
                      <a:pt x="48042" y="178988"/>
                      <a:pt x="47847" y="179018"/>
                      <a:pt x="47649" y="179095"/>
                    </a:cubicBezTo>
                    <a:cubicBezTo>
                      <a:pt x="46992" y="179333"/>
                      <a:pt x="46735" y="179862"/>
                      <a:pt x="46477" y="180366"/>
                    </a:cubicBezTo>
                    <a:cubicBezTo>
                      <a:pt x="46443" y="180440"/>
                      <a:pt x="46398" y="180520"/>
                      <a:pt x="46354" y="180614"/>
                    </a:cubicBezTo>
                    <a:cubicBezTo>
                      <a:pt x="46005" y="180517"/>
                      <a:pt x="45606" y="180407"/>
                      <a:pt x="45190" y="180407"/>
                    </a:cubicBezTo>
                    <a:cubicBezTo>
                      <a:pt x="44922" y="180407"/>
                      <a:pt x="44648" y="180453"/>
                      <a:pt x="44376" y="180579"/>
                    </a:cubicBezTo>
                    <a:cubicBezTo>
                      <a:pt x="43743" y="180876"/>
                      <a:pt x="43550" y="181484"/>
                      <a:pt x="43476" y="181993"/>
                    </a:cubicBezTo>
                    <a:cubicBezTo>
                      <a:pt x="43362" y="181963"/>
                      <a:pt x="43258" y="181939"/>
                      <a:pt x="43174" y="181914"/>
                    </a:cubicBezTo>
                    <a:cubicBezTo>
                      <a:pt x="42610" y="181756"/>
                      <a:pt x="42067" y="181604"/>
                      <a:pt x="41561" y="181604"/>
                    </a:cubicBezTo>
                    <a:cubicBezTo>
                      <a:pt x="41291" y="181604"/>
                      <a:pt x="41032" y="181647"/>
                      <a:pt x="40786" y="181756"/>
                    </a:cubicBezTo>
                    <a:cubicBezTo>
                      <a:pt x="40257" y="181993"/>
                      <a:pt x="39896" y="182488"/>
                      <a:pt x="39812" y="183111"/>
                    </a:cubicBezTo>
                    <a:cubicBezTo>
                      <a:pt x="39777" y="183323"/>
                      <a:pt x="39777" y="183521"/>
                      <a:pt x="39792" y="183709"/>
                    </a:cubicBezTo>
                    <a:cubicBezTo>
                      <a:pt x="39589" y="183723"/>
                      <a:pt x="39402" y="183729"/>
                      <a:pt x="39228" y="183729"/>
                    </a:cubicBezTo>
                    <a:cubicBezTo>
                      <a:pt x="37900" y="183729"/>
                      <a:pt x="37388" y="183351"/>
                      <a:pt x="37082" y="182952"/>
                    </a:cubicBezTo>
                    <a:cubicBezTo>
                      <a:pt x="36439" y="182112"/>
                      <a:pt x="36153" y="180426"/>
                      <a:pt x="35787" y="178294"/>
                    </a:cubicBezTo>
                    <a:cubicBezTo>
                      <a:pt x="35569" y="177038"/>
                      <a:pt x="35327" y="175619"/>
                      <a:pt x="34961" y="174032"/>
                    </a:cubicBezTo>
                    <a:cubicBezTo>
                      <a:pt x="34491" y="170659"/>
                      <a:pt x="32647" y="168573"/>
                      <a:pt x="31292" y="167045"/>
                    </a:cubicBezTo>
                    <a:cubicBezTo>
                      <a:pt x="30496" y="166150"/>
                      <a:pt x="29808" y="165368"/>
                      <a:pt x="29714" y="164711"/>
                    </a:cubicBezTo>
                    <a:cubicBezTo>
                      <a:pt x="29586" y="163776"/>
                      <a:pt x="30199" y="161675"/>
                      <a:pt x="30728" y="159825"/>
                    </a:cubicBezTo>
                    <a:cubicBezTo>
                      <a:pt x="31351" y="157664"/>
                      <a:pt x="31994" y="155444"/>
                      <a:pt x="32118" y="153491"/>
                    </a:cubicBezTo>
                    <a:cubicBezTo>
                      <a:pt x="32998" y="153941"/>
                      <a:pt x="33888" y="154257"/>
                      <a:pt x="34714" y="154257"/>
                    </a:cubicBezTo>
                    <a:cubicBezTo>
                      <a:pt x="35208" y="154257"/>
                      <a:pt x="35678" y="154143"/>
                      <a:pt x="36113" y="153886"/>
                    </a:cubicBezTo>
                    <a:cubicBezTo>
                      <a:pt x="37478" y="153056"/>
                      <a:pt x="37621" y="151226"/>
                      <a:pt x="37606" y="149925"/>
                    </a:cubicBezTo>
                    <a:cubicBezTo>
                      <a:pt x="37596" y="148422"/>
                      <a:pt x="37344" y="146612"/>
                      <a:pt x="37072" y="144694"/>
                    </a:cubicBezTo>
                    <a:cubicBezTo>
                      <a:pt x="36790" y="142716"/>
                      <a:pt x="36504" y="140664"/>
                      <a:pt x="36479" y="138888"/>
                    </a:cubicBezTo>
                    <a:cubicBezTo>
                      <a:pt x="36479" y="138834"/>
                      <a:pt x="36469" y="138780"/>
                      <a:pt x="36464" y="138725"/>
                    </a:cubicBezTo>
                    <a:cubicBezTo>
                      <a:pt x="35816" y="134512"/>
                      <a:pt x="37389" y="127673"/>
                      <a:pt x="38907" y="121052"/>
                    </a:cubicBezTo>
                    <a:cubicBezTo>
                      <a:pt x="39199" y="119786"/>
                      <a:pt x="39490" y="118535"/>
                      <a:pt x="39752" y="117314"/>
                    </a:cubicBezTo>
                    <a:close/>
                    <a:moveTo>
                      <a:pt x="25120" y="1"/>
                    </a:moveTo>
                    <a:cubicBezTo>
                      <a:pt x="24906" y="1"/>
                      <a:pt x="24691" y="57"/>
                      <a:pt x="24502" y="169"/>
                    </a:cubicBezTo>
                    <a:cubicBezTo>
                      <a:pt x="21135" y="2103"/>
                      <a:pt x="15859" y="6365"/>
                      <a:pt x="15720" y="6682"/>
                    </a:cubicBezTo>
                    <a:cubicBezTo>
                      <a:pt x="11003" y="11345"/>
                      <a:pt x="9183" y="15968"/>
                      <a:pt x="7512" y="20211"/>
                    </a:cubicBezTo>
                    <a:cubicBezTo>
                      <a:pt x="5920" y="24276"/>
                      <a:pt x="4411" y="28113"/>
                      <a:pt x="470" y="31461"/>
                    </a:cubicBezTo>
                    <a:cubicBezTo>
                      <a:pt x="159" y="31728"/>
                      <a:pt x="0" y="32128"/>
                      <a:pt x="45" y="32539"/>
                    </a:cubicBezTo>
                    <a:cubicBezTo>
                      <a:pt x="50" y="32618"/>
                      <a:pt x="955" y="40772"/>
                      <a:pt x="1064" y="45573"/>
                    </a:cubicBezTo>
                    <a:cubicBezTo>
                      <a:pt x="1138" y="48703"/>
                      <a:pt x="2987" y="52204"/>
                      <a:pt x="4619" y="55305"/>
                    </a:cubicBezTo>
                    <a:cubicBezTo>
                      <a:pt x="5529" y="57021"/>
                      <a:pt x="6552" y="58964"/>
                      <a:pt x="6552" y="59721"/>
                    </a:cubicBezTo>
                    <a:cubicBezTo>
                      <a:pt x="6552" y="62391"/>
                      <a:pt x="9089" y="74407"/>
                      <a:pt x="10993" y="79050"/>
                    </a:cubicBezTo>
                    <a:cubicBezTo>
                      <a:pt x="11250" y="79688"/>
                      <a:pt x="11492" y="80257"/>
                      <a:pt x="11730" y="80801"/>
                    </a:cubicBezTo>
                    <a:cubicBezTo>
                      <a:pt x="12284" y="82106"/>
                      <a:pt x="12739" y="83174"/>
                      <a:pt x="13085" y="84297"/>
                    </a:cubicBezTo>
                    <a:cubicBezTo>
                      <a:pt x="13085" y="84307"/>
                      <a:pt x="13090" y="84312"/>
                      <a:pt x="13090" y="84317"/>
                    </a:cubicBezTo>
                    <a:cubicBezTo>
                      <a:pt x="13604" y="85993"/>
                      <a:pt x="13871" y="87798"/>
                      <a:pt x="13871" y="90691"/>
                    </a:cubicBezTo>
                    <a:cubicBezTo>
                      <a:pt x="13871" y="94454"/>
                      <a:pt x="15443" y="96926"/>
                      <a:pt x="16709" y="98919"/>
                    </a:cubicBezTo>
                    <a:cubicBezTo>
                      <a:pt x="17505" y="100180"/>
                      <a:pt x="18153" y="101184"/>
                      <a:pt x="18217" y="102187"/>
                    </a:cubicBezTo>
                    <a:cubicBezTo>
                      <a:pt x="16511" y="107904"/>
                      <a:pt x="16556" y="114327"/>
                      <a:pt x="18361" y="121814"/>
                    </a:cubicBezTo>
                    <a:cubicBezTo>
                      <a:pt x="19943" y="128371"/>
                      <a:pt x="22604" y="134804"/>
                      <a:pt x="25180" y="141025"/>
                    </a:cubicBezTo>
                    <a:cubicBezTo>
                      <a:pt x="26871" y="145114"/>
                      <a:pt x="28473" y="148991"/>
                      <a:pt x="29660" y="152645"/>
                    </a:cubicBezTo>
                    <a:cubicBezTo>
                      <a:pt x="29724" y="154411"/>
                      <a:pt x="28992" y="156923"/>
                      <a:pt x="28350" y="159138"/>
                    </a:cubicBezTo>
                    <a:cubicBezTo>
                      <a:pt x="27657" y="161531"/>
                      <a:pt x="27064" y="163598"/>
                      <a:pt x="27262" y="165042"/>
                    </a:cubicBezTo>
                    <a:cubicBezTo>
                      <a:pt x="27454" y="166446"/>
                      <a:pt x="28419" y="167534"/>
                      <a:pt x="29437" y="168681"/>
                    </a:cubicBezTo>
                    <a:cubicBezTo>
                      <a:pt x="30718" y="170125"/>
                      <a:pt x="32162" y="171757"/>
                      <a:pt x="32518" y="174413"/>
                    </a:cubicBezTo>
                    <a:cubicBezTo>
                      <a:pt x="32523" y="174452"/>
                      <a:pt x="32528" y="174492"/>
                      <a:pt x="32533" y="174531"/>
                    </a:cubicBezTo>
                    <a:cubicBezTo>
                      <a:pt x="32894" y="176074"/>
                      <a:pt x="33136" y="177478"/>
                      <a:pt x="33344" y="178710"/>
                    </a:cubicBezTo>
                    <a:cubicBezTo>
                      <a:pt x="33784" y="181281"/>
                      <a:pt x="34105" y="183135"/>
                      <a:pt x="35124" y="184456"/>
                    </a:cubicBezTo>
                    <a:cubicBezTo>
                      <a:pt x="36187" y="185835"/>
                      <a:pt x="37725" y="186201"/>
                      <a:pt x="39228" y="186201"/>
                    </a:cubicBezTo>
                    <a:cubicBezTo>
                      <a:pt x="39836" y="186201"/>
                      <a:pt x="40435" y="186137"/>
                      <a:pt x="40999" y="186063"/>
                    </a:cubicBezTo>
                    <a:cubicBezTo>
                      <a:pt x="41107" y="186053"/>
                      <a:pt x="41221" y="186023"/>
                      <a:pt x="41320" y="185974"/>
                    </a:cubicBezTo>
                    <a:cubicBezTo>
                      <a:pt x="41849" y="185741"/>
                      <a:pt x="42195" y="185257"/>
                      <a:pt x="42284" y="184639"/>
                    </a:cubicBezTo>
                    <a:cubicBezTo>
                      <a:pt x="42299" y="184500"/>
                      <a:pt x="42309" y="184367"/>
                      <a:pt x="42299" y="184228"/>
                    </a:cubicBezTo>
                    <a:lnTo>
                      <a:pt x="42299" y="184228"/>
                    </a:lnTo>
                    <a:cubicBezTo>
                      <a:pt x="42373" y="184248"/>
                      <a:pt x="42442" y="184268"/>
                      <a:pt x="42507" y="184283"/>
                    </a:cubicBezTo>
                    <a:cubicBezTo>
                      <a:pt x="43072" y="184439"/>
                      <a:pt x="43620" y="184590"/>
                      <a:pt x="44127" y="184590"/>
                    </a:cubicBezTo>
                    <a:cubicBezTo>
                      <a:pt x="44404" y="184590"/>
                      <a:pt x="44670" y="184545"/>
                      <a:pt x="44920" y="184431"/>
                    </a:cubicBezTo>
                    <a:cubicBezTo>
                      <a:pt x="45558" y="184144"/>
                      <a:pt x="45756" y="183541"/>
                      <a:pt x="45835" y="183037"/>
                    </a:cubicBezTo>
                    <a:cubicBezTo>
                      <a:pt x="46133" y="183117"/>
                      <a:pt x="46462" y="183195"/>
                      <a:pt x="46799" y="183195"/>
                    </a:cubicBezTo>
                    <a:cubicBezTo>
                      <a:pt x="47059" y="183195"/>
                      <a:pt x="47324" y="183149"/>
                      <a:pt x="47585" y="183022"/>
                    </a:cubicBezTo>
                    <a:cubicBezTo>
                      <a:pt x="47808" y="182918"/>
                      <a:pt x="47986" y="182745"/>
                      <a:pt x="48119" y="182537"/>
                    </a:cubicBezTo>
                    <a:cubicBezTo>
                      <a:pt x="48371" y="182102"/>
                      <a:pt x="48539" y="181771"/>
                      <a:pt x="48663" y="181514"/>
                    </a:cubicBezTo>
                    <a:cubicBezTo>
                      <a:pt x="48742" y="181528"/>
                      <a:pt x="48821" y="181548"/>
                      <a:pt x="48896" y="181558"/>
                    </a:cubicBezTo>
                    <a:cubicBezTo>
                      <a:pt x="49148" y="181607"/>
                      <a:pt x="49469" y="181662"/>
                      <a:pt x="49865" y="181731"/>
                    </a:cubicBezTo>
                    <a:cubicBezTo>
                      <a:pt x="49933" y="181743"/>
                      <a:pt x="50001" y="181748"/>
                      <a:pt x="50069" y="181748"/>
                    </a:cubicBezTo>
                    <a:cubicBezTo>
                      <a:pt x="50379" y="181748"/>
                      <a:pt x="50678" y="181630"/>
                      <a:pt x="50913" y="181415"/>
                    </a:cubicBezTo>
                    <a:cubicBezTo>
                      <a:pt x="51200" y="181157"/>
                      <a:pt x="51343" y="180782"/>
                      <a:pt x="51309" y="180396"/>
                    </a:cubicBezTo>
                    <a:cubicBezTo>
                      <a:pt x="51086" y="177948"/>
                      <a:pt x="50127" y="176534"/>
                      <a:pt x="48915" y="174734"/>
                    </a:cubicBezTo>
                    <a:cubicBezTo>
                      <a:pt x="47758" y="173023"/>
                      <a:pt x="46324" y="170897"/>
                      <a:pt x="44870" y="166896"/>
                    </a:cubicBezTo>
                    <a:cubicBezTo>
                      <a:pt x="43842" y="163074"/>
                      <a:pt x="43901" y="160433"/>
                      <a:pt x="43951" y="158104"/>
                    </a:cubicBezTo>
                    <a:cubicBezTo>
                      <a:pt x="44020" y="154959"/>
                      <a:pt x="44079" y="152457"/>
                      <a:pt x="41261" y="149396"/>
                    </a:cubicBezTo>
                    <a:cubicBezTo>
                      <a:pt x="41285" y="148838"/>
                      <a:pt x="41355" y="147755"/>
                      <a:pt x="41429" y="146553"/>
                    </a:cubicBezTo>
                    <a:cubicBezTo>
                      <a:pt x="41780" y="140792"/>
                      <a:pt x="42517" y="128801"/>
                      <a:pt x="42245" y="118155"/>
                    </a:cubicBezTo>
                    <a:cubicBezTo>
                      <a:pt x="42091" y="112151"/>
                      <a:pt x="41631" y="107389"/>
                      <a:pt x="40885" y="104002"/>
                    </a:cubicBezTo>
                    <a:cubicBezTo>
                      <a:pt x="40425" y="101940"/>
                      <a:pt x="39871" y="100383"/>
                      <a:pt x="39184" y="99230"/>
                    </a:cubicBezTo>
                    <a:cubicBezTo>
                      <a:pt x="38442" y="97994"/>
                      <a:pt x="37547" y="97243"/>
                      <a:pt x="36504" y="96980"/>
                    </a:cubicBezTo>
                    <a:cubicBezTo>
                      <a:pt x="33784" y="93237"/>
                      <a:pt x="33843" y="91432"/>
                      <a:pt x="33932" y="88742"/>
                    </a:cubicBezTo>
                    <a:cubicBezTo>
                      <a:pt x="33982" y="87199"/>
                      <a:pt x="34041" y="85449"/>
                      <a:pt x="33626" y="83051"/>
                    </a:cubicBezTo>
                    <a:lnTo>
                      <a:pt x="33641" y="81923"/>
                    </a:lnTo>
                    <a:cubicBezTo>
                      <a:pt x="33739" y="73205"/>
                      <a:pt x="33922" y="56966"/>
                      <a:pt x="33082" y="40826"/>
                    </a:cubicBezTo>
                    <a:cubicBezTo>
                      <a:pt x="32612" y="31822"/>
                      <a:pt x="31880" y="24053"/>
                      <a:pt x="30896" y="17724"/>
                    </a:cubicBezTo>
                    <a:cubicBezTo>
                      <a:pt x="29714" y="10084"/>
                      <a:pt x="28137" y="4348"/>
                      <a:pt x="26218" y="664"/>
                    </a:cubicBezTo>
                    <a:cubicBezTo>
                      <a:pt x="26060" y="367"/>
                      <a:pt x="25788" y="144"/>
                      <a:pt x="25467" y="51"/>
                    </a:cubicBezTo>
                    <a:cubicBezTo>
                      <a:pt x="25354" y="17"/>
                      <a:pt x="25237" y="1"/>
                      <a:pt x="251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4" name="Google Shape;174;p19"/>
              <p:cNvSpPr/>
              <p:nvPr/>
            </p:nvSpPr>
            <p:spPr>
              <a:xfrm>
                <a:off x="5064125" y="2509600"/>
                <a:ext cx="113000" cy="225475"/>
              </a:xfrm>
              <a:custGeom>
                <a:rect b="b" l="l" r="r" t="t"/>
                <a:pathLst>
                  <a:path extrusionOk="0" h="9019" w="4520">
                    <a:moveTo>
                      <a:pt x="3114" y="1"/>
                    </a:moveTo>
                    <a:cubicBezTo>
                      <a:pt x="2722" y="1"/>
                      <a:pt x="2336" y="189"/>
                      <a:pt x="2097" y="538"/>
                    </a:cubicBezTo>
                    <a:cubicBezTo>
                      <a:pt x="2062" y="577"/>
                      <a:pt x="1345" y="1621"/>
                      <a:pt x="811" y="3040"/>
                    </a:cubicBezTo>
                    <a:cubicBezTo>
                      <a:pt x="45" y="5052"/>
                      <a:pt x="0" y="6877"/>
                      <a:pt x="688" y="8311"/>
                    </a:cubicBezTo>
                    <a:cubicBezTo>
                      <a:pt x="895" y="8756"/>
                      <a:pt x="1340" y="9018"/>
                      <a:pt x="1805" y="9018"/>
                    </a:cubicBezTo>
                    <a:cubicBezTo>
                      <a:pt x="1983" y="9018"/>
                      <a:pt x="2161" y="8979"/>
                      <a:pt x="2334" y="8899"/>
                    </a:cubicBezTo>
                    <a:cubicBezTo>
                      <a:pt x="2948" y="8608"/>
                      <a:pt x="3210" y="7866"/>
                      <a:pt x="2918" y="7248"/>
                    </a:cubicBezTo>
                    <a:cubicBezTo>
                      <a:pt x="2102" y="5537"/>
                      <a:pt x="3516" y="2837"/>
                      <a:pt x="4129" y="1937"/>
                    </a:cubicBezTo>
                    <a:cubicBezTo>
                      <a:pt x="4520" y="1378"/>
                      <a:pt x="4377" y="612"/>
                      <a:pt x="3813" y="221"/>
                    </a:cubicBezTo>
                    <a:cubicBezTo>
                      <a:pt x="3600" y="72"/>
                      <a:pt x="3356" y="1"/>
                      <a:pt x="311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5" name="Google Shape;175;p19"/>
              <p:cNvSpPr/>
              <p:nvPr/>
            </p:nvSpPr>
            <p:spPr>
              <a:xfrm>
                <a:off x="5138425" y="2640475"/>
                <a:ext cx="194100" cy="130575"/>
              </a:xfrm>
              <a:custGeom>
                <a:rect b="b" l="l" r="r" t="t"/>
                <a:pathLst>
                  <a:path extrusionOk="0" h="5223" w="7764">
                    <a:moveTo>
                      <a:pt x="6406" y="0"/>
                    </a:moveTo>
                    <a:cubicBezTo>
                      <a:pt x="5839" y="0"/>
                      <a:pt x="5330" y="392"/>
                      <a:pt x="5197" y="969"/>
                    </a:cubicBezTo>
                    <a:cubicBezTo>
                      <a:pt x="4990" y="1919"/>
                      <a:pt x="2725" y="2621"/>
                      <a:pt x="1177" y="2755"/>
                    </a:cubicBezTo>
                    <a:cubicBezTo>
                      <a:pt x="510" y="2819"/>
                      <a:pt x="0" y="3412"/>
                      <a:pt x="60" y="4090"/>
                    </a:cubicBezTo>
                    <a:cubicBezTo>
                      <a:pt x="114" y="4733"/>
                      <a:pt x="653" y="5222"/>
                      <a:pt x="1286" y="5222"/>
                    </a:cubicBezTo>
                    <a:cubicBezTo>
                      <a:pt x="1325" y="5222"/>
                      <a:pt x="1355" y="5222"/>
                      <a:pt x="1395" y="5217"/>
                    </a:cubicBezTo>
                    <a:cubicBezTo>
                      <a:pt x="1449" y="5207"/>
                      <a:pt x="2695" y="5098"/>
                      <a:pt x="4030" y="4673"/>
                    </a:cubicBezTo>
                    <a:cubicBezTo>
                      <a:pt x="5445" y="4213"/>
                      <a:pt x="7220" y="3294"/>
                      <a:pt x="7615" y="1508"/>
                    </a:cubicBezTo>
                    <a:cubicBezTo>
                      <a:pt x="7764" y="841"/>
                      <a:pt x="7343" y="178"/>
                      <a:pt x="6676" y="30"/>
                    </a:cubicBezTo>
                    <a:cubicBezTo>
                      <a:pt x="6585" y="10"/>
                      <a:pt x="6495" y="0"/>
                      <a:pt x="640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76" name="Google Shape;176;p19"/>
          <p:cNvSpPr/>
          <p:nvPr/>
        </p:nvSpPr>
        <p:spPr>
          <a:xfrm>
            <a:off x="-3990625" y="154463"/>
            <a:ext cx="5859150" cy="5404215"/>
          </a:xfrm>
          <a:custGeom>
            <a:rect b="b" l="l" r="r" t="t"/>
            <a:pathLst>
              <a:path extrusionOk="0" h="61106" w="66250">
                <a:moveTo>
                  <a:pt x="30335" y="2196"/>
                </a:moveTo>
                <a:lnTo>
                  <a:pt x="29954" y="9914"/>
                </a:lnTo>
                <a:cubicBezTo>
                  <a:pt x="29723" y="8872"/>
                  <a:pt x="27452" y="5582"/>
                  <a:pt x="28175" y="4708"/>
                </a:cubicBezTo>
                <a:lnTo>
                  <a:pt x="28175" y="4708"/>
                </a:lnTo>
                <a:cubicBezTo>
                  <a:pt x="28174" y="4708"/>
                  <a:pt x="28173" y="4708"/>
                  <a:pt x="28172" y="4708"/>
                </a:cubicBezTo>
                <a:cubicBezTo>
                  <a:pt x="28054" y="4708"/>
                  <a:pt x="29271" y="3216"/>
                  <a:pt x="30335" y="2196"/>
                </a:cubicBezTo>
                <a:close/>
                <a:moveTo>
                  <a:pt x="35271" y="1653"/>
                </a:moveTo>
                <a:lnTo>
                  <a:pt x="38752" y="4770"/>
                </a:lnTo>
                <a:cubicBezTo>
                  <a:pt x="37850" y="6880"/>
                  <a:pt x="36816" y="9266"/>
                  <a:pt x="36112" y="10756"/>
                </a:cubicBezTo>
                <a:lnTo>
                  <a:pt x="35271" y="1653"/>
                </a:lnTo>
                <a:close/>
                <a:moveTo>
                  <a:pt x="41048" y="2575"/>
                </a:moveTo>
                <a:lnTo>
                  <a:pt x="41048" y="2575"/>
                </a:lnTo>
                <a:cubicBezTo>
                  <a:pt x="42000" y="5391"/>
                  <a:pt x="41279" y="9073"/>
                  <a:pt x="38169" y="13524"/>
                </a:cubicBezTo>
                <a:cubicBezTo>
                  <a:pt x="36788" y="15088"/>
                  <a:pt x="35710" y="16588"/>
                  <a:pt x="34959" y="17723"/>
                </a:cubicBezTo>
                <a:cubicBezTo>
                  <a:pt x="35916" y="13104"/>
                  <a:pt x="39194" y="7478"/>
                  <a:pt x="41048" y="2575"/>
                </a:cubicBezTo>
                <a:close/>
                <a:moveTo>
                  <a:pt x="25410" y="2575"/>
                </a:moveTo>
                <a:cubicBezTo>
                  <a:pt x="27274" y="7533"/>
                  <a:pt x="30798" y="13551"/>
                  <a:pt x="31576" y="18175"/>
                </a:cubicBezTo>
                <a:cubicBezTo>
                  <a:pt x="27583" y="13858"/>
                  <a:pt x="23521" y="7478"/>
                  <a:pt x="25410" y="2575"/>
                </a:cubicBezTo>
                <a:close/>
                <a:moveTo>
                  <a:pt x="27842" y="19612"/>
                </a:moveTo>
                <a:cubicBezTo>
                  <a:pt x="29224" y="19612"/>
                  <a:pt x="30540" y="19880"/>
                  <a:pt x="31727" y="20511"/>
                </a:cubicBezTo>
                <a:cubicBezTo>
                  <a:pt x="31790" y="21428"/>
                  <a:pt x="31873" y="22432"/>
                  <a:pt x="31945" y="23414"/>
                </a:cubicBezTo>
                <a:cubicBezTo>
                  <a:pt x="30915" y="23294"/>
                  <a:pt x="29741" y="23235"/>
                  <a:pt x="28480" y="23235"/>
                </a:cubicBezTo>
                <a:cubicBezTo>
                  <a:pt x="23384" y="23235"/>
                  <a:pt x="16867" y="24212"/>
                  <a:pt x="12658" y="26135"/>
                </a:cubicBezTo>
                <a:cubicBezTo>
                  <a:pt x="16366" y="23498"/>
                  <a:pt x="22584" y="19612"/>
                  <a:pt x="27842" y="19612"/>
                </a:cubicBezTo>
                <a:close/>
                <a:moveTo>
                  <a:pt x="38618" y="19611"/>
                </a:moveTo>
                <a:cubicBezTo>
                  <a:pt x="43874" y="19611"/>
                  <a:pt x="50088" y="23494"/>
                  <a:pt x="53797" y="26135"/>
                </a:cubicBezTo>
                <a:cubicBezTo>
                  <a:pt x="53732" y="26107"/>
                  <a:pt x="53666" y="26082"/>
                  <a:pt x="53596" y="26052"/>
                </a:cubicBezTo>
                <a:cubicBezTo>
                  <a:pt x="49457" y="24189"/>
                  <a:pt x="42980" y="23236"/>
                  <a:pt x="37949" y="23236"/>
                </a:cubicBezTo>
                <a:cubicBezTo>
                  <a:pt x="36693" y="23236"/>
                  <a:pt x="35527" y="23295"/>
                  <a:pt x="34510" y="23414"/>
                </a:cubicBezTo>
                <a:cubicBezTo>
                  <a:pt x="34580" y="22432"/>
                  <a:pt x="34668" y="21428"/>
                  <a:pt x="34731" y="20511"/>
                </a:cubicBezTo>
                <a:cubicBezTo>
                  <a:pt x="35918" y="19880"/>
                  <a:pt x="37235" y="19611"/>
                  <a:pt x="38618" y="19611"/>
                </a:cubicBezTo>
                <a:close/>
                <a:moveTo>
                  <a:pt x="38922" y="15059"/>
                </a:moveTo>
                <a:cubicBezTo>
                  <a:pt x="40363" y="15059"/>
                  <a:pt x="50616" y="17904"/>
                  <a:pt x="52657" y="19911"/>
                </a:cubicBezTo>
                <a:cubicBezTo>
                  <a:pt x="56103" y="22053"/>
                  <a:pt x="57014" y="25045"/>
                  <a:pt x="58212" y="28280"/>
                </a:cubicBezTo>
                <a:cubicBezTo>
                  <a:pt x="54266" y="24373"/>
                  <a:pt x="45612" y="18382"/>
                  <a:pt x="38529" y="18382"/>
                </a:cubicBezTo>
                <a:cubicBezTo>
                  <a:pt x="37592" y="18382"/>
                  <a:pt x="36683" y="18487"/>
                  <a:pt x="35816" y="18715"/>
                </a:cubicBezTo>
                <a:cubicBezTo>
                  <a:pt x="36507" y="17969"/>
                  <a:pt x="37431" y="15701"/>
                  <a:pt x="38800" y="15071"/>
                </a:cubicBezTo>
                <a:cubicBezTo>
                  <a:pt x="38828" y="15063"/>
                  <a:pt x="38869" y="15059"/>
                  <a:pt x="38922" y="15059"/>
                </a:cubicBezTo>
                <a:close/>
                <a:moveTo>
                  <a:pt x="27118" y="15071"/>
                </a:moveTo>
                <a:cubicBezTo>
                  <a:pt x="28520" y="15686"/>
                  <a:pt x="29547" y="17909"/>
                  <a:pt x="30351" y="18640"/>
                </a:cubicBezTo>
                <a:cubicBezTo>
                  <a:pt x="29589" y="18484"/>
                  <a:pt x="28799" y="18411"/>
                  <a:pt x="27991" y="18411"/>
                </a:cubicBezTo>
                <a:cubicBezTo>
                  <a:pt x="20467" y="18411"/>
                  <a:pt x="11302" y="24734"/>
                  <a:pt x="7369" y="29347"/>
                </a:cubicBezTo>
                <a:cubicBezTo>
                  <a:pt x="7871" y="27845"/>
                  <a:pt x="8489" y="26162"/>
                  <a:pt x="9253" y="24374"/>
                </a:cubicBezTo>
                <a:cubicBezTo>
                  <a:pt x="10662" y="19019"/>
                  <a:pt x="23921" y="15219"/>
                  <a:pt x="27118" y="15071"/>
                </a:cubicBezTo>
                <a:close/>
                <a:moveTo>
                  <a:pt x="28721" y="24498"/>
                </a:moveTo>
                <a:cubicBezTo>
                  <a:pt x="30005" y="24498"/>
                  <a:pt x="31146" y="24559"/>
                  <a:pt x="32023" y="24683"/>
                </a:cubicBezTo>
                <a:cubicBezTo>
                  <a:pt x="32053" y="25205"/>
                  <a:pt x="32061" y="25607"/>
                  <a:pt x="32036" y="25745"/>
                </a:cubicBezTo>
                <a:cubicBezTo>
                  <a:pt x="31996" y="25944"/>
                  <a:pt x="31903" y="27579"/>
                  <a:pt x="31780" y="29950"/>
                </a:cubicBezTo>
                <a:cubicBezTo>
                  <a:pt x="30705" y="30506"/>
                  <a:pt x="29585" y="30734"/>
                  <a:pt x="28446" y="30734"/>
                </a:cubicBezTo>
                <a:cubicBezTo>
                  <a:pt x="24023" y="30734"/>
                  <a:pt x="19324" y="27295"/>
                  <a:pt x="15999" y="26253"/>
                </a:cubicBezTo>
                <a:cubicBezTo>
                  <a:pt x="19184" y="25105"/>
                  <a:pt x="24669" y="24498"/>
                  <a:pt x="28721" y="24498"/>
                </a:cubicBezTo>
                <a:close/>
                <a:moveTo>
                  <a:pt x="37751" y="24505"/>
                </a:moveTo>
                <a:cubicBezTo>
                  <a:pt x="41815" y="24505"/>
                  <a:pt x="47294" y="25113"/>
                  <a:pt x="50502" y="26273"/>
                </a:cubicBezTo>
                <a:cubicBezTo>
                  <a:pt x="49964" y="26433"/>
                  <a:pt x="49364" y="26649"/>
                  <a:pt x="48693" y="26916"/>
                </a:cubicBezTo>
                <a:cubicBezTo>
                  <a:pt x="45263" y="28053"/>
                  <a:pt x="42238" y="30760"/>
                  <a:pt x="38499" y="30760"/>
                </a:cubicBezTo>
                <a:cubicBezTo>
                  <a:pt x="38017" y="30760"/>
                  <a:pt x="37523" y="30715"/>
                  <a:pt x="37014" y="30615"/>
                </a:cubicBezTo>
                <a:cubicBezTo>
                  <a:pt x="35871" y="30422"/>
                  <a:pt x="35000" y="30088"/>
                  <a:pt x="34678" y="29952"/>
                </a:cubicBezTo>
                <a:cubicBezTo>
                  <a:pt x="34555" y="27581"/>
                  <a:pt x="34460" y="25946"/>
                  <a:pt x="34419" y="25748"/>
                </a:cubicBezTo>
                <a:cubicBezTo>
                  <a:pt x="34392" y="25610"/>
                  <a:pt x="34402" y="25205"/>
                  <a:pt x="34429" y="24690"/>
                </a:cubicBezTo>
                <a:cubicBezTo>
                  <a:pt x="35316" y="24566"/>
                  <a:pt x="36463" y="24505"/>
                  <a:pt x="37751" y="24505"/>
                </a:cubicBezTo>
                <a:close/>
                <a:moveTo>
                  <a:pt x="31714" y="31321"/>
                </a:moveTo>
                <a:lnTo>
                  <a:pt x="31714" y="31321"/>
                </a:lnTo>
                <a:cubicBezTo>
                  <a:pt x="31682" y="31901"/>
                  <a:pt x="31652" y="32507"/>
                  <a:pt x="31621" y="33135"/>
                </a:cubicBezTo>
                <a:cubicBezTo>
                  <a:pt x="30653" y="33690"/>
                  <a:pt x="29800" y="33931"/>
                  <a:pt x="29010" y="33931"/>
                </a:cubicBezTo>
                <a:cubicBezTo>
                  <a:pt x="27334" y="33931"/>
                  <a:pt x="25945" y="32843"/>
                  <a:pt x="24350" y="31361"/>
                </a:cubicBezTo>
                <a:lnTo>
                  <a:pt x="24350" y="31361"/>
                </a:lnTo>
                <a:cubicBezTo>
                  <a:pt x="25369" y="31800"/>
                  <a:pt x="26585" y="31994"/>
                  <a:pt x="27810" y="31994"/>
                </a:cubicBezTo>
                <a:cubicBezTo>
                  <a:pt x="29190" y="31994"/>
                  <a:pt x="30581" y="31747"/>
                  <a:pt x="31714" y="31321"/>
                </a:cubicBezTo>
                <a:close/>
                <a:moveTo>
                  <a:pt x="34746" y="31324"/>
                </a:moveTo>
                <a:cubicBezTo>
                  <a:pt x="35879" y="31750"/>
                  <a:pt x="37270" y="31998"/>
                  <a:pt x="38651" y="31998"/>
                </a:cubicBezTo>
                <a:cubicBezTo>
                  <a:pt x="39874" y="31998"/>
                  <a:pt x="41089" y="31803"/>
                  <a:pt x="42108" y="31364"/>
                </a:cubicBezTo>
                <a:lnTo>
                  <a:pt x="42108" y="31364"/>
                </a:lnTo>
                <a:cubicBezTo>
                  <a:pt x="40510" y="32845"/>
                  <a:pt x="39121" y="33931"/>
                  <a:pt x="37446" y="33931"/>
                </a:cubicBezTo>
                <a:cubicBezTo>
                  <a:pt x="36656" y="33931"/>
                  <a:pt x="35803" y="33690"/>
                  <a:pt x="34834" y="33135"/>
                </a:cubicBezTo>
                <a:cubicBezTo>
                  <a:pt x="34804" y="32507"/>
                  <a:pt x="34774" y="31901"/>
                  <a:pt x="34746" y="31324"/>
                </a:cubicBezTo>
                <a:close/>
                <a:moveTo>
                  <a:pt x="52414" y="27197"/>
                </a:moveTo>
                <a:cubicBezTo>
                  <a:pt x="53188" y="27197"/>
                  <a:pt x="53926" y="27423"/>
                  <a:pt x="54764" y="27946"/>
                </a:cubicBezTo>
                <a:cubicBezTo>
                  <a:pt x="52649" y="28199"/>
                  <a:pt x="50504" y="30075"/>
                  <a:pt x="48241" y="32050"/>
                </a:cubicBezTo>
                <a:cubicBezTo>
                  <a:pt x="46262" y="33775"/>
                  <a:pt x="44230" y="35551"/>
                  <a:pt x="42130" y="36370"/>
                </a:cubicBezTo>
                <a:cubicBezTo>
                  <a:pt x="44976" y="34212"/>
                  <a:pt x="47380" y="30178"/>
                  <a:pt x="49464" y="27961"/>
                </a:cubicBezTo>
                <a:cubicBezTo>
                  <a:pt x="50623" y="27484"/>
                  <a:pt x="51542" y="27197"/>
                  <a:pt x="52414" y="27197"/>
                </a:cubicBezTo>
                <a:close/>
                <a:moveTo>
                  <a:pt x="14060" y="27190"/>
                </a:moveTo>
                <a:cubicBezTo>
                  <a:pt x="15263" y="27190"/>
                  <a:pt x="16476" y="27702"/>
                  <a:pt x="17883" y="28300"/>
                </a:cubicBezTo>
                <a:cubicBezTo>
                  <a:pt x="19774" y="30761"/>
                  <a:pt x="21572" y="34187"/>
                  <a:pt x="24355" y="36380"/>
                </a:cubicBezTo>
                <a:cubicBezTo>
                  <a:pt x="22245" y="35566"/>
                  <a:pt x="20201" y="33783"/>
                  <a:pt x="18214" y="32050"/>
                </a:cubicBezTo>
                <a:cubicBezTo>
                  <a:pt x="15954" y="30075"/>
                  <a:pt x="13806" y="28199"/>
                  <a:pt x="11692" y="27946"/>
                </a:cubicBezTo>
                <a:cubicBezTo>
                  <a:pt x="12510" y="27403"/>
                  <a:pt x="13283" y="27190"/>
                  <a:pt x="14060" y="27190"/>
                </a:cubicBezTo>
                <a:close/>
                <a:moveTo>
                  <a:pt x="20465" y="29787"/>
                </a:moveTo>
                <a:lnTo>
                  <a:pt x="20465" y="29787"/>
                </a:lnTo>
                <a:cubicBezTo>
                  <a:pt x="23250" y="31702"/>
                  <a:pt x="25640" y="35199"/>
                  <a:pt x="29016" y="35199"/>
                </a:cubicBezTo>
                <a:cubicBezTo>
                  <a:pt x="29802" y="35199"/>
                  <a:pt x="30641" y="35009"/>
                  <a:pt x="31551" y="34566"/>
                </a:cubicBezTo>
                <a:lnTo>
                  <a:pt x="31551" y="34566"/>
                </a:lnTo>
                <a:cubicBezTo>
                  <a:pt x="31529" y="35043"/>
                  <a:pt x="31503" y="35528"/>
                  <a:pt x="31481" y="36020"/>
                </a:cubicBezTo>
                <a:cubicBezTo>
                  <a:pt x="30653" y="36322"/>
                  <a:pt x="29531" y="36611"/>
                  <a:pt x="28413" y="36611"/>
                </a:cubicBezTo>
                <a:cubicBezTo>
                  <a:pt x="27624" y="36611"/>
                  <a:pt x="26838" y="36468"/>
                  <a:pt x="26159" y="36083"/>
                </a:cubicBezTo>
                <a:cubicBezTo>
                  <a:pt x="23933" y="34873"/>
                  <a:pt x="21884" y="31904"/>
                  <a:pt x="20465" y="29787"/>
                </a:cubicBezTo>
                <a:close/>
                <a:moveTo>
                  <a:pt x="46608" y="29412"/>
                </a:moveTo>
                <a:lnTo>
                  <a:pt x="46608" y="29412"/>
                </a:lnTo>
                <a:cubicBezTo>
                  <a:pt x="45029" y="31560"/>
                  <a:pt x="42660" y="34790"/>
                  <a:pt x="40294" y="36083"/>
                </a:cubicBezTo>
                <a:cubicBezTo>
                  <a:pt x="39616" y="36468"/>
                  <a:pt x="38830" y="36611"/>
                  <a:pt x="38042" y="36611"/>
                </a:cubicBezTo>
                <a:cubicBezTo>
                  <a:pt x="36924" y="36611"/>
                  <a:pt x="35801" y="36322"/>
                  <a:pt x="34972" y="36020"/>
                </a:cubicBezTo>
                <a:cubicBezTo>
                  <a:pt x="34949" y="35531"/>
                  <a:pt x="34924" y="35043"/>
                  <a:pt x="34904" y="34566"/>
                </a:cubicBezTo>
                <a:lnTo>
                  <a:pt x="34904" y="34566"/>
                </a:lnTo>
                <a:cubicBezTo>
                  <a:pt x="35805" y="35012"/>
                  <a:pt x="36640" y="35202"/>
                  <a:pt x="37425" y="35202"/>
                </a:cubicBezTo>
                <a:cubicBezTo>
                  <a:pt x="41092" y="35202"/>
                  <a:pt x="43652" y="31047"/>
                  <a:pt x="46608" y="29412"/>
                </a:cubicBezTo>
                <a:close/>
                <a:moveTo>
                  <a:pt x="24423" y="39602"/>
                </a:moveTo>
                <a:cubicBezTo>
                  <a:pt x="24421" y="39602"/>
                  <a:pt x="24420" y="39603"/>
                  <a:pt x="24420" y="39605"/>
                </a:cubicBezTo>
                <a:lnTo>
                  <a:pt x="24420" y="39605"/>
                </a:lnTo>
                <a:cubicBezTo>
                  <a:pt x="24421" y="39604"/>
                  <a:pt x="24422" y="39603"/>
                  <a:pt x="24423" y="39602"/>
                </a:cubicBezTo>
                <a:cubicBezTo>
                  <a:pt x="24423" y="39602"/>
                  <a:pt x="24423" y="39602"/>
                  <a:pt x="24423" y="39602"/>
                </a:cubicBezTo>
                <a:close/>
                <a:moveTo>
                  <a:pt x="42038" y="39607"/>
                </a:moveTo>
                <a:cubicBezTo>
                  <a:pt x="42038" y="39607"/>
                  <a:pt x="42038" y="39607"/>
                  <a:pt x="42037" y="39607"/>
                </a:cubicBezTo>
                <a:cubicBezTo>
                  <a:pt x="42039" y="39608"/>
                  <a:pt x="42040" y="39610"/>
                  <a:pt x="42041" y="39611"/>
                </a:cubicBezTo>
                <a:lnTo>
                  <a:pt x="42041" y="39611"/>
                </a:lnTo>
                <a:cubicBezTo>
                  <a:pt x="42041" y="39608"/>
                  <a:pt x="42040" y="39607"/>
                  <a:pt x="42038" y="39607"/>
                </a:cubicBezTo>
                <a:close/>
                <a:moveTo>
                  <a:pt x="31418" y="37387"/>
                </a:moveTo>
                <a:lnTo>
                  <a:pt x="31418" y="37387"/>
                </a:lnTo>
                <a:cubicBezTo>
                  <a:pt x="31383" y="38093"/>
                  <a:pt x="31353" y="38808"/>
                  <a:pt x="31318" y="39522"/>
                </a:cubicBezTo>
                <a:cubicBezTo>
                  <a:pt x="29833" y="39552"/>
                  <a:pt x="28155" y="40062"/>
                  <a:pt x="26847" y="41373"/>
                </a:cubicBezTo>
                <a:lnTo>
                  <a:pt x="25488" y="37995"/>
                </a:lnTo>
                <a:lnTo>
                  <a:pt x="25488" y="37995"/>
                </a:lnTo>
                <a:cubicBezTo>
                  <a:pt x="25960" y="38070"/>
                  <a:pt x="26447" y="38105"/>
                  <a:pt x="26932" y="38105"/>
                </a:cubicBezTo>
                <a:cubicBezTo>
                  <a:pt x="28540" y="38090"/>
                  <a:pt x="30052" y="37786"/>
                  <a:pt x="31418" y="37387"/>
                </a:cubicBezTo>
                <a:close/>
                <a:moveTo>
                  <a:pt x="35035" y="37387"/>
                </a:moveTo>
                <a:lnTo>
                  <a:pt x="35035" y="37387"/>
                </a:lnTo>
                <a:cubicBezTo>
                  <a:pt x="36373" y="37775"/>
                  <a:pt x="37956" y="38104"/>
                  <a:pt x="39503" y="38104"/>
                </a:cubicBezTo>
                <a:cubicBezTo>
                  <a:pt x="39997" y="38104"/>
                  <a:pt x="40487" y="38071"/>
                  <a:pt x="40965" y="37995"/>
                </a:cubicBezTo>
                <a:lnTo>
                  <a:pt x="40965" y="37995"/>
                </a:lnTo>
                <a:lnTo>
                  <a:pt x="39606" y="41373"/>
                </a:lnTo>
                <a:cubicBezTo>
                  <a:pt x="38790" y="40557"/>
                  <a:pt x="37893" y="40109"/>
                  <a:pt x="37142" y="39861"/>
                </a:cubicBezTo>
                <a:cubicBezTo>
                  <a:pt x="34480" y="39180"/>
                  <a:pt x="35256" y="40109"/>
                  <a:pt x="35035" y="37387"/>
                </a:cubicBezTo>
                <a:close/>
                <a:moveTo>
                  <a:pt x="18403" y="33868"/>
                </a:moveTo>
                <a:cubicBezTo>
                  <a:pt x="23152" y="38213"/>
                  <a:pt x="23677" y="35551"/>
                  <a:pt x="25870" y="42287"/>
                </a:cubicBezTo>
                <a:cubicBezTo>
                  <a:pt x="26091" y="42646"/>
                  <a:pt x="25325" y="43395"/>
                  <a:pt x="25224" y="43980"/>
                </a:cubicBezTo>
                <a:cubicBezTo>
                  <a:pt x="25013" y="44543"/>
                  <a:pt x="24827" y="45045"/>
                  <a:pt x="24659" y="45502"/>
                </a:cubicBezTo>
                <a:cubicBezTo>
                  <a:pt x="24360" y="44811"/>
                  <a:pt x="23911" y="44060"/>
                  <a:pt x="23308" y="43540"/>
                </a:cubicBezTo>
                <a:cubicBezTo>
                  <a:pt x="22761" y="43063"/>
                  <a:pt x="22139" y="42846"/>
                  <a:pt x="21488" y="42846"/>
                </a:cubicBezTo>
                <a:cubicBezTo>
                  <a:pt x="21392" y="42846"/>
                  <a:pt x="21295" y="42850"/>
                  <a:pt x="21198" y="42860"/>
                </a:cubicBezTo>
                <a:cubicBezTo>
                  <a:pt x="21171" y="42861"/>
                  <a:pt x="21144" y="42862"/>
                  <a:pt x="21116" y="42862"/>
                </a:cubicBezTo>
                <a:cubicBezTo>
                  <a:pt x="19529" y="42862"/>
                  <a:pt x="15951" y="40359"/>
                  <a:pt x="17536" y="38130"/>
                </a:cubicBezTo>
                <a:lnTo>
                  <a:pt x="17536" y="38130"/>
                </a:lnTo>
                <a:cubicBezTo>
                  <a:pt x="18122" y="39437"/>
                  <a:pt x="21584" y="41028"/>
                  <a:pt x="23257" y="41028"/>
                </a:cubicBezTo>
                <a:cubicBezTo>
                  <a:pt x="23349" y="41028"/>
                  <a:pt x="23436" y="41024"/>
                  <a:pt x="23516" y="41014"/>
                </a:cubicBezTo>
                <a:cubicBezTo>
                  <a:pt x="24508" y="41014"/>
                  <a:pt x="25003" y="40725"/>
                  <a:pt x="25089" y="40667"/>
                </a:cubicBezTo>
                <a:cubicBezTo>
                  <a:pt x="25091" y="40657"/>
                  <a:pt x="24412" y="39669"/>
                  <a:pt x="24420" y="39605"/>
                </a:cubicBezTo>
                <a:lnTo>
                  <a:pt x="24420" y="39605"/>
                </a:lnTo>
                <a:cubicBezTo>
                  <a:pt x="24290" y="39722"/>
                  <a:pt x="24034" y="39777"/>
                  <a:pt x="23696" y="39777"/>
                </a:cubicBezTo>
                <a:cubicBezTo>
                  <a:pt x="22063" y="39777"/>
                  <a:pt x="18518" y="38491"/>
                  <a:pt x="18156" y="36611"/>
                </a:cubicBezTo>
                <a:cubicBezTo>
                  <a:pt x="18244" y="36169"/>
                  <a:pt x="18370" y="34629"/>
                  <a:pt x="18403" y="33868"/>
                </a:cubicBezTo>
                <a:close/>
                <a:moveTo>
                  <a:pt x="48058" y="33870"/>
                </a:moveTo>
                <a:cubicBezTo>
                  <a:pt x="48090" y="34629"/>
                  <a:pt x="48216" y="36171"/>
                  <a:pt x="48304" y="36613"/>
                </a:cubicBezTo>
                <a:cubicBezTo>
                  <a:pt x="47955" y="38489"/>
                  <a:pt x="44380" y="39784"/>
                  <a:pt x="42754" y="39784"/>
                </a:cubicBezTo>
                <a:cubicBezTo>
                  <a:pt x="42418" y="39784"/>
                  <a:pt x="42165" y="39728"/>
                  <a:pt x="42041" y="39611"/>
                </a:cubicBezTo>
                <a:lnTo>
                  <a:pt x="42041" y="39611"/>
                </a:lnTo>
                <a:cubicBezTo>
                  <a:pt x="42043" y="39679"/>
                  <a:pt x="41362" y="40667"/>
                  <a:pt x="41372" y="40670"/>
                </a:cubicBezTo>
                <a:cubicBezTo>
                  <a:pt x="41455" y="40727"/>
                  <a:pt x="41952" y="41016"/>
                  <a:pt x="42944" y="41016"/>
                </a:cubicBezTo>
                <a:cubicBezTo>
                  <a:pt x="43024" y="41026"/>
                  <a:pt x="43111" y="41031"/>
                  <a:pt x="43203" y="41031"/>
                </a:cubicBezTo>
                <a:cubicBezTo>
                  <a:pt x="44876" y="41031"/>
                  <a:pt x="48339" y="39440"/>
                  <a:pt x="48924" y="38133"/>
                </a:cubicBezTo>
                <a:lnTo>
                  <a:pt x="48924" y="38133"/>
                </a:lnTo>
                <a:cubicBezTo>
                  <a:pt x="49326" y="38967"/>
                  <a:pt x="49550" y="39833"/>
                  <a:pt x="48902" y="40682"/>
                </a:cubicBezTo>
                <a:cubicBezTo>
                  <a:pt x="46151" y="44354"/>
                  <a:pt x="43534" y="41227"/>
                  <a:pt x="41801" y="45504"/>
                </a:cubicBezTo>
                <a:cubicBezTo>
                  <a:pt x="41630" y="45047"/>
                  <a:pt x="41447" y="44545"/>
                  <a:pt x="41236" y="43982"/>
                </a:cubicBezTo>
                <a:cubicBezTo>
                  <a:pt x="41136" y="43400"/>
                  <a:pt x="40372" y="42649"/>
                  <a:pt x="40588" y="42290"/>
                </a:cubicBezTo>
                <a:cubicBezTo>
                  <a:pt x="42803" y="35521"/>
                  <a:pt x="43288" y="38241"/>
                  <a:pt x="48058" y="33870"/>
                </a:cubicBezTo>
                <a:close/>
                <a:moveTo>
                  <a:pt x="31017" y="40771"/>
                </a:moveTo>
                <a:cubicBezTo>
                  <a:pt x="31099" y="40771"/>
                  <a:pt x="31181" y="40773"/>
                  <a:pt x="31265" y="40778"/>
                </a:cubicBezTo>
                <a:cubicBezTo>
                  <a:pt x="31152" y="43252"/>
                  <a:pt x="31044" y="45638"/>
                  <a:pt x="30956" y="47587"/>
                </a:cubicBezTo>
                <a:cubicBezTo>
                  <a:pt x="29847" y="46921"/>
                  <a:pt x="28973" y="46643"/>
                  <a:pt x="28262" y="46643"/>
                </a:cubicBezTo>
                <a:cubicBezTo>
                  <a:pt x="25723" y="46643"/>
                  <a:pt x="25246" y="50184"/>
                  <a:pt x="23531" y="52316"/>
                </a:cubicBezTo>
                <a:cubicBezTo>
                  <a:pt x="23848" y="51625"/>
                  <a:pt x="24021" y="51191"/>
                  <a:pt x="24195" y="50626"/>
                </a:cubicBezTo>
                <a:cubicBezTo>
                  <a:pt x="25010" y="49042"/>
                  <a:pt x="26163" y="40771"/>
                  <a:pt x="31017" y="40771"/>
                </a:cubicBezTo>
                <a:close/>
                <a:moveTo>
                  <a:pt x="35433" y="40771"/>
                </a:moveTo>
                <a:cubicBezTo>
                  <a:pt x="40310" y="40771"/>
                  <a:pt x="41440" y="49041"/>
                  <a:pt x="42263" y="50626"/>
                </a:cubicBezTo>
                <a:cubicBezTo>
                  <a:pt x="42434" y="51191"/>
                  <a:pt x="42607" y="51625"/>
                  <a:pt x="42929" y="52316"/>
                </a:cubicBezTo>
                <a:cubicBezTo>
                  <a:pt x="41213" y="50182"/>
                  <a:pt x="40734" y="46643"/>
                  <a:pt x="38196" y="46643"/>
                </a:cubicBezTo>
                <a:cubicBezTo>
                  <a:pt x="37484" y="46643"/>
                  <a:pt x="36610" y="46921"/>
                  <a:pt x="35502" y="47587"/>
                </a:cubicBezTo>
                <a:cubicBezTo>
                  <a:pt x="35414" y="45638"/>
                  <a:pt x="35309" y="43252"/>
                  <a:pt x="35196" y="40778"/>
                </a:cubicBezTo>
                <a:cubicBezTo>
                  <a:pt x="35276" y="40773"/>
                  <a:pt x="35355" y="40771"/>
                  <a:pt x="35433" y="40771"/>
                </a:cubicBezTo>
                <a:close/>
                <a:moveTo>
                  <a:pt x="56982" y="28802"/>
                </a:moveTo>
                <a:cubicBezTo>
                  <a:pt x="61390" y="33705"/>
                  <a:pt x="62472" y="42408"/>
                  <a:pt x="60410" y="48802"/>
                </a:cubicBezTo>
                <a:cubicBezTo>
                  <a:pt x="59785" y="50920"/>
                  <a:pt x="59312" y="52761"/>
                  <a:pt x="58998" y="54310"/>
                </a:cubicBezTo>
                <a:cubicBezTo>
                  <a:pt x="58290" y="51703"/>
                  <a:pt x="57316" y="48729"/>
                  <a:pt x="56856" y="46193"/>
                </a:cubicBezTo>
                <a:cubicBezTo>
                  <a:pt x="56356" y="43447"/>
                  <a:pt x="56479" y="42254"/>
                  <a:pt x="56607" y="40994"/>
                </a:cubicBezTo>
                <a:cubicBezTo>
                  <a:pt x="56776" y="38216"/>
                  <a:pt x="56851" y="29548"/>
                  <a:pt x="56982" y="28802"/>
                </a:cubicBezTo>
                <a:close/>
                <a:moveTo>
                  <a:pt x="9476" y="28802"/>
                </a:moveTo>
                <a:cubicBezTo>
                  <a:pt x="9604" y="29566"/>
                  <a:pt x="9677" y="38201"/>
                  <a:pt x="9850" y="40994"/>
                </a:cubicBezTo>
                <a:cubicBezTo>
                  <a:pt x="9979" y="42257"/>
                  <a:pt x="10102" y="43450"/>
                  <a:pt x="9602" y="46193"/>
                </a:cubicBezTo>
                <a:cubicBezTo>
                  <a:pt x="9140" y="48729"/>
                  <a:pt x="8168" y="51701"/>
                  <a:pt x="7457" y="54313"/>
                </a:cubicBezTo>
                <a:cubicBezTo>
                  <a:pt x="4872" y="45803"/>
                  <a:pt x="3167" y="35998"/>
                  <a:pt x="9476" y="28802"/>
                </a:cubicBezTo>
                <a:close/>
                <a:moveTo>
                  <a:pt x="28334" y="47946"/>
                </a:moveTo>
                <a:cubicBezTo>
                  <a:pt x="29251" y="47946"/>
                  <a:pt x="30281" y="48603"/>
                  <a:pt x="30886" y="49084"/>
                </a:cubicBezTo>
                <a:cubicBezTo>
                  <a:pt x="30838" y="50126"/>
                  <a:pt x="30800" y="50965"/>
                  <a:pt x="30778" y="51515"/>
                </a:cubicBezTo>
                <a:cubicBezTo>
                  <a:pt x="30778" y="51784"/>
                  <a:pt x="31107" y="52620"/>
                  <a:pt x="30486" y="53743"/>
                </a:cubicBezTo>
                <a:cubicBezTo>
                  <a:pt x="29551" y="54975"/>
                  <a:pt x="28130" y="55183"/>
                  <a:pt x="26630" y="55183"/>
                </a:cubicBezTo>
                <a:cubicBezTo>
                  <a:pt x="25864" y="55183"/>
                  <a:pt x="25077" y="55128"/>
                  <a:pt x="24324" y="55128"/>
                </a:cubicBezTo>
                <a:cubicBezTo>
                  <a:pt x="23399" y="55128"/>
                  <a:pt x="22525" y="55210"/>
                  <a:pt x="21801" y="55574"/>
                </a:cubicBezTo>
                <a:cubicBezTo>
                  <a:pt x="23243" y="53680"/>
                  <a:pt x="24850" y="53991"/>
                  <a:pt x="26395" y="49749"/>
                </a:cubicBezTo>
                <a:cubicBezTo>
                  <a:pt x="26776" y="48729"/>
                  <a:pt x="27301" y="48134"/>
                  <a:pt x="27959" y="47986"/>
                </a:cubicBezTo>
                <a:cubicBezTo>
                  <a:pt x="28081" y="47958"/>
                  <a:pt x="28206" y="47946"/>
                  <a:pt x="28334" y="47946"/>
                </a:cubicBezTo>
                <a:close/>
                <a:moveTo>
                  <a:pt x="37999" y="47957"/>
                </a:moveTo>
                <a:cubicBezTo>
                  <a:pt x="40528" y="47957"/>
                  <a:pt x="40545" y="53311"/>
                  <a:pt x="43798" y="54670"/>
                </a:cubicBezTo>
                <a:cubicBezTo>
                  <a:pt x="44268" y="54936"/>
                  <a:pt x="44438" y="55162"/>
                  <a:pt x="44654" y="55576"/>
                </a:cubicBezTo>
                <a:cubicBezTo>
                  <a:pt x="44413" y="55433"/>
                  <a:pt x="44142" y="55330"/>
                  <a:pt x="43841" y="55262"/>
                </a:cubicBezTo>
                <a:cubicBezTo>
                  <a:pt x="43394" y="55169"/>
                  <a:pt x="42889" y="55142"/>
                  <a:pt x="42351" y="55142"/>
                </a:cubicBezTo>
                <a:cubicBezTo>
                  <a:pt x="41614" y="55142"/>
                  <a:pt x="40818" y="55193"/>
                  <a:pt x="40031" y="55193"/>
                </a:cubicBezTo>
                <a:cubicBezTo>
                  <a:pt x="38444" y="55193"/>
                  <a:pt x="36898" y="54986"/>
                  <a:pt x="35967" y="53743"/>
                </a:cubicBezTo>
                <a:cubicBezTo>
                  <a:pt x="35396" y="52821"/>
                  <a:pt x="35653" y="51701"/>
                  <a:pt x="35658" y="51693"/>
                </a:cubicBezTo>
                <a:cubicBezTo>
                  <a:pt x="35690" y="50992"/>
                  <a:pt x="35600" y="50249"/>
                  <a:pt x="35570" y="49084"/>
                </a:cubicBezTo>
                <a:cubicBezTo>
                  <a:pt x="36592" y="48285"/>
                  <a:pt x="37372" y="47957"/>
                  <a:pt x="37999" y="47957"/>
                </a:cubicBezTo>
                <a:close/>
                <a:moveTo>
                  <a:pt x="34426" y="1"/>
                </a:moveTo>
                <a:cubicBezTo>
                  <a:pt x="33160" y="1"/>
                  <a:pt x="35222" y="11613"/>
                  <a:pt x="34962" y="12012"/>
                </a:cubicBezTo>
                <a:cubicBezTo>
                  <a:pt x="34985" y="12233"/>
                  <a:pt x="35115" y="12418"/>
                  <a:pt x="35299" y="12511"/>
                </a:cubicBezTo>
                <a:cubicBezTo>
                  <a:pt x="34148" y="15201"/>
                  <a:pt x="33538" y="17798"/>
                  <a:pt x="33538" y="19069"/>
                </a:cubicBezTo>
                <a:cubicBezTo>
                  <a:pt x="33538" y="19999"/>
                  <a:pt x="33304" y="22528"/>
                  <a:pt x="33224" y="23764"/>
                </a:cubicBezTo>
                <a:cubicBezTo>
                  <a:pt x="32809" y="19263"/>
                  <a:pt x="33262" y="17392"/>
                  <a:pt x="31084" y="12368"/>
                </a:cubicBezTo>
                <a:cubicBezTo>
                  <a:pt x="31084" y="12368"/>
                  <a:pt x="31662" y="664"/>
                  <a:pt x="31662" y="659"/>
                </a:cubicBezTo>
                <a:cubicBezTo>
                  <a:pt x="31691" y="281"/>
                  <a:pt x="31355" y="8"/>
                  <a:pt x="31018" y="8"/>
                </a:cubicBezTo>
                <a:cubicBezTo>
                  <a:pt x="30871" y="8"/>
                  <a:pt x="30724" y="59"/>
                  <a:pt x="30607" y="177"/>
                </a:cubicBezTo>
                <a:cubicBezTo>
                  <a:pt x="30363" y="350"/>
                  <a:pt x="27387" y="3371"/>
                  <a:pt x="27271" y="3761"/>
                </a:cubicBezTo>
                <a:cubicBezTo>
                  <a:pt x="26267" y="1535"/>
                  <a:pt x="26046" y="578"/>
                  <a:pt x="25664" y="144"/>
                </a:cubicBezTo>
                <a:cubicBezTo>
                  <a:pt x="25553" y="53"/>
                  <a:pt x="25419" y="11"/>
                  <a:pt x="25284" y="11"/>
                </a:cubicBezTo>
                <a:cubicBezTo>
                  <a:pt x="25012" y="11"/>
                  <a:pt x="24739" y="183"/>
                  <a:pt x="24667" y="465"/>
                </a:cubicBezTo>
                <a:cubicBezTo>
                  <a:pt x="24189" y="2236"/>
                  <a:pt x="23253" y="5805"/>
                  <a:pt x="22780" y="7558"/>
                </a:cubicBezTo>
                <a:cubicBezTo>
                  <a:pt x="22248" y="7845"/>
                  <a:pt x="20869" y="8651"/>
                  <a:pt x="17940" y="10688"/>
                </a:cubicBezTo>
                <a:cubicBezTo>
                  <a:pt x="15723" y="12225"/>
                  <a:pt x="13997" y="13740"/>
                  <a:pt x="13462" y="14217"/>
                </a:cubicBezTo>
                <a:cubicBezTo>
                  <a:pt x="13430" y="14215"/>
                  <a:pt x="13396" y="14215"/>
                  <a:pt x="13361" y="14215"/>
                </a:cubicBezTo>
                <a:cubicBezTo>
                  <a:pt x="11782" y="14215"/>
                  <a:pt x="7404" y="15586"/>
                  <a:pt x="6018" y="17168"/>
                </a:cubicBezTo>
                <a:cubicBezTo>
                  <a:pt x="2255" y="20843"/>
                  <a:pt x="2009" y="28011"/>
                  <a:pt x="2964" y="32431"/>
                </a:cubicBezTo>
                <a:cubicBezTo>
                  <a:pt x="2100" y="34755"/>
                  <a:pt x="221" y="39527"/>
                  <a:pt x="2310" y="48918"/>
                </a:cubicBezTo>
                <a:cubicBezTo>
                  <a:pt x="2634" y="49835"/>
                  <a:pt x="2813" y="50339"/>
                  <a:pt x="2172" y="53499"/>
                </a:cubicBezTo>
                <a:cubicBezTo>
                  <a:pt x="2037" y="55192"/>
                  <a:pt x="0" y="60911"/>
                  <a:pt x="1678" y="60911"/>
                </a:cubicBezTo>
                <a:cubicBezTo>
                  <a:pt x="1681" y="60911"/>
                  <a:pt x="1683" y="60911"/>
                  <a:pt x="1685" y="60911"/>
                </a:cubicBezTo>
                <a:cubicBezTo>
                  <a:pt x="1691" y="60911"/>
                  <a:pt x="1697" y="60911"/>
                  <a:pt x="1703" y="60911"/>
                </a:cubicBezTo>
                <a:cubicBezTo>
                  <a:pt x="2144" y="60911"/>
                  <a:pt x="2466" y="60381"/>
                  <a:pt x="2245" y="59994"/>
                </a:cubicBezTo>
                <a:cubicBezTo>
                  <a:pt x="2225" y="59512"/>
                  <a:pt x="2612" y="57618"/>
                  <a:pt x="3059" y="55441"/>
                </a:cubicBezTo>
                <a:cubicBezTo>
                  <a:pt x="3704" y="52987"/>
                  <a:pt x="4141" y="49305"/>
                  <a:pt x="3499" y="48498"/>
                </a:cubicBezTo>
                <a:cubicBezTo>
                  <a:pt x="1341" y="38419"/>
                  <a:pt x="3669" y="35599"/>
                  <a:pt x="4184" y="32125"/>
                </a:cubicBezTo>
                <a:cubicBezTo>
                  <a:pt x="3391" y="29367"/>
                  <a:pt x="3725" y="24788"/>
                  <a:pt x="4807" y="21390"/>
                </a:cubicBezTo>
                <a:cubicBezTo>
                  <a:pt x="5462" y="17707"/>
                  <a:pt x="10939" y="15450"/>
                  <a:pt x="13590" y="15450"/>
                </a:cubicBezTo>
                <a:cubicBezTo>
                  <a:pt x="13643" y="15450"/>
                  <a:pt x="13695" y="15451"/>
                  <a:pt x="13746" y="15453"/>
                </a:cubicBezTo>
                <a:cubicBezTo>
                  <a:pt x="14479" y="15269"/>
                  <a:pt x="15622" y="13752"/>
                  <a:pt x="18659" y="11715"/>
                </a:cubicBezTo>
                <a:cubicBezTo>
                  <a:pt x="23222" y="8684"/>
                  <a:pt x="22929" y="8779"/>
                  <a:pt x="24182" y="8279"/>
                </a:cubicBezTo>
                <a:cubicBezTo>
                  <a:pt x="24712" y="10597"/>
                  <a:pt x="25483" y="12476"/>
                  <a:pt x="26475" y="13893"/>
                </a:cubicBezTo>
                <a:cubicBezTo>
                  <a:pt x="21447" y="14609"/>
                  <a:pt x="10270" y="17889"/>
                  <a:pt x="8095" y="23877"/>
                </a:cubicBezTo>
                <a:cubicBezTo>
                  <a:pt x="4365" y="33305"/>
                  <a:pt x="2446" y="40250"/>
                  <a:pt x="4842" y="49154"/>
                </a:cubicBezTo>
                <a:cubicBezTo>
                  <a:pt x="6558" y="55782"/>
                  <a:pt x="7105" y="56475"/>
                  <a:pt x="6229" y="60544"/>
                </a:cubicBezTo>
                <a:cubicBezTo>
                  <a:pt x="6254" y="60924"/>
                  <a:pt x="6550" y="61106"/>
                  <a:pt x="6848" y="61106"/>
                </a:cubicBezTo>
                <a:cubicBezTo>
                  <a:pt x="7183" y="61106"/>
                  <a:pt x="7520" y="60878"/>
                  <a:pt x="7482" y="60446"/>
                </a:cubicBezTo>
                <a:cubicBezTo>
                  <a:pt x="7560" y="60115"/>
                  <a:pt x="7736" y="59859"/>
                  <a:pt x="7824" y="59356"/>
                </a:cubicBezTo>
                <a:cubicBezTo>
                  <a:pt x="8014" y="55421"/>
                  <a:pt x="10134" y="50478"/>
                  <a:pt x="10838" y="46416"/>
                </a:cubicBezTo>
                <a:cubicBezTo>
                  <a:pt x="11616" y="42134"/>
                  <a:pt x="10966" y="41755"/>
                  <a:pt x="10986" y="38530"/>
                </a:cubicBezTo>
                <a:cubicBezTo>
                  <a:pt x="11061" y="35872"/>
                  <a:pt x="10775" y="29844"/>
                  <a:pt x="10732" y="28948"/>
                </a:cubicBezTo>
                <a:lnTo>
                  <a:pt x="10732" y="28948"/>
                </a:lnTo>
                <a:cubicBezTo>
                  <a:pt x="10848" y="29086"/>
                  <a:pt x="11021" y="29171"/>
                  <a:pt x="11212" y="29171"/>
                </a:cubicBezTo>
                <a:cubicBezTo>
                  <a:pt x="12196" y="29171"/>
                  <a:pt x="13284" y="29729"/>
                  <a:pt x="14432" y="30555"/>
                </a:cubicBezTo>
                <a:cubicBezTo>
                  <a:pt x="13728" y="34122"/>
                  <a:pt x="14592" y="42069"/>
                  <a:pt x="15484" y="45904"/>
                </a:cubicBezTo>
                <a:cubicBezTo>
                  <a:pt x="15863" y="49518"/>
                  <a:pt x="19108" y="52751"/>
                  <a:pt x="16991" y="56021"/>
                </a:cubicBezTo>
                <a:cubicBezTo>
                  <a:pt x="16489" y="56689"/>
                  <a:pt x="16341" y="57593"/>
                  <a:pt x="16562" y="58635"/>
                </a:cubicBezTo>
                <a:cubicBezTo>
                  <a:pt x="16761" y="59866"/>
                  <a:pt x="17238" y="60293"/>
                  <a:pt x="17623" y="60293"/>
                </a:cubicBezTo>
                <a:cubicBezTo>
                  <a:pt x="18014" y="60293"/>
                  <a:pt x="18311" y="59854"/>
                  <a:pt x="18131" y="59369"/>
                </a:cubicBezTo>
                <a:cubicBezTo>
                  <a:pt x="16763" y="56799"/>
                  <a:pt x="19561" y="55875"/>
                  <a:pt x="18915" y="52894"/>
                </a:cubicBezTo>
                <a:cubicBezTo>
                  <a:pt x="16735" y="46647"/>
                  <a:pt x="14658" y="37342"/>
                  <a:pt x="15632" y="31482"/>
                </a:cubicBezTo>
                <a:lnTo>
                  <a:pt x="15632" y="31482"/>
                </a:lnTo>
                <a:cubicBezTo>
                  <a:pt x="16150" y="31904"/>
                  <a:pt x="16675" y="32364"/>
                  <a:pt x="17212" y="32831"/>
                </a:cubicBezTo>
                <a:cubicBezTo>
                  <a:pt x="17049" y="34659"/>
                  <a:pt x="17117" y="36387"/>
                  <a:pt x="16675" y="37063"/>
                </a:cubicBezTo>
                <a:cubicBezTo>
                  <a:pt x="14163" y="40467"/>
                  <a:pt x="18310" y="44103"/>
                  <a:pt x="21252" y="44103"/>
                </a:cubicBezTo>
                <a:cubicBezTo>
                  <a:pt x="21314" y="44103"/>
                  <a:pt x="21376" y="44101"/>
                  <a:pt x="21437" y="44098"/>
                </a:cubicBezTo>
                <a:cubicBezTo>
                  <a:pt x="21487" y="44091"/>
                  <a:pt x="21537" y="44087"/>
                  <a:pt x="21586" y="44087"/>
                </a:cubicBezTo>
                <a:cubicBezTo>
                  <a:pt x="22885" y="44087"/>
                  <a:pt x="23820" y="46551"/>
                  <a:pt x="23820" y="47059"/>
                </a:cubicBezTo>
                <a:cubicBezTo>
                  <a:pt x="23830" y="47192"/>
                  <a:pt x="23881" y="47310"/>
                  <a:pt x="23958" y="47408"/>
                </a:cubicBezTo>
                <a:cubicBezTo>
                  <a:pt x="23416" y="48920"/>
                  <a:pt x="23197" y="49604"/>
                  <a:pt x="22996" y="50234"/>
                </a:cubicBezTo>
                <a:cubicBezTo>
                  <a:pt x="22690" y="51294"/>
                  <a:pt x="21871" y="52896"/>
                  <a:pt x="21067" y="54341"/>
                </a:cubicBezTo>
                <a:cubicBezTo>
                  <a:pt x="20482" y="55179"/>
                  <a:pt x="20183" y="55800"/>
                  <a:pt x="20445" y="56965"/>
                </a:cubicBezTo>
                <a:cubicBezTo>
                  <a:pt x="20527" y="57565"/>
                  <a:pt x="20630" y="58309"/>
                  <a:pt x="20545" y="59153"/>
                </a:cubicBezTo>
                <a:cubicBezTo>
                  <a:pt x="20510" y="59499"/>
                  <a:pt x="20761" y="59806"/>
                  <a:pt x="21108" y="59841"/>
                </a:cubicBezTo>
                <a:cubicBezTo>
                  <a:pt x="23094" y="59429"/>
                  <a:pt x="20029" y="56372"/>
                  <a:pt x="23978" y="56372"/>
                </a:cubicBezTo>
                <a:cubicBezTo>
                  <a:pt x="24244" y="56372"/>
                  <a:pt x="24542" y="56386"/>
                  <a:pt x="24875" y="56415"/>
                </a:cubicBezTo>
                <a:cubicBezTo>
                  <a:pt x="25204" y="56437"/>
                  <a:pt x="25588" y="56453"/>
                  <a:pt x="26003" y="56453"/>
                </a:cubicBezTo>
                <a:cubicBezTo>
                  <a:pt x="27968" y="56453"/>
                  <a:pt x="30638" y="56100"/>
                  <a:pt x="31561" y="54381"/>
                </a:cubicBezTo>
                <a:cubicBezTo>
                  <a:pt x="32830" y="48669"/>
                  <a:pt x="32591" y="31025"/>
                  <a:pt x="33226" y="26474"/>
                </a:cubicBezTo>
                <a:cubicBezTo>
                  <a:pt x="33867" y="31080"/>
                  <a:pt x="33621" y="48619"/>
                  <a:pt x="34889" y="54381"/>
                </a:cubicBezTo>
                <a:cubicBezTo>
                  <a:pt x="35816" y="56100"/>
                  <a:pt x="38483" y="56453"/>
                  <a:pt x="40449" y="56453"/>
                </a:cubicBezTo>
                <a:cubicBezTo>
                  <a:pt x="40864" y="56453"/>
                  <a:pt x="41248" y="56437"/>
                  <a:pt x="41578" y="56415"/>
                </a:cubicBezTo>
                <a:cubicBezTo>
                  <a:pt x="41908" y="56386"/>
                  <a:pt x="42204" y="56372"/>
                  <a:pt x="42469" y="56372"/>
                </a:cubicBezTo>
                <a:cubicBezTo>
                  <a:pt x="46432" y="56372"/>
                  <a:pt x="43358" y="59443"/>
                  <a:pt x="45345" y="59841"/>
                </a:cubicBezTo>
                <a:cubicBezTo>
                  <a:pt x="45689" y="59806"/>
                  <a:pt x="45940" y="59499"/>
                  <a:pt x="45908" y="59153"/>
                </a:cubicBezTo>
                <a:cubicBezTo>
                  <a:pt x="45822" y="58311"/>
                  <a:pt x="45925" y="57565"/>
                  <a:pt x="46011" y="56965"/>
                </a:cubicBezTo>
                <a:cubicBezTo>
                  <a:pt x="46272" y="55797"/>
                  <a:pt x="45973" y="55179"/>
                  <a:pt x="45388" y="54341"/>
                </a:cubicBezTo>
                <a:cubicBezTo>
                  <a:pt x="44582" y="52896"/>
                  <a:pt x="43765" y="51294"/>
                  <a:pt x="43459" y="50234"/>
                </a:cubicBezTo>
                <a:cubicBezTo>
                  <a:pt x="43476" y="49774"/>
                  <a:pt x="42442" y="48217"/>
                  <a:pt x="42635" y="47059"/>
                </a:cubicBezTo>
                <a:cubicBezTo>
                  <a:pt x="42635" y="46551"/>
                  <a:pt x="43575" y="44087"/>
                  <a:pt x="44870" y="44087"/>
                </a:cubicBezTo>
                <a:cubicBezTo>
                  <a:pt x="44919" y="44087"/>
                  <a:pt x="44968" y="44091"/>
                  <a:pt x="45019" y="44098"/>
                </a:cubicBezTo>
                <a:cubicBezTo>
                  <a:pt x="45091" y="44103"/>
                  <a:pt x="45164" y="44106"/>
                  <a:pt x="45239" y="44106"/>
                </a:cubicBezTo>
                <a:cubicBezTo>
                  <a:pt x="48083" y="44106"/>
                  <a:pt x="52316" y="40463"/>
                  <a:pt x="49781" y="37063"/>
                </a:cubicBezTo>
                <a:cubicBezTo>
                  <a:pt x="49349" y="36372"/>
                  <a:pt x="49404" y="34662"/>
                  <a:pt x="49243" y="32831"/>
                </a:cubicBezTo>
                <a:cubicBezTo>
                  <a:pt x="49778" y="32364"/>
                  <a:pt x="50306" y="31909"/>
                  <a:pt x="50823" y="31482"/>
                </a:cubicBezTo>
                <a:lnTo>
                  <a:pt x="50823" y="31482"/>
                </a:lnTo>
                <a:cubicBezTo>
                  <a:pt x="51793" y="37364"/>
                  <a:pt x="49725" y="46627"/>
                  <a:pt x="47540" y="52894"/>
                </a:cubicBezTo>
                <a:cubicBezTo>
                  <a:pt x="46892" y="55847"/>
                  <a:pt x="49693" y="56804"/>
                  <a:pt x="48326" y="59369"/>
                </a:cubicBezTo>
                <a:cubicBezTo>
                  <a:pt x="48147" y="59854"/>
                  <a:pt x="48444" y="60292"/>
                  <a:pt x="48834" y="60292"/>
                </a:cubicBezTo>
                <a:cubicBezTo>
                  <a:pt x="49220" y="60292"/>
                  <a:pt x="49697" y="59865"/>
                  <a:pt x="49896" y="58635"/>
                </a:cubicBezTo>
                <a:cubicBezTo>
                  <a:pt x="50117" y="57593"/>
                  <a:pt x="49969" y="56689"/>
                  <a:pt x="49467" y="56021"/>
                </a:cubicBezTo>
                <a:cubicBezTo>
                  <a:pt x="47352" y="52751"/>
                  <a:pt x="50594" y="49516"/>
                  <a:pt x="50971" y="45904"/>
                </a:cubicBezTo>
                <a:cubicBezTo>
                  <a:pt x="51863" y="42064"/>
                  <a:pt x="52727" y="34124"/>
                  <a:pt x="52024" y="30555"/>
                </a:cubicBezTo>
                <a:cubicBezTo>
                  <a:pt x="53171" y="29726"/>
                  <a:pt x="54259" y="29171"/>
                  <a:pt x="55244" y="29171"/>
                </a:cubicBezTo>
                <a:cubicBezTo>
                  <a:pt x="55434" y="29171"/>
                  <a:pt x="55608" y="29083"/>
                  <a:pt x="55723" y="28948"/>
                </a:cubicBezTo>
                <a:lnTo>
                  <a:pt x="55723" y="28948"/>
                </a:lnTo>
                <a:cubicBezTo>
                  <a:pt x="55681" y="29844"/>
                  <a:pt x="55394" y="35872"/>
                  <a:pt x="55470" y="38530"/>
                </a:cubicBezTo>
                <a:cubicBezTo>
                  <a:pt x="55492" y="41755"/>
                  <a:pt x="54842" y="42134"/>
                  <a:pt x="55618" y="46416"/>
                </a:cubicBezTo>
                <a:cubicBezTo>
                  <a:pt x="56311" y="50465"/>
                  <a:pt x="58441" y="55400"/>
                  <a:pt x="58622" y="59324"/>
                </a:cubicBezTo>
                <a:cubicBezTo>
                  <a:pt x="58700" y="59816"/>
                  <a:pt x="58893" y="60127"/>
                  <a:pt x="58973" y="60446"/>
                </a:cubicBezTo>
                <a:cubicBezTo>
                  <a:pt x="58933" y="60873"/>
                  <a:pt x="59277" y="61105"/>
                  <a:pt x="59614" y="61105"/>
                </a:cubicBezTo>
                <a:cubicBezTo>
                  <a:pt x="59910" y="61105"/>
                  <a:pt x="60202" y="60927"/>
                  <a:pt x="60227" y="60544"/>
                </a:cubicBezTo>
                <a:cubicBezTo>
                  <a:pt x="58479" y="56079"/>
                  <a:pt x="63002" y="47810"/>
                  <a:pt x="62691" y="41667"/>
                </a:cubicBezTo>
                <a:cubicBezTo>
                  <a:pt x="62296" y="34853"/>
                  <a:pt x="60902" y="31964"/>
                  <a:pt x="57818" y="23879"/>
                </a:cubicBezTo>
                <a:cubicBezTo>
                  <a:pt x="55633" y="17911"/>
                  <a:pt x="44544" y="14609"/>
                  <a:pt x="39483" y="13903"/>
                </a:cubicBezTo>
                <a:cubicBezTo>
                  <a:pt x="40590" y="12485"/>
                  <a:pt x="42661" y="8557"/>
                  <a:pt x="42876" y="8557"/>
                </a:cubicBezTo>
                <a:cubicBezTo>
                  <a:pt x="42878" y="8557"/>
                  <a:pt x="42879" y="8557"/>
                  <a:pt x="42881" y="8558"/>
                </a:cubicBezTo>
                <a:cubicBezTo>
                  <a:pt x="42931" y="8583"/>
                  <a:pt x="44074" y="9131"/>
                  <a:pt x="47796" y="11715"/>
                </a:cubicBezTo>
                <a:cubicBezTo>
                  <a:pt x="50851" y="13775"/>
                  <a:pt x="51953" y="15249"/>
                  <a:pt x="52709" y="15453"/>
                </a:cubicBezTo>
                <a:cubicBezTo>
                  <a:pt x="52764" y="15450"/>
                  <a:pt x="52821" y="15449"/>
                  <a:pt x="52879" y="15449"/>
                </a:cubicBezTo>
                <a:cubicBezTo>
                  <a:pt x="55526" y="15449"/>
                  <a:pt x="61021" y="17743"/>
                  <a:pt x="61646" y="21390"/>
                </a:cubicBezTo>
                <a:cubicBezTo>
                  <a:pt x="62718" y="24756"/>
                  <a:pt x="63080" y="29405"/>
                  <a:pt x="62266" y="32125"/>
                </a:cubicBezTo>
                <a:cubicBezTo>
                  <a:pt x="62879" y="36179"/>
                  <a:pt x="64813" y="36746"/>
                  <a:pt x="63205" y="47722"/>
                </a:cubicBezTo>
                <a:cubicBezTo>
                  <a:pt x="62304" y="49393"/>
                  <a:pt x="62600" y="52268"/>
                  <a:pt x="63394" y="55443"/>
                </a:cubicBezTo>
                <a:cubicBezTo>
                  <a:pt x="64057" y="58256"/>
                  <a:pt x="64074" y="59394"/>
                  <a:pt x="64273" y="60672"/>
                </a:cubicBezTo>
                <a:cubicBezTo>
                  <a:pt x="64504" y="60827"/>
                  <a:pt x="64701" y="60897"/>
                  <a:pt x="64863" y="60897"/>
                </a:cubicBezTo>
                <a:cubicBezTo>
                  <a:pt x="65466" y="60897"/>
                  <a:pt x="65598" y="59932"/>
                  <a:pt x="65325" y="58784"/>
                </a:cubicBezTo>
                <a:cubicBezTo>
                  <a:pt x="65084" y="56840"/>
                  <a:pt x="63185" y="50118"/>
                  <a:pt x="64140" y="48915"/>
                </a:cubicBezTo>
                <a:cubicBezTo>
                  <a:pt x="66250" y="39532"/>
                  <a:pt x="64308" y="34714"/>
                  <a:pt x="63487" y="32429"/>
                </a:cubicBezTo>
                <a:cubicBezTo>
                  <a:pt x="65059" y="24186"/>
                  <a:pt x="63057" y="14832"/>
                  <a:pt x="52988" y="14214"/>
                </a:cubicBezTo>
                <a:cubicBezTo>
                  <a:pt x="52428" y="13380"/>
                  <a:pt x="44175" y="7591"/>
                  <a:pt x="43670" y="7553"/>
                </a:cubicBezTo>
                <a:lnTo>
                  <a:pt x="41786" y="470"/>
                </a:lnTo>
                <a:cubicBezTo>
                  <a:pt x="41719" y="187"/>
                  <a:pt x="41444" y="6"/>
                  <a:pt x="41168" y="6"/>
                </a:cubicBezTo>
                <a:cubicBezTo>
                  <a:pt x="41053" y="6"/>
                  <a:pt x="40937" y="38"/>
                  <a:pt x="40837" y="106"/>
                </a:cubicBezTo>
                <a:cubicBezTo>
                  <a:pt x="40349" y="566"/>
                  <a:pt x="40272" y="1382"/>
                  <a:pt x="39267" y="3552"/>
                </a:cubicBezTo>
                <a:cubicBezTo>
                  <a:pt x="39267" y="3552"/>
                  <a:pt x="34611" y="8"/>
                  <a:pt x="34485" y="8"/>
                </a:cubicBezTo>
                <a:cubicBezTo>
                  <a:pt x="34485" y="8"/>
                  <a:pt x="34485" y="8"/>
                  <a:pt x="34485" y="8"/>
                </a:cubicBezTo>
                <a:cubicBezTo>
                  <a:pt x="34464" y="3"/>
                  <a:pt x="34445" y="1"/>
                  <a:pt x="34426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4">
  <p:cSld name="CUSTOM_2_1_1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0"/>
          <p:cNvSpPr txBox="1"/>
          <p:nvPr>
            <p:ph idx="1" type="subTitle"/>
          </p:nvPr>
        </p:nvSpPr>
        <p:spPr>
          <a:xfrm>
            <a:off x="5110600" y="2336701"/>
            <a:ext cx="3048900" cy="147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  <p:sp>
        <p:nvSpPr>
          <p:cNvPr id="180" name="Google Shape;180;p20"/>
          <p:cNvSpPr txBox="1"/>
          <p:nvPr>
            <p:ph type="title"/>
          </p:nvPr>
        </p:nvSpPr>
        <p:spPr>
          <a:xfrm>
            <a:off x="5110609" y="1755599"/>
            <a:ext cx="3048900" cy="78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1" name="Google Shape;181;p20"/>
          <p:cNvSpPr/>
          <p:nvPr/>
        </p:nvSpPr>
        <p:spPr>
          <a:xfrm rot="-2961398">
            <a:off x="7933464" y="31910"/>
            <a:ext cx="1019270" cy="1018651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0"/>
          <p:cNvSpPr/>
          <p:nvPr/>
        </p:nvSpPr>
        <p:spPr>
          <a:xfrm rot="-2962005">
            <a:off x="7555948" y="-3223656"/>
            <a:ext cx="5218901" cy="4813678"/>
          </a:xfrm>
          <a:custGeom>
            <a:rect b="b" l="l" r="r" t="t"/>
            <a:pathLst>
              <a:path extrusionOk="0" h="61106" w="66250">
                <a:moveTo>
                  <a:pt x="30335" y="2196"/>
                </a:moveTo>
                <a:lnTo>
                  <a:pt x="29954" y="9914"/>
                </a:lnTo>
                <a:cubicBezTo>
                  <a:pt x="29723" y="8872"/>
                  <a:pt x="27452" y="5582"/>
                  <a:pt x="28175" y="4708"/>
                </a:cubicBezTo>
                <a:lnTo>
                  <a:pt x="28175" y="4708"/>
                </a:lnTo>
                <a:cubicBezTo>
                  <a:pt x="28174" y="4708"/>
                  <a:pt x="28173" y="4708"/>
                  <a:pt x="28172" y="4708"/>
                </a:cubicBezTo>
                <a:cubicBezTo>
                  <a:pt x="28054" y="4708"/>
                  <a:pt x="29271" y="3216"/>
                  <a:pt x="30335" y="2196"/>
                </a:cubicBezTo>
                <a:close/>
                <a:moveTo>
                  <a:pt x="35271" y="1653"/>
                </a:moveTo>
                <a:lnTo>
                  <a:pt x="38752" y="4770"/>
                </a:lnTo>
                <a:cubicBezTo>
                  <a:pt x="37850" y="6880"/>
                  <a:pt x="36816" y="9266"/>
                  <a:pt x="36112" y="10756"/>
                </a:cubicBezTo>
                <a:lnTo>
                  <a:pt x="35271" y="1653"/>
                </a:lnTo>
                <a:close/>
                <a:moveTo>
                  <a:pt x="41048" y="2575"/>
                </a:moveTo>
                <a:lnTo>
                  <a:pt x="41048" y="2575"/>
                </a:lnTo>
                <a:cubicBezTo>
                  <a:pt x="42000" y="5391"/>
                  <a:pt x="41279" y="9073"/>
                  <a:pt x="38169" y="13524"/>
                </a:cubicBezTo>
                <a:cubicBezTo>
                  <a:pt x="36788" y="15088"/>
                  <a:pt x="35710" y="16588"/>
                  <a:pt x="34959" y="17723"/>
                </a:cubicBezTo>
                <a:cubicBezTo>
                  <a:pt x="35916" y="13104"/>
                  <a:pt x="39194" y="7478"/>
                  <a:pt x="41048" y="2575"/>
                </a:cubicBezTo>
                <a:close/>
                <a:moveTo>
                  <a:pt x="25410" y="2575"/>
                </a:moveTo>
                <a:cubicBezTo>
                  <a:pt x="27274" y="7533"/>
                  <a:pt x="30798" y="13551"/>
                  <a:pt x="31576" y="18175"/>
                </a:cubicBezTo>
                <a:cubicBezTo>
                  <a:pt x="27583" y="13858"/>
                  <a:pt x="23521" y="7478"/>
                  <a:pt x="25410" y="2575"/>
                </a:cubicBezTo>
                <a:close/>
                <a:moveTo>
                  <a:pt x="27842" y="19612"/>
                </a:moveTo>
                <a:cubicBezTo>
                  <a:pt x="29224" y="19612"/>
                  <a:pt x="30540" y="19880"/>
                  <a:pt x="31727" y="20511"/>
                </a:cubicBezTo>
                <a:cubicBezTo>
                  <a:pt x="31790" y="21428"/>
                  <a:pt x="31873" y="22432"/>
                  <a:pt x="31945" y="23414"/>
                </a:cubicBezTo>
                <a:cubicBezTo>
                  <a:pt x="30915" y="23294"/>
                  <a:pt x="29741" y="23235"/>
                  <a:pt x="28480" y="23235"/>
                </a:cubicBezTo>
                <a:cubicBezTo>
                  <a:pt x="23384" y="23235"/>
                  <a:pt x="16867" y="24212"/>
                  <a:pt x="12658" y="26135"/>
                </a:cubicBezTo>
                <a:cubicBezTo>
                  <a:pt x="16366" y="23498"/>
                  <a:pt x="22584" y="19612"/>
                  <a:pt x="27842" y="19612"/>
                </a:cubicBezTo>
                <a:close/>
                <a:moveTo>
                  <a:pt x="38618" y="19611"/>
                </a:moveTo>
                <a:cubicBezTo>
                  <a:pt x="43874" y="19611"/>
                  <a:pt x="50088" y="23494"/>
                  <a:pt x="53797" y="26135"/>
                </a:cubicBezTo>
                <a:cubicBezTo>
                  <a:pt x="53732" y="26107"/>
                  <a:pt x="53666" y="26082"/>
                  <a:pt x="53596" y="26052"/>
                </a:cubicBezTo>
                <a:cubicBezTo>
                  <a:pt x="49457" y="24189"/>
                  <a:pt x="42980" y="23236"/>
                  <a:pt x="37949" y="23236"/>
                </a:cubicBezTo>
                <a:cubicBezTo>
                  <a:pt x="36693" y="23236"/>
                  <a:pt x="35527" y="23295"/>
                  <a:pt x="34510" y="23414"/>
                </a:cubicBezTo>
                <a:cubicBezTo>
                  <a:pt x="34580" y="22432"/>
                  <a:pt x="34668" y="21428"/>
                  <a:pt x="34731" y="20511"/>
                </a:cubicBezTo>
                <a:cubicBezTo>
                  <a:pt x="35918" y="19880"/>
                  <a:pt x="37235" y="19611"/>
                  <a:pt x="38618" y="19611"/>
                </a:cubicBezTo>
                <a:close/>
                <a:moveTo>
                  <a:pt x="38922" y="15059"/>
                </a:moveTo>
                <a:cubicBezTo>
                  <a:pt x="40363" y="15059"/>
                  <a:pt x="50616" y="17904"/>
                  <a:pt x="52657" y="19911"/>
                </a:cubicBezTo>
                <a:cubicBezTo>
                  <a:pt x="56103" y="22053"/>
                  <a:pt x="57014" y="25045"/>
                  <a:pt x="58212" y="28280"/>
                </a:cubicBezTo>
                <a:cubicBezTo>
                  <a:pt x="54266" y="24373"/>
                  <a:pt x="45612" y="18382"/>
                  <a:pt x="38529" y="18382"/>
                </a:cubicBezTo>
                <a:cubicBezTo>
                  <a:pt x="37592" y="18382"/>
                  <a:pt x="36683" y="18487"/>
                  <a:pt x="35816" y="18715"/>
                </a:cubicBezTo>
                <a:cubicBezTo>
                  <a:pt x="36507" y="17969"/>
                  <a:pt x="37431" y="15701"/>
                  <a:pt x="38800" y="15071"/>
                </a:cubicBezTo>
                <a:cubicBezTo>
                  <a:pt x="38828" y="15063"/>
                  <a:pt x="38869" y="15059"/>
                  <a:pt x="38922" y="15059"/>
                </a:cubicBezTo>
                <a:close/>
                <a:moveTo>
                  <a:pt x="27118" y="15071"/>
                </a:moveTo>
                <a:cubicBezTo>
                  <a:pt x="28520" y="15686"/>
                  <a:pt x="29547" y="17909"/>
                  <a:pt x="30351" y="18640"/>
                </a:cubicBezTo>
                <a:cubicBezTo>
                  <a:pt x="29589" y="18484"/>
                  <a:pt x="28799" y="18411"/>
                  <a:pt x="27991" y="18411"/>
                </a:cubicBezTo>
                <a:cubicBezTo>
                  <a:pt x="20467" y="18411"/>
                  <a:pt x="11302" y="24734"/>
                  <a:pt x="7369" y="29347"/>
                </a:cubicBezTo>
                <a:cubicBezTo>
                  <a:pt x="7871" y="27845"/>
                  <a:pt x="8489" y="26162"/>
                  <a:pt x="9253" y="24374"/>
                </a:cubicBezTo>
                <a:cubicBezTo>
                  <a:pt x="10662" y="19019"/>
                  <a:pt x="23921" y="15219"/>
                  <a:pt x="27118" y="15071"/>
                </a:cubicBezTo>
                <a:close/>
                <a:moveTo>
                  <a:pt x="28721" y="24498"/>
                </a:moveTo>
                <a:cubicBezTo>
                  <a:pt x="30005" y="24498"/>
                  <a:pt x="31146" y="24559"/>
                  <a:pt x="32023" y="24683"/>
                </a:cubicBezTo>
                <a:cubicBezTo>
                  <a:pt x="32053" y="25205"/>
                  <a:pt x="32061" y="25607"/>
                  <a:pt x="32036" y="25745"/>
                </a:cubicBezTo>
                <a:cubicBezTo>
                  <a:pt x="31996" y="25944"/>
                  <a:pt x="31903" y="27579"/>
                  <a:pt x="31780" y="29950"/>
                </a:cubicBezTo>
                <a:cubicBezTo>
                  <a:pt x="30705" y="30506"/>
                  <a:pt x="29585" y="30734"/>
                  <a:pt x="28446" y="30734"/>
                </a:cubicBezTo>
                <a:cubicBezTo>
                  <a:pt x="24023" y="30734"/>
                  <a:pt x="19324" y="27295"/>
                  <a:pt x="15999" y="26253"/>
                </a:cubicBezTo>
                <a:cubicBezTo>
                  <a:pt x="19184" y="25105"/>
                  <a:pt x="24669" y="24498"/>
                  <a:pt x="28721" y="24498"/>
                </a:cubicBezTo>
                <a:close/>
                <a:moveTo>
                  <a:pt x="37751" y="24505"/>
                </a:moveTo>
                <a:cubicBezTo>
                  <a:pt x="41815" y="24505"/>
                  <a:pt x="47294" y="25113"/>
                  <a:pt x="50502" y="26273"/>
                </a:cubicBezTo>
                <a:cubicBezTo>
                  <a:pt x="49964" y="26433"/>
                  <a:pt x="49364" y="26649"/>
                  <a:pt x="48693" y="26916"/>
                </a:cubicBezTo>
                <a:cubicBezTo>
                  <a:pt x="45263" y="28053"/>
                  <a:pt x="42238" y="30760"/>
                  <a:pt x="38499" y="30760"/>
                </a:cubicBezTo>
                <a:cubicBezTo>
                  <a:pt x="38017" y="30760"/>
                  <a:pt x="37523" y="30715"/>
                  <a:pt x="37014" y="30615"/>
                </a:cubicBezTo>
                <a:cubicBezTo>
                  <a:pt x="35871" y="30422"/>
                  <a:pt x="35000" y="30088"/>
                  <a:pt x="34678" y="29952"/>
                </a:cubicBezTo>
                <a:cubicBezTo>
                  <a:pt x="34555" y="27581"/>
                  <a:pt x="34460" y="25946"/>
                  <a:pt x="34419" y="25748"/>
                </a:cubicBezTo>
                <a:cubicBezTo>
                  <a:pt x="34392" y="25610"/>
                  <a:pt x="34402" y="25205"/>
                  <a:pt x="34429" y="24690"/>
                </a:cubicBezTo>
                <a:cubicBezTo>
                  <a:pt x="35316" y="24566"/>
                  <a:pt x="36463" y="24505"/>
                  <a:pt x="37751" y="24505"/>
                </a:cubicBezTo>
                <a:close/>
                <a:moveTo>
                  <a:pt x="31714" y="31321"/>
                </a:moveTo>
                <a:lnTo>
                  <a:pt x="31714" y="31321"/>
                </a:lnTo>
                <a:cubicBezTo>
                  <a:pt x="31682" y="31901"/>
                  <a:pt x="31652" y="32507"/>
                  <a:pt x="31621" y="33135"/>
                </a:cubicBezTo>
                <a:cubicBezTo>
                  <a:pt x="30653" y="33690"/>
                  <a:pt x="29800" y="33931"/>
                  <a:pt x="29010" y="33931"/>
                </a:cubicBezTo>
                <a:cubicBezTo>
                  <a:pt x="27334" y="33931"/>
                  <a:pt x="25945" y="32843"/>
                  <a:pt x="24350" y="31361"/>
                </a:cubicBezTo>
                <a:lnTo>
                  <a:pt x="24350" y="31361"/>
                </a:lnTo>
                <a:cubicBezTo>
                  <a:pt x="25369" y="31800"/>
                  <a:pt x="26585" y="31994"/>
                  <a:pt x="27810" y="31994"/>
                </a:cubicBezTo>
                <a:cubicBezTo>
                  <a:pt x="29190" y="31994"/>
                  <a:pt x="30581" y="31747"/>
                  <a:pt x="31714" y="31321"/>
                </a:cubicBezTo>
                <a:close/>
                <a:moveTo>
                  <a:pt x="34746" y="31324"/>
                </a:moveTo>
                <a:cubicBezTo>
                  <a:pt x="35879" y="31750"/>
                  <a:pt x="37270" y="31998"/>
                  <a:pt x="38651" y="31998"/>
                </a:cubicBezTo>
                <a:cubicBezTo>
                  <a:pt x="39874" y="31998"/>
                  <a:pt x="41089" y="31803"/>
                  <a:pt x="42108" y="31364"/>
                </a:cubicBezTo>
                <a:lnTo>
                  <a:pt x="42108" y="31364"/>
                </a:lnTo>
                <a:cubicBezTo>
                  <a:pt x="40510" y="32845"/>
                  <a:pt x="39121" y="33931"/>
                  <a:pt x="37446" y="33931"/>
                </a:cubicBezTo>
                <a:cubicBezTo>
                  <a:pt x="36656" y="33931"/>
                  <a:pt x="35803" y="33690"/>
                  <a:pt x="34834" y="33135"/>
                </a:cubicBezTo>
                <a:cubicBezTo>
                  <a:pt x="34804" y="32507"/>
                  <a:pt x="34774" y="31901"/>
                  <a:pt x="34746" y="31324"/>
                </a:cubicBezTo>
                <a:close/>
                <a:moveTo>
                  <a:pt x="52414" y="27197"/>
                </a:moveTo>
                <a:cubicBezTo>
                  <a:pt x="53188" y="27197"/>
                  <a:pt x="53926" y="27423"/>
                  <a:pt x="54764" y="27946"/>
                </a:cubicBezTo>
                <a:cubicBezTo>
                  <a:pt x="52649" y="28199"/>
                  <a:pt x="50504" y="30075"/>
                  <a:pt x="48241" y="32050"/>
                </a:cubicBezTo>
                <a:cubicBezTo>
                  <a:pt x="46262" y="33775"/>
                  <a:pt x="44230" y="35551"/>
                  <a:pt x="42130" y="36370"/>
                </a:cubicBezTo>
                <a:cubicBezTo>
                  <a:pt x="44976" y="34212"/>
                  <a:pt x="47380" y="30178"/>
                  <a:pt x="49464" y="27961"/>
                </a:cubicBezTo>
                <a:cubicBezTo>
                  <a:pt x="50623" y="27484"/>
                  <a:pt x="51542" y="27197"/>
                  <a:pt x="52414" y="27197"/>
                </a:cubicBezTo>
                <a:close/>
                <a:moveTo>
                  <a:pt x="14060" y="27190"/>
                </a:moveTo>
                <a:cubicBezTo>
                  <a:pt x="15263" y="27190"/>
                  <a:pt x="16476" y="27702"/>
                  <a:pt x="17883" y="28300"/>
                </a:cubicBezTo>
                <a:cubicBezTo>
                  <a:pt x="19774" y="30761"/>
                  <a:pt x="21572" y="34187"/>
                  <a:pt x="24355" y="36380"/>
                </a:cubicBezTo>
                <a:cubicBezTo>
                  <a:pt x="22245" y="35566"/>
                  <a:pt x="20201" y="33783"/>
                  <a:pt x="18214" y="32050"/>
                </a:cubicBezTo>
                <a:cubicBezTo>
                  <a:pt x="15954" y="30075"/>
                  <a:pt x="13806" y="28199"/>
                  <a:pt x="11692" y="27946"/>
                </a:cubicBezTo>
                <a:cubicBezTo>
                  <a:pt x="12510" y="27403"/>
                  <a:pt x="13283" y="27190"/>
                  <a:pt x="14060" y="27190"/>
                </a:cubicBezTo>
                <a:close/>
                <a:moveTo>
                  <a:pt x="20465" y="29787"/>
                </a:moveTo>
                <a:lnTo>
                  <a:pt x="20465" y="29787"/>
                </a:lnTo>
                <a:cubicBezTo>
                  <a:pt x="23250" y="31702"/>
                  <a:pt x="25640" y="35199"/>
                  <a:pt x="29016" y="35199"/>
                </a:cubicBezTo>
                <a:cubicBezTo>
                  <a:pt x="29802" y="35199"/>
                  <a:pt x="30641" y="35009"/>
                  <a:pt x="31551" y="34566"/>
                </a:cubicBezTo>
                <a:lnTo>
                  <a:pt x="31551" y="34566"/>
                </a:lnTo>
                <a:cubicBezTo>
                  <a:pt x="31529" y="35043"/>
                  <a:pt x="31503" y="35528"/>
                  <a:pt x="31481" y="36020"/>
                </a:cubicBezTo>
                <a:cubicBezTo>
                  <a:pt x="30653" y="36322"/>
                  <a:pt x="29531" y="36611"/>
                  <a:pt x="28413" y="36611"/>
                </a:cubicBezTo>
                <a:cubicBezTo>
                  <a:pt x="27624" y="36611"/>
                  <a:pt x="26838" y="36468"/>
                  <a:pt x="26159" y="36083"/>
                </a:cubicBezTo>
                <a:cubicBezTo>
                  <a:pt x="23933" y="34873"/>
                  <a:pt x="21884" y="31904"/>
                  <a:pt x="20465" y="29787"/>
                </a:cubicBezTo>
                <a:close/>
                <a:moveTo>
                  <a:pt x="46608" y="29412"/>
                </a:moveTo>
                <a:lnTo>
                  <a:pt x="46608" y="29412"/>
                </a:lnTo>
                <a:cubicBezTo>
                  <a:pt x="45029" y="31560"/>
                  <a:pt x="42660" y="34790"/>
                  <a:pt x="40294" y="36083"/>
                </a:cubicBezTo>
                <a:cubicBezTo>
                  <a:pt x="39616" y="36468"/>
                  <a:pt x="38830" y="36611"/>
                  <a:pt x="38042" y="36611"/>
                </a:cubicBezTo>
                <a:cubicBezTo>
                  <a:pt x="36924" y="36611"/>
                  <a:pt x="35801" y="36322"/>
                  <a:pt x="34972" y="36020"/>
                </a:cubicBezTo>
                <a:cubicBezTo>
                  <a:pt x="34949" y="35531"/>
                  <a:pt x="34924" y="35043"/>
                  <a:pt x="34904" y="34566"/>
                </a:cubicBezTo>
                <a:lnTo>
                  <a:pt x="34904" y="34566"/>
                </a:lnTo>
                <a:cubicBezTo>
                  <a:pt x="35805" y="35012"/>
                  <a:pt x="36640" y="35202"/>
                  <a:pt x="37425" y="35202"/>
                </a:cubicBezTo>
                <a:cubicBezTo>
                  <a:pt x="41092" y="35202"/>
                  <a:pt x="43652" y="31047"/>
                  <a:pt x="46608" y="29412"/>
                </a:cubicBezTo>
                <a:close/>
                <a:moveTo>
                  <a:pt x="24423" y="39602"/>
                </a:moveTo>
                <a:cubicBezTo>
                  <a:pt x="24421" y="39602"/>
                  <a:pt x="24420" y="39603"/>
                  <a:pt x="24420" y="39605"/>
                </a:cubicBezTo>
                <a:lnTo>
                  <a:pt x="24420" y="39605"/>
                </a:lnTo>
                <a:cubicBezTo>
                  <a:pt x="24421" y="39604"/>
                  <a:pt x="24422" y="39603"/>
                  <a:pt x="24423" y="39602"/>
                </a:cubicBezTo>
                <a:cubicBezTo>
                  <a:pt x="24423" y="39602"/>
                  <a:pt x="24423" y="39602"/>
                  <a:pt x="24423" y="39602"/>
                </a:cubicBezTo>
                <a:close/>
                <a:moveTo>
                  <a:pt x="42038" y="39607"/>
                </a:moveTo>
                <a:cubicBezTo>
                  <a:pt x="42038" y="39607"/>
                  <a:pt x="42038" y="39607"/>
                  <a:pt x="42037" y="39607"/>
                </a:cubicBezTo>
                <a:cubicBezTo>
                  <a:pt x="42039" y="39608"/>
                  <a:pt x="42040" y="39610"/>
                  <a:pt x="42041" y="39611"/>
                </a:cubicBezTo>
                <a:lnTo>
                  <a:pt x="42041" y="39611"/>
                </a:lnTo>
                <a:cubicBezTo>
                  <a:pt x="42041" y="39608"/>
                  <a:pt x="42040" y="39607"/>
                  <a:pt x="42038" y="39607"/>
                </a:cubicBezTo>
                <a:close/>
                <a:moveTo>
                  <a:pt x="31418" y="37387"/>
                </a:moveTo>
                <a:lnTo>
                  <a:pt x="31418" y="37387"/>
                </a:lnTo>
                <a:cubicBezTo>
                  <a:pt x="31383" y="38093"/>
                  <a:pt x="31353" y="38808"/>
                  <a:pt x="31318" y="39522"/>
                </a:cubicBezTo>
                <a:cubicBezTo>
                  <a:pt x="29833" y="39552"/>
                  <a:pt x="28155" y="40062"/>
                  <a:pt x="26847" y="41373"/>
                </a:cubicBezTo>
                <a:lnTo>
                  <a:pt x="25488" y="37995"/>
                </a:lnTo>
                <a:lnTo>
                  <a:pt x="25488" y="37995"/>
                </a:lnTo>
                <a:cubicBezTo>
                  <a:pt x="25960" y="38070"/>
                  <a:pt x="26447" y="38105"/>
                  <a:pt x="26932" y="38105"/>
                </a:cubicBezTo>
                <a:cubicBezTo>
                  <a:pt x="28540" y="38090"/>
                  <a:pt x="30052" y="37786"/>
                  <a:pt x="31418" y="37387"/>
                </a:cubicBezTo>
                <a:close/>
                <a:moveTo>
                  <a:pt x="35035" y="37387"/>
                </a:moveTo>
                <a:lnTo>
                  <a:pt x="35035" y="37387"/>
                </a:lnTo>
                <a:cubicBezTo>
                  <a:pt x="36373" y="37775"/>
                  <a:pt x="37956" y="38104"/>
                  <a:pt x="39503" y="38104"/>
                </a:cubicBezTo>
                <a:cubicBezTo>
                  <a:pt x="39997" y="38104"/>
                  <a:pt x="40487" y="38071"/>
                  <a:pt x="40965" y="37995"/>
                </a:cubicBezTo>
                <a:lnTo>
                  <a:pt x="40965" y="37995"/>
                </a:lnTo>
                <a:lnTo>
                  <a:pt x="39606" y="41373"/>
                </a:lnTo>
                <a:cubicBezTo>
                  <a:pt x="38790" y="40557"/>
                  <a:pt x="37893" y="40109"/>
                  <a:pt x="37142" y="39861"/>
                </a:cubicBezTo>
                <a:cubicBezTo>
                  <a:pt x="34480" y="39180"/>
                  <a:pt x="35256" y="40109"/>
                  <a:pt x="35035" y="37387"/>
                </a:cubicBezTo>
                <a:close/>
                <a:moveTo>
                  <a:pt x="18403" y="33868"/>
                </a:moveTo>
                <a:cubicBezTo>
                  <a:pt x="23152" y="38213"/>
                  <a:pt x="23677" y="35551"/>
                  <a:pt x="25870" y="42287"/>
                </a:cubicBezTo>
                <a:cubicBezTo>
                  <a:pt x="26091" y="42646"/>
                  <a:pt x="25325" y="43395"/>
                  <a:pt x="25224" y="43980"/>
                </a:cubicBezTo>
                <a:cubicBezTo>
                  <a:pt x="25013" y="44543"/>
                  <a:pt x="24827" y="45045"/>
                  <a:pt x="24659" y="45502"/>
                </a:cubicBezTo>
                <a:cubicBezTo>
                  <a:pt x="24360" y="44811"/>
                  <a:pt x="23911" y="44060"/>
                  <a:pt x="23308" y="43540"/>
                </a:cubicBezTo>
                <a:cubicBezTo>
                  <a:pt x="22761" y="43063"/>
                  <a:pt x="22139" y="42846"/>
                  <a:pt x="21488" y="42846"/>
                </a:cubicBezTo>
                <a:cubicBezTo>
                  <a:pt x="21392" y="42846"/>
                  <a:pt x="21295" y="42850"/>
                  <a:pt x="21198" y="42860"/>
                </a:cubicBezTo>
                <a:cubicBezTo>
                  <a:pt x="21171" y="42861"/>
                  <a:pt x="21144" y="42862"/>
                  <a:pt x="21116" y="42862"/>
                </a:cubicBezTo>
                <a:cubicBezTo>
                  <a:pt x="19529" y="42862"/>
                  <a:pt x="15951" y="40359"/>
                  <a:pt x="17536" y="38130"/>
                </a:cubicBezTo>
                <a:lnTo>
                  <a:pt x="17536" y="38130"/>
                </a:lnTo>
                <a:cubicBezTo>
                  <a:pt x="18122" y="39437"/>
                  <a:pt x="21584" y="41028"/>
                  <a:pt x="23257" y="41028"/>
                </a:cubicBezTo>
                <a:cubicBezTo>
                  <a:pt x="23349" y="41028"/>
                  <a:pt x="23436" y="41024"/>
                  <a:pt x="23516" y="41014"/>
                </a:cubicBezTo>
                <a:cubicBezTo>
                  <a:pt x="24508" y="41014"/>
                  <a:pt x="25003" y="40725"/>
                  <a:pt x="25089" y="40667"/>
                </a:cubicBezTo>
                <a:cubicBezTo>
                  <a:pt x="25091" y="40657"/>
                  <a:pt x="24412" y="39669"/>
                  <a:pt x="24420" y="39605"/>
                </a:cubicBezTo>
                <a:lnTo>
                  <a:pt x="24420" y="39605"/>
                </a:lnTo>
                <a:cubicBezTo>
                  <a:pt x="24290" y="39722"/>
                  <a:pt x="24034" y="39777"/>
                  <a:pt x="23696" y="39777"/>
                </a:cubicBezTo>
                <a:cubicBezTo>
                  <a:pt x="22063" y="39777"/>
                  <a:pt x="18518" y="38491"/>
                  <a:pt x="18156" y="36611"/>
                </a:cubicBezTo>
                <a:cubicBezTo>
                  <a:pt x="18244" y="36169"/>
                  <a:pt x="18370" y="34629"/>
                  <a:pt x="18403" y="33868"/>
                </a:cubicBezTo>
                <a:close/>
                <a:moveTo>
                  <a:pt x="48058" y="33870"/>
                </a:moveTo>
                <a:cubicBezTo>
                  <a:pt x="48090" y="34629"/>
                  <a:pt x="48216" y="36171"/>
                  <a:pt x="48304" y="36613"/>
                </a:cubicBezTo>
                <a:cubicBezTo>
                  <a:pt x="47955" y="38489"/>
                  <a:pt x="44380" y="39784"/>
                  <a:pt x="42754" y="39784"/>
                </a:cubicBezTo>
                <a:cubicBezTo>
                  <a:pt x="42418" y="39784"/>
                  <a:pt x="42165" y="39728"/>
                  <a:pt x="42041" y="39611"/>
                </a:cubicBezTo>
                <a:lnTo>
                  <a:pt x="42041" y="39611"/>
                </a:lnTo>
                <a:cubicBezTo>
                  <a:pt x="42043" y="39679"/>
                  <a:pt x="41362" y="40667"/>
                  <a:pt x="41372" y="40670"/>
                </a:cubicBezTo>
                <a:cubicBezTo>
                  <a:pt x="41455" y="40727"/>
                  <a:pt x="41952" y="41016"/>
                  <a:pt x="42944" y="41016"/>
                </a:cubicBezTo>
                <a:cubicBezTo>
                  <a:pt x="43024" y="41026"/>
                  <a:pt x="43111" y="41031"/>
                  <a:pt x="43203" y="41031"/>
                </a:cubicBezTo>
                <a:cubicBezTo>
                  <a:pt x="44876" y="41031"/>
                  <a:pt x="48339" y="39440"/>
                  <a:pt x="48924" y="38133"/>
                </a:cubicBezTo>
                <a:lnTo>
                  <a:pt x="48924" y="38133"/>
                </a:lnTo>
                <a:cubicBezTo>
                  <a:pt x="49326" y="38967"/>
                  <a:pt x="49550" y="39833"/>
                  <a:pt x="48902" y="40682"/>
                </a:cubicBezTo>
                <a:cubicBezTo>
                  <a:pt x="46151" y="44354"/>
                  <a:pt x="43534" y="41227"/>
                  <a:pt x="41801" y="45504"/>
                </a:cubicBezTo>
                <a:cubicBezTo>
                  <a:pt x="41630" y="45047"/>
                  <a:pt x="41447" y="44545"/>
                  <a:pt x="41236" y="43982"/>
                </a:cubicBezTo>
                <a:cubicBezTo>
                  <a:pt x="41136" y="43400"/>
                  <a:pt x="40372" y="42649"/>
                  <a:pt x="40588" y="42290"/>
                </a:cubicBezTo>
                <a:cubicBezTo>
                  <a:pt x="42803" y="35521"/>
                  <a:pt x="43288" y="38241"/>
                  <a:pt x="48058" y="33870"/>
                </a:cubicBezTo>
                <a:close/>
                <a:moveTo>
                  <a:pt x="31017" y="40771"/>
                </a:moveTo>
                <a:cubicBezTo>
                  <a:pt x="31099" y="40771"/>
                  <a:pt x="31181" y="40773"/>
                  <a:pt x="31265" y="40778"/>
                </a:cubicBezTo>
                <a:cubicBezTo>
                  <a:pt x="31152" y="43252"/>
                  <a:pt x="31044" y="45638"/>
                  <a:pt x="30956" y="47587"/>
                </a:cubicBezTo>
                <a:cubicBezTo>
                  <a:pt x="29847" y="46921"/>
                  <a:pt x="28973" y="46643"/>
                  <a:pt x="28262" y="46643"/>
                </a:cubicBezTo>
                <a:cubicBezTo>
                  <a:pt x="25723" y="46643"/>
                  <a:pt x="25246" y="50184"/>
                  <a:pt x="23531" y="52316"/>
                </a:cubicBezTo>
                <a:cubicBezTo>
                  <a:pt x="23848" y="51625"/>
                  <a:pt x="24021" y="51191"/>
                  <a:pt x="24195" y="50626"/>
                </a:cubicBezTo>
                <a:cubicBezTo>
                  <a:pt x="25010" y="49042"/>
                  <a:pt x="26163" y="40771"/>
                  <a:pt x="31017" y="40771"/>
                </a:cubicBezTo>
                <a:close/>
                <a:moveTo>
                  <a:pt x="35433" y="40771"/>
                </a:moveTo>
                <a:cubicBezTo>
                  <a:pt x="40310" y="40771"/>
                  <a:pt x="41440" y="49041"/>
                  <a:pt x="42263" y="50626"/>
                </a:cubicBezTo>
                <a:cubicBezTo>
                  <a:pt x="42434" y="51191"/>
                  <a:pt x="42607" y="51625"/>
                  <a:pt x="42929" y="52316"/>
                </a:cubicBezTo>
                <a:cubicBezTo>
                  <a:pt x="41213" y="50182"/>
                  <a:pt x="40734" y="46643"/>
                  <a:pt x="38196" y="46643"/>
                </a:cubicBezTo>
                <a:cubicBezTo>
                  <a:pt x="37484" y="46643"/>
                  <a:pt x="36610" y="46921"/>
                  <a:pt x="35502" y="47587"/>
                </a:cubicBezTo>
                <a:cubicBezTo>
                  <a:pt x="35414" y="45638"/>
                  <a:pt x="35309" y="43252"/>
                  <a:pt x="35196" y="40778"/>
                </a:cubicBezTo>
                <a:cubicBezTo>
                  <a:pt x="35276" y="40773"/>
                  <a:pt x="35355" y="40771"/>
                  <a:pt x="35433" y="40771"/>
                </a:cubicBezTo>
                <a:close/>
                <a:moveTo>
                  <a:pt x="56982" y="28802"/>
                </a:moveTo>
                <a:cubicBezTo>
                  <a:pt x="61390" y="33705"/>
                  <a:pt x="62472" y="42408"/>
                  <a:pt x="60410" y="48802"/>
                </a:cubicBezTo>
                <a:cubicBezTo>
                  <a:pt x="59785" y="50920"/>
                  <a:pt x="59312" y="52761"/>
                  <a:pt x="58998" y="54310"/>
                </a:cubicBezTo>
                <a:cubicBezTo>
                  <a:pt x="58290" y="51703"/>
                  <a:pt x="57316" y="48729"/>
                  <a:pt x="56856" y="46193"/>
                </a:cubicBezTo>
                <a:cubicBezTo>
                  <a:pt x="56356" y="43447"/>
                  <a:pt x="56479" y="42254"/>
                  <a:pt x="56607" y="40994"/>
                </a:cubicBezTo>
                <a:cubicBezTo>
                  <a:pt x="56776" y="38216"/>
                  <a:pt x="56851" y="29548"/>
                  <a:pt x="56982" y="28802"/>
                </a:cubicBezTo>
                <a:close/>
                <a:moveTo>
                  <a:pt x="9476" y="28802"/>
                </a:moveTo>
                <a:cubicBezTo>
                  <a:pt x="9604" y="29566"/>
                  <a:pt x="9677" y="38201"/>
                  <a:pt x="9850" y="40994"/>
                </a:cubicBezTo>
                <a:cubicBezTo>
                  <a:pt x="9979" y="42257"/>
                  <a:pt x="10102" y="43450"/>
                  <a:pt x="9602" y="46193"/>
                </a:cubicBezTo>
                <a:cubicBezTo>
                  <a:pt x="9140" y="48729"/>
                  <a:pt x="8168" y="51701"/>
                  <a:pt x="7457" y="54313"/>
                </a:cubicBezTo>
                <a:cubicBezTo>
                  <a:pt x="4872" y="45803"/>
                  <a:pt x="3167" y="35998"/>
                  <a:pt x="9476" y="28802"/>
                </a:cubicBezTo>
                <a:close/>
                <a:moveTo>
                  <a:pt x="28334" y="47946"/>
                </a:moveTo>
                <a:cubicBezTo>
                  <a:pt x="29251" y="47946"/>
                  <a:pt x="30281" y="48603"/>
                  <a:pt x="30886" y="49084"/>
                </a:cubicBezTo>
                <a:cubicBezTo>
                  <a:pt x="30838" y="50126"/>
                  <a:pt x="30800" y="50965"/>
                  <a:pt x="30778" y="51515"/>
                </a:cubicBezTo>
                <a:cubicBezTo>
                  <a:pt x="30778" y="51784"/>
                  <a:pt x="31107" y="52620"/>
                  <a:pt x="30486" y="53743"/>
                </a:cubicBezTo>
                <a:cubicBezTo>
                  <a:pt x="29551" y="54975"/>
                  <a:pt x="28130" y="55183"/>
                  <a:pt x="26630" y="55183"/>
                </a:cubicBezTo>
                <a:cubicBezTo>
                  <a:pt x="25864" y="55183"/>
                  <a:pt x="25077" y="55128"/>
                  <a:pt x="24324" y="55128"/>
                </a:cubicBezTo>
                <a:cubicBezTo>
                  <a:pt x="23399" y="55128"/>
                  <a:pt x="22525" y="55210"/>
                  <a:pt x="21801" y="55574"/>
                </a:cubicBezTo>
                <a:cubicBezTo>
                  <a:pt x="23243" y="53680"/>
                  <a:pt x="24850" y="53991"/>
                  <a:pt x="26395" y="49749"/>
                </a:cubicBezTo>
                <a:cubicBezTo>
                  <a:pt x="26776" y="48729"/>
                  <a:pt x="27301" y="48134"/>
                  <a:pt x="27959" y="47986"/>
                </a:cubicBezTo>
                <a:cubicBezTo>
                  <a:pt x="28081" y="47958"/>
                  <a:pt x="28206" y="47946"/>
                  <a:pt x="28334" y="47946"/>
                </a:cubicBezTo>
                <a:close/>
                <a:moveTo>
                  <a:pt x="37999" y="47957"/>
                </a:moveTo>
                <a:cubicBezTo>
                  <a:pt x="40528" y="47957"/>
                  <a:pt x="40545" y="53311"/>
                  <a:pt x="43798" y="54670"/>
                </a:cubicBezTo>
                <a:cubicBezTo>
                  <a:pt x="44268" y="54936"/>
                  <a:pt x="44438" y="55162"/>
                  <a:pt x="44654" y="55576"/>
                </a:cubicBezTo>
                <a:cubicBezTo>
                  <a:pt x="44413" y="55433"/>
                  <a:pt x="44142" y="55330"/>
                  <a:pt x="43841" y="55262"/>
                </a:cubicBezTo>
                <a:cubicBezTo>
                  <a:pt x="43394" y="55169"/>
                  <a:pt x="42889" y="55142"/>
                  <a:pt x="42351" y="55142"/>
                </a:cubicBezTo>
                <a:cubicBezTo>
                  <a:pt x="41614" y="55142"/>
                  <a:pt x="40818" y="55193"/>
                  <a:pt x="40031" y="55193"/>
                </a:cubicBezTo>
                <a:cubicBezTo>
                  <a:pt x="38444" y="55193"/>
                  <a:pt x="36898" y="54986"/>
                  <a:pt x="35967" y="53743"/>
                </a:cubicBezTo>
                <a:cubicBezTo>
                  <a:pt x="35396" y="52821"/>
                  <a:pt x="35653" y="51701"/>
                  <a:pt x="35658" y="51693"/>
                </a:cubicBezTo>
                <a:cubicBezTo>
                  <a:pt x="35690" y="50992"/>
                  <a:pt x="35600" y="50249"/>
                  <a:pt x="35570" y="49084"/>
                </a:cubicBezTo>
                <a:cubicBezTo>
                  <a:pt x="36592" y="48285"/>
                  <a:pt x="37372" y="47957"/>
                  <a:pt x="37999" y="47957"/>
                </a:cubicBezTo>
                <a:close/>
                <a:moveTo>
                  <a:pt x="34426" y="1"/>
                </a:moveTo>
                <a:cubicBezTo>
                  <a:pt x="33160" y="1"/>
                  <a:pt x="35222" y="11613"/>
                  <a:pt x="34962" y="12012"/>
                </a:cubicBezTo>
                <a:cubicBezTo>
                  <a:pt x="34985" y="12233"/>
                  <a:pt x="35115" y="12418"/>
                  <a:pt x="35299" y="12511"/>
                </a:cubicBezTo>
                <a:cubicBezTo>
                  <a:pt x="34148" y="15201"/>
                  <a:pt x="33538" y="17798"/>
                  <a:pt x="33538" y="19069"/>
                </a:cubicBezTo>
                <a:cubicBezTo>
                  <a:pt x="33538" y="19999"/>
                  <a:pt x="33304" y="22528"/>
                  <a:pt x="33224" y="23764"/>
                </a:cubicBezTo>
                <a:cubicBezTo>
                  <a:pt x="32809" y="19263"/>
                  <a:pt x="33262" y="17392"/>
                  <a:pt x="31084" y="12368"/>
                </a:cubicBezTo>
                <a:cubicBezTo>
                  <a:pt x="31084" y="12368"/>
                  <a:pt x="31662" y="664"/>
                  <a:pt x="31662" y="659"/>
                </a:cubicBezTo>
                <a:cubicBezTo>
                  <a:pt x="31691" y="281"/>
                  <a:pt x="31355" y="8"/>
                  <a:pt x="31018" y="8"/>
                </a:cubicBezTo>
                <a:cubicBezTo>
                  <a:pt x="30871" y="8"/>
                  <a:pt x="30724" y="59"/>
                  <a:pt x="30607" y="177"/>
                </a:cubicBezTo>
                <a:cubicBezTo>
                  <a:pt x="30363" y="350"/>
                  <a:pt x="27387" y="3371"/>
                  <a:pt x="27271" y="3761"/>
                </a:cubicBezTo>
                <a:cubicBezTo>
                  <a:pt x="26267" y="1535"/>
                  <a:pt x="26046" y="578"/>
                  <a:pt x="25664" y="144"/>
                </a:cubicBezTo>
                <a:cubicBezTo>
                  <a:pt x="25553" y="53"/>
                  <a:pt x="25419" y="11"/>
                  <a:pt x="25284" y="11"/>
                </a:cubicBezTo>
                <a:cubicBezTo>
                  <a:pt x="25012" y="11"/>
                  <a:pt x="24739" y="183"/>
                  <a:pt x="24667" y="465"/>
                </a:cubicBezTo>
                <a:cubicBezTo>
                  <a:pt x="24189" y="2236"/>
                  <a:pt x="23253" y="5805"/>
                  <a:pt x="22780" y="7558"/>
                </a:cubicBezTo>
                <a:cubicBezTo>
                  <a:pt x="22248" y="7845"/>
                  <a:pt x="20869" y="8651"/>
                  <a:pt x="17940" y="10688"/>
                </a:cubicBezTo>
                <a:cubicBezTo>
                  <a:pt x="15723" y="12225"/>
                  <a:pt x="13997" y="13740"/>
                  <a:pt x="13462" y="14217"/>
                </a:cubicBezTo>
                <a:cubicBezTo>
                  <a:pt x="13430" y="14215"/>
                  <a:pt x="13396" y="14215"/>
                  <a:pt x="13361" y="14215"/>
                </a:cubicBezTo>
                <a:cubicBezTo>
                  <a:pt x="11782" y="14215"/>
                  <a:pt x="7404" y="15586"/>
                  <a:pt x="6018" y="17168"/>
                </a:cubicBezTo>
                <a:cubicBezTo>
                  <a:pt x="2255" y="20843"/>
                  <a:pt x="2009" y="28011"/>
                  <a:pt x="2964" y="32431"/>
                </a:cubicBezTo>
                <a:cubicBezTo>
                  <a:pt x="2100" y="34755"/>
                  <a:pt x="221" y="39527"/>
                  <a:pt x="2310" y="48918"/>
                </a:cubicBezTo>
                <a:cubicBezTo>
                  <a:pt x="2634" y="49835"/>
                  <a:pt x="2813" y="50339"/>
                  <a:pt x="2172" y="53499"/>
                </a:cubicBezTo>
                <a:cubicBezTo>
                  <a:pt x="2037" y="55192"/>
                  <a:pt x="0" y="60911"/>
                  <a:pt x="1678" y="60911"/>
                </a:cubicBezTo>
                <a:cubicBezTo>
                  <a:pt x="1681" y="60911"/>
                  <a:pt x="1683" y="60911"/>
                  <a:pt x="1685" y="60911"/>
                </a:cubicBezTo>
                <a:cubicBezTo>
                  <a:pt x="1691" y="60911"/>
                  <a:pt x="1697" y="60911"/>
                  <a:pt x="1703" y="60911"/>
                </a:cubicBezTo>
                <a:cubicBezTo>
                  <a:pt x="2144" y="60911"/>
                  <a:pt x="2466" y="60381"/>
                  <a:pt x="2245" y="59994"/>
                </a:cubicBezTo>
                <a:cubicBezTo>
                  <a:pt x="2225" y="59512"/>
                  <a:pt x="2612" y="57618"/>
                  <a:pt x="3059" y="55441"/>
                </a:cubicBezTo>
                <a:cubicBezTo>
                  <a:pt x="3704" y="52987"/>
                  <a:pt x="4141" y="49305"/>
                  <a:pt x="3499" y="48498"/>
                </a:cubicBezTo>
                <a:cubicBezTo>
                  <a:pt x="1341" y="38419"/>
                  <a:pt x="3669" y="35599"/>
                  <a:pt x="4184" y="32125"/>
                </a:cubicBezTo>
                <a:cubicBezTo>
                  <a:pt x="3391" y="29367"/>
                  <a:pt x="3725" y="24788"/>
                  <a:pt x="4807" y="21390"/>
                </a:cubicBezTo>
                <a:cubicBezTo>
                  <a:pt x="5462" y="17707"/>
                  <a:pt x="10939" y="15450"/>
                  <a:pt x="13590" y="15450"/>
                </a:cubicBezTo>
                <a:cubicBezTo>
                  <a:pt x="13643" y="15450"/>
                  <a:pt x="13695" y="15451"/>
                  <a:pt x="13746" y="15453"/>
                </a:cubicBezTo>
                <a:cubicBezTo>
                  <a:pt x="14479" y="15269"/>
                  <a:pt x="15622" y="13752"/>
                  <a:pt x="18659" y="11715"/>
                </a:cubicBezTo>
                <a:cubicBezTo>
                  <a:pt x="23222" y="8684"/>
                  <a:pt x="22929" y="8779"/>
                  <a:pt x="24182" y="8279"/>
                </a:cubicBezTo>
                <a:cubicBezTo>
                  <a:pt x="24712" y="10597"/>
                  <a:pt x="25483" y="12476"/>
                  <a:pt x="26475" y="13893"/>
                </a:cubicBezTo>
                <a:cubicBezTo>
                  <a:pt x="21447" y="14609"/>
                  <a:pt x="10270" y="17889"/>
                  <a:pt x="8095" y="23877"/>
                </a:cubicBezTo>
                <a:cubicBezTo>
                  <a:pt x="4365" y="33305"/>
                  <a:pt x="2446" y="40250"/>
                  <a:pt x="4842" y="49154"/>
                </a:cubicBezTo>
                <a:cubicBezTo>
                  <a:pt x="6558" y="55782"/>
                  <a:pt x="7105" y="56475"/>
                  <a:pt x="6229" y="60544"/>
                </a:cubicBezTo>
                <a:cubicBezTo>
                  <a:pt x="6254" y="60924"/>
                  <a:pt x="6550" y="61106"/>
                  <a:pt x="6848" y="61106"/>
                </a:cubicBezTo>
                <a:cubicBezTo>
                  <a:pt x="7183" y="61106"/>
                  <a:pt x="7520" y="60878"/>
                  <a:pt x="7482" y="60446"/>
                </a:cubicBezTo>
                <a:cubicBezTo>
                  <a:pt x="7560" y="60115"/>
                  <a:pt x="7736" y="59859"/>
                  <a:pt x="7824" y="59356"/>
                </a:cubicBezTo>
                <a:cubicBezTo>
                  <a:pt x="8014" y="55421"/>
                  <a:pt x="10134" y="50478"/>
                  <a:pt x="10838" y="46416"/>
                </a:cubicBezTo>
                <a:cubicBezTo>
                  <a:pt x="11616" y="42134"/>
                  <a:pt x="10966" y="41755"/>
                  <a:pt x="10986" y="38530"/>
                </a:cubicBezTo>
                <a:cubicBezTo>
                  <a:pt x="11061" y="35872"/>
                  <a:pt x="10775" y="29844"/>
                  <a:pt x="10732" y="28948"/>
                </a:cubicBezTo>
                <a:lnTo>
                  <a:pt x="10732" y="28948"/>
                </a:lnTo>
                <a:cubicBezTo>
                  <a:pt x="10848" y="29086"/>
                  <a:pt x="11021" y="29171"/>
                  <a:pt x="11212" y="29171"/>
                </a:cubicBezTo>
                <a:cubicBezTo>
                  <a:pt x="12196" y="29171"/>
                  <a:pt x="13284" y="29729"/>
                  <a:pt x="14432" y="30555"/>
                </a:cubicBezTo>
                <a:cubicBezTo>
                  <a:pt x="13728" y="34122"/>
                  <a:pt x="14592" y="42069"/>
                  <a:pt x="15484" y="45904"/>
                </a:cubicBezTo>
                <a:cubicBezTo>
                  <a:pt x="15863" y="49518"/>
                  <a:pt x="19108" y="52751"/>
                  <a:pt x="16991" y="56021"/>
                </a:cubicBezTo>
                <a:cubicBezTo>
                  <a:pt x="16489" y="56689"/>
                  <a:pt x="16341" y="57593"/>
                  <a:pt x="16562" y="58635"/>
                </a:cubicBezTo>
                <a:cubicBezTo>
                  <a:pt x="16761" y="59866"/>
                  <a:pt x="17238" y="60293"/>
                  <a:pt x="17623" y="60293"/>
                </a:cubicBezTo>
                <a:cubicBezTo>
                  <a:pt x="18014" y="60293"/>
                  <a:pt x="18311" y="59854"/>
                  <a:pt x="18131" y="59369"/>
                </a:cubicBezTo>
                <a:cubicBezTo>
                  <a:pt x="16763" y="56799"/>
                  <a:pt x="19561" y="55875"/>
                  <a:pt x="18915" y="52894"/>
                </a:cubicBezTo>
                <a:cubicBezTo>
                  <a:pt x="16735" y="46647"/>
                  <a:pt x="14658" y="37342"/>
                  <a:pt x="15632" y="31482"/>
                </a:cubicBezTo>
                <a:lnTo>
                  <a:pt x="15632" y="31482"/>
                </a:lnTo>
                <a:cubicBezTo>
                  <a:pt x="16150" y="31904"/>
                  <a:pt x="16675" y="32364"/>
                  <a:pt x="17212" y="32831"/>
                </a:cubicBezTo>
                <a:cubicBezTo>
                  <a:pt x="17049" y="34659"/>
                  <a:pt x="17117" y="36387"/>
                  <a:pt x="16675" y="37063"/>
                </a:cubicBezTo>
                <a:cubicBezTo>
                  <a:pt x="14163" y="40467"/>
                  <a:pt x="18310" y="44103"/>
                  <a:pt x="21252" y="44103"/>
                </a:cubicBezTo>
                <a:cubicBezTo>
                  <a:pt x="21314" y="44103"/>
                  <a:pt x="21376" y="44101"/>
                  <a:pt x="21437" y="44098"/>
                </a:cubicBezTo>
                <a:cubicBezTo>
                  <a:pt x="21487" y="44091"/>
                  <a:pt x="21537" y="44087"/>
                  <a:pt x="21586" y="44087"/>
                </a:cubicBezTo>
                <a:cubicBezTo>
                  <a:pt x="22885" y="44087"/>
                  <a:pt x="23820" y="46551"/>
                  <a:pt x="23820" y="47059"/>
                </a:cubicBezTo>
                <a:cubicBezTo>
                  <a:pt x="23830" y="47192"/>
                  <a:pt x="23881" y="47310"/>
                  <a:pt x="23958" y="47408"/>
                </a:cubicBezTo>
                <a:cubicBezTo>
                  <a:pt x="23416" y="48920"/>
                  <a:pt x="23197" y="49604"/>
                  <a:pt x="22996" y="50234"/>
                </a:cubicBezTo>
                <a:cubicBezTo>
                  <a:pt x="22690" y="51294"/>
                  <a:pt x="21871" y="52896"/>
                  <a:pt x="21067" y="54341"/>
                </a:cubicBezTo>
                <a:cubicBezTo>
                  <a:pt x="20482" y="55179"/>
                  <a:pt x="20183" y="55800"/>
                  <a:pt x="20445" y="56965"/>
                </a:cubicBezTo>
                <a:cubicBezTo>
                  <a:pt x="20527" y="57565"/>
                  <a:pt x="20630" y="58309"/>
                  <a:pt x="20545" y="59153"/>
                </a:cubicBezTo>
                <a:cubicBezTo>
                  <a:pt x="20510" y="59499"/>
                  <a:pt x="20761" y="59806"/>
                  <a:pt x="21108" y="59841"/>
                </a:cubicBezTo>
                <a:cubicBezTo>
                  <a:pt x="23094" y="59429"/>
                  <a:pt x="20029" y="56372"/>
                  <a:pt x="23978" y="56372"/>
                </a:cubicBezTo>
                <a:cubicBezTo>
                  <a:pt x="24244" y="56372"/>
                  <a:pt x="24542" y="56386"/>
                  <a:pt x="24875" y="56415"/>
                </a:cubicBezTo>
                <a:cubicBezTo>
                  <a:pt x="25204" y="56437"/>
                  <a:pt x="25588" y="56453"/>
                  <a:pt x="26003" y="56453"/>
                </a:cubicBezTo>
                <a:cubicBezTo>
                  <a:pt x="27968" y="56453"/>
                  <a:pt x="30638" y="56100"/>
                  <a:pt x="31561" y="54381"/>
                </a:cubicBezTo>
                <a:cubicBezTo>
                  <a:pt x="32830" y="48669"/>
                  <a:pt x="32591" y="31025"/>
                  <a:pt x="33226" y="26474"/>
                </a:cubicBezTo>
                <a:cubicBezTo>
                  <a:pt x="33867" y="31080"/>
                  <a:pt x="33621" y="48619"/>
                  <a:pt x="34889" y="54381"/>
                </a:cubicBezTo>
                <a:cubicBezTo>
                  <a:pt x="35816" y="56100"/>
                  <a:pt x="38483" y="56453"/>
                  <a:pt x="40449" y="56453"/>
                </a:cubicBezTo>
                <a:cubicBezTo>
                  <a:pt x="40864" y="56453"/>
                  <a:pt x="41248" y="56437"/>
                  <a:pt x="41578" y="56415"/>
                </a:cubicBezTo>
                <a:cubicBezTo>
                  <a:pt x="41908" y="56386"/>
                  <a:pt x="42204" y="56372"/>
                  <a:pt x="42469" y="56372"/>
                </a:cubicBezTo>
                <a:cubicBezTo>
                  <a:pt x="46432" y="56372"/>
                  <a:pt x="43358" y="59443"/>
                  <a:pt x="45345" y="59841"/>
                </a:cubicBezTo>
                <a:cubicBezTo>
                  <a:pt x="45689" y="59806"/>
                  <a:pt x="45940" y="59499"/>
                  <a:pt x="45908" y="59153"/>
                </a:cubicBezTo>
                <a:cubicBezTo>
                  <a:pt x="45822" y="58311"/>
                  <a:pt x="45925" y="57565"/>
                  <a:pt x="46011" y="56965"/>
                </a:cubicBezTo>
                <a:cubicBezTo>
                  <a:pt x="46272" y="55797"/>
                  <a:pt x="45973" y="55179"/>
                  <a:pt x="45388" y="54341"/>
                </a:cubicBezTo>
                <a:cubicBezTo>
                  <a:pt x="44582" y="52896"/>
                  <a:pt x="43765" y="51294"/>
                  <a:pt x="43459" y="50234"/>
                </a:cubicBezTo>
                <a:cubicBezTo>
                  <a:pt x="43476" y="49774"/>
                  <a:pt x="42442" y="48217"/>
                  <a:pt x="42635" y="47059"/>
                </a:cubicBezTo>
                <a:cubicBezTo>
                  <a:pt x="42635" y="46551"/>
                  <a:pt x="43575" y="44087"/>
                  <a:pt x="44870" y="44087"/>
                </a:cubicBezTo>
                <a:cubicBezTo>
                  <a:pt x="44919" y="44087"/>
                  <a:pt x="44968" y="44091"/>
                  <a:pt x="45019" y="44098"/>
                </a:cubicBezTo>
                <a:cubicBezTo>
                  <a:pt x="45091" y="44103"/>
                  <a:pt x="45164" y="44106"/>
                  <a:pt x="45239" y="44106"/>
                </a:cubicBezTo>
                <a:cubicBezTo>
                  <a:pt x="48083" y="44106"/>
                  <a:pt x="52316" y="40463"/>
                  <a:pt x="49781" y="37063"/>
                </a:cubicBezTo>
                <a:cubicBezTo>
                  <a:pt x="49349" y="36372"/>
                  <a:pt x="49404" y="34662"/>
                  <a:pt x="49243" y="32831"/>
                </a:cubicBezTo>
                <a:cubicBezTo>
                  <a:pt x="49778" y="32364"/>
                  <a:pt x="50306" y="31909"/>
                  <a:pt x="50823" y="31482"/>
                </a:cubicBezTo>
                <a:lnTo>
                  <a:pt x="50823" y="31482"/>
                </a:lnTo>
                <a:cubicBezTo>
                  <a:pt x="51793" y="37364"/>
                  <a:pt x="49725" y="46627"/>
                  <a:pt x="47540" y="52894"/>
                </a:cubicBezTo>
                <a:cubicBezTo>
                  <a:pt x="46892" y="55847"/>
                  <a:pt x="49693" y="56804"/>
                  <a:pt x="48326" y="59369"/>
                </a:cubicBezTo>
                <a:cubicBezTo>
                  <a:pt x="48147" y="59854"/>
                  <a:pt x="48444" y="60292"/>
                  <a:pt x="48834" y="60292"/>
                </a:cubicBezTo>
                <a:cubicBezTo>
                  <a:pt x="49220" y="60292"/>
                  <a:pt x="49697" y="59865"/>
                  <a:pt x="49896" y="58635"/>
                </a:cubicBezTo>
                <a:cubicBezTo>
                  <a:pt x="50117" y="57593"/>
                  <a:pt x="49969" y="56689"/>
                  <a:pt x="49467" y="56021"/>
                </a:cubicBezTo>
                <a:cubicBezTo>
                  <a:pt x="47352" y="52751"/>
                  <a:pt x="50594" y="49516"/>
                  <a:pt x="50971" y="45904"/>
                </a:cubicBezTo>
                <a:cubicBezTo>
                  <a:pt x="51863" y="42064"/>
                  <a:pt x="52727" y="34124"/>
                  <a:pt x="52024" y="30555"/>
                </a:cubicBezTo>
                <a:cubicBezTo>
                  <a:pt x="53171" y="29726"/>
                  <a:pt x="54259" y="29171"/>
                  <a:pt x="55244" y="29171"/>
                </a:cubicBezTo>
                <a:cubicBezTo>
                  <a:pt x="55434" y="29171"/>
                  <a:pt x="55608" y="29083"/>
                  <a:pt x="55723" y="28948"/>
                </a:cubicBezTo>
                <a:lnTo>
                  <a:pt x="55723" y="28948"/>
                </a:lnTo>
                <a:cubicBezTo>
                  <a:pt x="55681" y="29844"/>
                  <a:pt x="55394" y="35872"/>
                  <a:pt x="55470" y="38530"/>
                </a:cubicBezTo>
                <a:cubicBezTo>
                  <a:pt x="55492" y="41755"/>
                  <a:pt x="54842" y="42134"/>
                  <a:pt x="55618" y="46416"/>
                </a:cubicBezTo>
                <a:cubicBezTo>
                  <a:pt x="56311" y="50465"/>
                  <a:pt x="58441" y="55400"/>
                  <a:pt x="58622" y="59324"/>
                </a:cubicBezTo>
                <a:cubicBezTo>
                  <a:pt x="58700" y="59816"/>
                  <a:pt x="58893" y="60127"/>
                  <a:pt x="58973" y="60446"/>
                </a:cubicBezTo>
                <a:cubicBezTo>
                  <a:pt x="58933" y="60873"/>
                  <a:pt x="59277" y="61105"/>
                  <a:pt x="59614" y="61105"/>
                </a:cubicBezTo>
                <a:cubicBezTo>
                  <a:pt x="59910" y="61105"/>
                  <a:pt x="60202" y="60927"/>
                  <a:pt x="60227" y="60544"/>
                </a:cubicBezTo>
                <a:cubicBezTo>
                  <a:pt x="58479" y="56079"/>
                  <a:pt x="63002" y="47810"/>
                  <a:pt x="62691" y="41667"/>
                </a:cubicBezTo>
                <a:cubicBezTo>
                  <a:pt x="62296" y="34853"/>
                  <a:pt x="60902" y="31964"/>
                  <a:pt x="57818" y="23879"/>
                </a:cubicBezTo>
                <a:cubicBezTo>
                  <a:pt x="55633" y="17911"/>
                  <a:pt x="44544" y="14609"/>
                  <a:pt x="39483" y="13903"/>
                </a:cubicBezTo>
                <a:cubicBezTo>
                  <a:pt x="40590" y="12485"/>
                  <a:pt x="42661" y="8557"/>
                  <a:pt x="42876" y="8557"/>
                </a:cubicBezTo>
                <a:cubicBezTo>
                  <a:pt x="42878" y="8557"/>
                  <a:pt x="42879" y="8557"/>
                  <a:pt x="42881" y="8558"/>
                </a:cubicBezTo>
                <a:cubicBezTo>
                  <a:pt x="42931" y="8583"/>
                  <a:pt x="44074" y="9131"/>
                  <a:pt x="47796" y="11715"/>
                </a:cubicBezTo>
                <a:cubicBezTo>
                  <a:pt x="50851" y="13775"/>
                  <a:pt x="51953" y="15249"/>
                  <a:pt x="52709" y="15453"/>
                </a:cubicBezTo>
                <a:cubicBezTo>
                  <a:pt x="52764" y="15450"/>
                  <a:pt x="52821" y="15449"/>
                  <a:pt x="52879" y="15449"/>
                </a:cubicBezTo>
                <a:cubicBezTo>
                  <a:pt x="55526" y="15449"/>
                  <a:pt x="61021" y="17743"/>
                  <a:pt x="61646" y="21390"/>
                </a:cubicBezTo>
                <a:cubicBezTo>
                  <a:pt x="62718" y="24756"/>
                  <a:pt x="63080" y="29405"/>
                  <a:pt x="62266" y="32125"/>
                </a:cubicBezTo>
                <a:cubicBezTo>
                  <a:pt x="62879" y="36179"/>
                  <a:pt x="64813" y="36746"/>
                  <a:pt x="63205" y="47722"/>
                </a:cubicBezTo>
                <a:cubicBezTo>
                  <a:pt x="62304" y="49393"/>
                  <a:pt x="62600" y="52268"/>
                  <a:pt x="63394" y="55443"/>
                </a:cubicBezTo>
                <a:cubicBezTo>
                  <a:pt x="64057" y="58256"/>
                  <a:pt x="64074" y="59394"/>
                  <a:pt x="64273" y="60672"/>
                </a:cubicBezTo>
                <a:cubicBezTo>
                  <a:pt x="64504" y="60827"/>
                  <a:pt x="64701" y="60897"/>
                  <a:pt x="64863" y="60897"/>
                </a:cubicBezTo>
                <a:cubicBezTo>
                  <a:pt x="65466" y="60897"/>
                  <a:pt x="65598" y="59932"/>
                  <a:pt x="65325" y="58784"/>
                </a:cubicBezTo>
                <a:cubicBezTo>
                  <a:pt x="65084" y="56840"/>
                  <a:pt x="63185" y="50118"/>
                  <a:pt x="64140" y="48915"/>
                </a:cubicBezTo>
                <a:cubicBezTo>
                  <a:pt x="66250" y="39532"/>
                  <a:pt x="64308" y="34714"/>
                  <a:pt x="63487" y="32429"/>
                </a:cubicBezTo>
                <a:cubicBezTo>
                  <a:pt x="65059" y="24186"/>
                  <a:pt x="63057" y="14832"/>
                  <a:pt x="52988" y="14214"/>
                </a:cubicBezTo>
                <a:cubicBezTo>
                  <a:pt x="52428" y="13380"/>
                  <a:pt x="44175" y="7591"/>
                  <a:pt x="43670" y="7553"/>
                </a:cubicBezTo>
                <a:lnTo>
                  <a:pt x="41786" y="470"/>
                </a:lnTo>
                <a:cubicBezTo>
                  <a:pt x="41719" y="187"/>
                  <a:pt x="41444" y="6"/>
                  <a:pt x="41168" y="6"/>
                </a:cubicBezTo>
                <a:cubicBezTo>
                  <a:pt x="41053" y="6"/>
                  <a:pt x="40937" y="38"/>
                  <a:pt x="40837" y="106"/>
                </a:cubicBezTo>
                <a:cubicBezTo>
                  <a:pt x="40349" y="566"/>
                  <a:pt x="40272" y="1382"/>
                  <a:pt x="39267" y="3552"/>
                </a:cubicBezTo>
                <a:cubicBezTo>
                  <a:pt x="39267" y="3552"/>
                  <a:pt x="34611" y="8"/>
                  <a:pt x="34485" y="8"/>
                </a:cubicBezTo>
                <a:cubicBezTo>
                  <a:pt x="34485" y="8"/>
                  <a:pt x="34485" y="8"/>
                  <a:pt x="34485" y="8"/>
                </a:cubicBezTo>
                <a:cubicBezTo>
                  <a:pt x="34464" y="3"/>
                  <a:pt x="34445" y="1"/>
                  <a:pt x="34426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0"/>
          <p:cNvSpPr/>
          <p:nvPr/>
        </p:nvSpPr>
        <p:spPr>
          <a:xfrm rot="-5726901">
            <a:off x="1521" y="3976802"/>
            <a:ext cx="710912" cy="710912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0"/>
          <p:cNvSpPr/>
          <p:nvPr/>
        </p:nvSpPr>
        <p:spPr>
          <a:xfrm rot="9918448">
            <a:off x="-1538361" y="2188544"/>
            <a:ext cx="2420565" cy="4418078"/>
          </a:xfrm>
          <a:custGeom>
            <a:rect b="b" l="l" r="r" t="t"/>
            <a:pathLst>
              <a:path extrusionOk="0" h="65511" w="35892">
                <a:moveTo>
                  <a:pt x="12791" y="1528"/>
                </a:moveTo>
                <a:cubicBezTo>
                  <a:pt x="13505" y="2508"/>
                  <a:pt x="15682" y="5519"/>
                  <a:pt x="17147" y="7742"/>
                </a:cubicBezTo>
                <a:cubicBezTo>
                  <a:pt x="14874" y="6423"/>
                  <a:pt x="10483" y="4504"/>
                  <a:pt x="8037" y="3618"/>
                </a:cubicBezTo>
                <a:cubicBezTo>
                  <a:pt x="8657" y="3183"/>
                  <a:pt x="9313" y="2799"/>
                  <a:pt x="9996" y="2475"/>
                </a:cubicBezTo>
                <a:cubicBezTo>
                  <a:pt x="10900" y="2048"/>
                  <a:pt x="11834" y="1732"/>
                  <a:pt x="12791" y="1528"/>
                </a:cubicBezTo>
                <a:close/>
                <a:moveTo>
                  <a:pt x="15310" y="1254"/>
                </a:moveTo>
                <a:cubicBezTo>
                  <a:pt x="16746" y="1254"/>
                  <a:pt x="18176" y="1549"/>
                  <a:pt x="19490" y="2118"/>
                </a:cubicBezTo>
                <a:cubicBezTo>
                  <a:pt x="20015" y="3316"/>
                  <a:pt x="22501" y="9041"/>
                  <a:pt x="23765" y="12605"/>
                </a:cubicBezTo>
                <a:cubicBezTo>
                  <a:pt x="22311" y="11271"/>
                  <a:pt x="20977" y="10216"/>
                  <a:pt x="19462" y="9164"/>
                </a:cubicBezTo>
                <a:cubicBezTo>
                  <a:pt x="18573" y="7380"/>
                  <a:pt x="15532" y="3196"/>
                  <a:pt x="14185" y="1315"/>
                </a:cubicBezTo>
                <a:cubicBezTo>
                  <a:pt x="14559" y="1274"/>
                  <a:pt x="14935" y="1254"/>
                  <a:pt x="15310" y="1254"/>
                </a:cubicBezTo>
                <a:close/>
                <a:moveTo>
                  <a:pt x="21261" y="3045"/>
                </a:moveTo>
                <a:cubicBezTo>
                  <a:pt x="24903" y="5321"/>
                  <a:pt x="27691" y="9445"/>
                  <a:pt x="28750" y="13484"/>
                </a:cubicBezTo>
                <a:cubicBezTo>
                  <a:pt x="28115" y="14162"/>
                  <a:pt x="28399" y="15661"/>
                  <a:pt x="28017" y="18083"/>
                </a:cubicBezTo>
                <a:cubicBezTo>
                  <a:pt x="27685" y="17417"/>
                  <a:pt x="27299" y="16771"/>
                  <a:pt x="26862" y="16133"/>
                </a:cubicBezTo>
                <a:cubicBezTo>
                  <a:pt x="24757" y="13346"/>
                  <a:pt x="23353" y="7079"/>
                  <a:pt x="21261" y="3045"/>
                </a:cubicBezTo>
                <a:close/>
                <a:moveTo>
                  <a:pt x="6866" y="4530"/>
                </a:moveTo>
                <a:cubicBezTo>
                  <a:pt x="8476" y="5110"/>
                  <a:pt x="15529" y="7747"/>
                  <a:pt x="19611" y="10809"/>
                </a:cubicBezTo>
                <a:cubicBezTo>
                  <a:pt x="26869" y="15644"/>
                  <a:pt x="29371" y="22021"/>
                  <a:pt x="28316" y="30731"/>
                </a:cubicBezTo>
                <a:cubicBezTo>
                  <a:pt x="27600" y="23257"/>
                  <a:pt x="20721" y="15506"/>
                  <a:pt x="13382" y="13072"/>
                </a:cubicBezTo>
                <a:cubicBezTo>
                  <a:pt x="8589" y="11263"/>
                  <a:pt x="6517" y="10083"/>
                  <a:pt x="3943" y="7988"/>
                </a:cubicBezTo>
                <a:cubicBezTo>
                  <a:pt x="4425" y="7217"/>
                  <a:pt x="4965" y="6491"/>
                  <a:pt x="5563" y="5821"/>
                </a:cubicBezTo>
                <a:cubicBezTo>
                  <a:pt x="5977" y="5358"/>
                  <a:pt x="6412" y="4929"/>
                  <a:pt x="6866" y="4530"/>
                </a:cubicBezTo>
                <a:close/>
                <a:moveTo>
                  <a:pt x="3315" y="9106"/>
                </a:moveTo>
                <a:cubicBezTo>
                  <a:pt x="5920" y="12145"/>
                  <a:pt x="18129" y="15197"/>
                  <a:pt x="21951" y="20290"/>
                </a:cubicBezTo>
                <a:cubicBezTo>
                  <a:pt x="25330" y="23746"/>
                  <a:pt x="26246" y="26888"/>
                  <a:pt x="26992" y="30606"/>
                </a:cubicBezTo>
                <a:cubicBezTo>
                  <a:pt x="27510" y="32617"/>
                  <a:pt x="27904" y="34167"/>
                  <a:pt x="27736" y="36882"/>
                </a:cubicBezTo>
                <a:cubicBezTo>
                  <a:pt x="25114" y="29325"/>
                  <a:pt x="17008" y="22501"/>
                  <a:pt x="9727" y="19718"/>
                </a:cubicBezTo>
                <a:cubicBezTo>
                  <a:pt x="2034" y="16008"/>
                  <a:pt x="75" y="15322"/>
                  <a:pt x="3315" y="9106"/>
                </a:cubicBezTo>
                <a:close/>
                <a:moveTo>
                  <a:pt x="1471" y="16219"/>
                </a:moveTo>
                <a:lnTo>
                  <a:pt x="1471" y="16219"/>
                </a:lnTo>
                <a:cubicBezTo>
                  <a:pt x="3777" y="18796"/>
                  <a:pt x="10883" y="21458"/>
                  <a:pt x="15700" y="24070"/>
                </a:cubicBezTo>
                <a:cubicBezTo>
                  <a:pt x="20457" y="27785"/>
                  <a:pt x="24903" y="32268"/>
                  <a:pt x="26678" y="37704"/>
                </a:cubicBezTo>
                <a:cubicBezTo>
                  <a:pt x="22886" y="35757"/>
                  <a:pt x="8280" y="30701"/>
                  <a:pt x="5480" y="27926"/>
                </a:cubicBezTo>
                <a:cubicBezTo>
                  <a:pt x="2529" y="24183"/>
                  <a:pt x="1361" y="20647"/>
                  <a:pt x="1471" y="16219"/>
                </a:cubicBezTo>
                <a:close/>
                <a:moveTo>
                  <a:pt x="9531" y="31811"/>
                </a:moveTo>
                <a:lnTo>
                  <a:pt x="9531" y="31811"/>
                </a:lnTo>
                <a:cubicBezTo>
                  <a:pt x="10770" y="32389"/>
                  <a:pt x="12151" y="32987"/>
                  <a:pt x="13595" y="33587"/>
                </a:cubicBezTo>
                <a:cubicBezTo>
                  <a:pt x="13354" y="35521"/>
                  <a:pt x="12520" y="42177"/>
                  <a:pt x="11988" y="46763"/>
                </a:cubicBezTo>
                <a:cubicBezTo>
                  <a:pt x="10825" y="41469"/>
                  <a:pt x="9878" y="34501"/>
                  <a:pt x="9531" y="31811"/>
                </a:cubicBezTo>
                <a:close/>
                <a:moveTo>
                  <a:pt x="15243" y="0"/>
                </a:moveTo>
                <a:cubicBezTo>
                  <a:pt x="6536" y="0"/>
                  <a:pt x="1" y="8532"/>
                  <a:pt x="206" y="16925"/>
                </a:cubicBezTo>
                <a:cubicBezTo>
                  <a:pt x="7" y="21275"/>
                  <a:pt x="2009" y="24600"/>
                  <a:pt x="3561" y="28358"/>
                </a:cubicBezTo>
                <a:cubicBezTo>
                  <a:pt x="7241" y="39178"/>
                  <a:pt x="7030" y="53738"/>
                  <a:pt x="9662" y="62388"/>
                </a:cubicBezTo>
                <a:cubicBezTo>
                  <a:pt x="9749" y="62692"/>
                  <a:pt x="9993" y="62824"/>
                  <a:pt x="10241" y="62824"/>
                </a:cubicBezTo>
                <a:cubicBezTo>
                  <a:pt x="10621" y="62824"/>
                  <a:pt x="11012" y="62514"/>
                  <a:pt x="10867" y="62036"/>
                </a:cubicBezTo>
                <a:cubicBezTo>
                  <a:pt x="8507" y="54363"/>
                  <a:pt x="8180" y="38578"/>
                  <a:pt x="5209" y="29380"/>
                </a:cubicBezTo>
                <a:lnTo>
                  <a:pt x="5209" y="29380"/>
                </a:lnTo>
                <a:cubicBezTo>
                  <a:pt x="5925" y="29938"/>
                  <a:pt x="6949" y="30538"/>
                  <a:pt x="8183" y="31158"/>
                </a:cubicBezTo>
                <a:cubicBezTo>
                  <a:pt x="8298" y="33908"/>
                  <a:pt x="11347" y="50511"/>
                  <a:pt x="11536" y="50950"/>
                </a:cubicBezTo>
                <a:cubicBezTo>
                  <a:pt x="11739" y="51380"/>
                  <a:pt x="11927" y="51574"/>
                  <a:pt x="12102" y="51574"/>
                </a:cubicBezTo>
                <a:cubicBezTo>
                  <a:pt x="13653" y="51574"/>
                  <a:pt x="14171" y="36334"/>
                  <a:pt x="14798" y="34082"/>
                </a:cubicBezTo>
                <a:cubicBezTo>
                  <a:pt x="15795" y="34491"/>
                  <a:pt x="16815" y="34901"/>
                  <a:pt x="17832" y="35307"/>
                </a:cubicBezTo>
                <a:cubicBezTo>
                  <a:pt x="18405" y="39957"/>
                  <a:pt x="20665" y="61235"/>
                  <a:pt x="23539" y="62840"/>
                </a:cubicBezTo>
                <a:cubicBezTo>
                  <a:pt x="23543" y="62840"/>
                  <a:pt x="23547" y="62840"/>
                  <a:pt x="23552" y="62840"/>
                </a:cubicBezTo>
                <a:cubicBezTo>
                  <a:pt x="24004" y="62840"/>
                  <a:pt x="24320" y="62314"/>
                  <a:pt x="24091" y="61913"/>
                </a:cubicBezTo>
                <a:cubicBezTo>
                  <a:pt x="21660" y="57420"/>
                  <a:pt x="19658" y="40409"/>
                  <a:pt x="19156" y="35837"/>
                </a:cubicBezTo>
                <a:lnTo>
                  <a:pt x="19156" y="35837"/>
                </a:lnTo>
                <a:cubicBezTo>
                  <a:pt x="20115" y="36224"/>
                  <a:pt x="21055" y="36603"/>
                  <a:pt x="21936" y="36968"/>
                </a:cubicBezTo>
                <a:cubicBezTo>
                  <a:pt x="22052" y="38178"/>
                  <a:pt x="22414" y="41732"/>
                  <a:pt x="23001" y="45987"/>
                </a:cubicBezTo>
                <a:cubicBezTo>
                  <a:pt x="24016" y="50696"/>
                  <a:pt x="24270" y="58899"/>
                  <a:pt x="26894" y="62840"/>
                </a:cubicBezTo>
                <a:cubicBezTo>
                  <a:pt x="26896" y="62840"/>
                  <a:pt x="26897" y="62840"/>
                  <a:pt x="26898" y="62840"/>
                </a:cubicBezTo>
                <a:cubicBezTo>
                  <a:pt x="27311" y="62840"/>
                  <a:pt x="27625" y="62420"/>
                  <a:pt x="27495" y="62024"/>
                </a:cubicBezTo>
                <a:cubicBezTo>
                  <a:pt x="25890" y="57603"/>
                  <a:pt x="23752" y="43561"/>
                  <a:pt x="23252" y="37520"/>
                </a:cubicBezTo>
                <a:lnTo>
                  <a:pt x="23252" y="37520"/>
                </a:lnTo>
                <a:cubicBezTo>
                  <a:pt x="24888" y="38221"/>
                  <a:pt x="26246" y="38851"/>
                  <a:pt x="27085" y="39369"/>
                </a:cubicBezTo>
                <a:lnTo>
                  <a:pt x="27821" y="41157"/>
                </a:lnTo>
                <a:cubicBezTo>
                  <a:pt x="27917" y="41398"/>
                  <a:pt x="28150" y="41546"/>
                  <a:pt x="28401" y="41546"/>
                </a:cubicBezTo>
                <a:cubicBezTo>
                  <a:pt x="29793" y="41011"/>
                  <a:pt x="29228" y="34082"/>
                  <a:pt x="29700" y="25720"/>
                </a:cubicBezTo>
                <a:cubicBezTo>
                  <a:pt x="29722" y="23925"/>
                  <a:pt x="29506" y="22244"/>
                  <a:pt x="29037" y="20659"/>
                </a:cubicBezTo>
                <a:cubicBezTo>
                  <a:pt x="29120" y="19615"/>
                  <a:pt x="29434" y="16598"/>
                  <a:pt x="29597" y="15041"/>
                </a:cubicBezTo>
                <a:cubicBezTo>
                  <a:pt x="35286" y="28541"/>
                  <a:pt x="31958" y="44460"/>
                  <a:pt x="33063" y="65510"/>
                </a:cubicBezTo>
                <a:cubicBezTo>
                  <a:pt x="35891" y="49199"/>
                  <a:pt x="34037" y="33039"/>
                  <a:pt x="33354" y="24394"/>
                </a:cubicBezTo>
                <a:cubicBezTo>
                  <a:pt x="31327" y="12429"/>
                  <a:pt x="26206" y="503"/>
                  <a:pt x="15396" y="1"/>
                </a:cubicBezTo>
                <a:cubicBezTo>
                  <a:pt x="15345" y="1"/>
                  <a:pt x="15294" y="0"/>
                  <a:pt x="15243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3947062" y="2217173"/>
            <a:ext cx="44493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hasCustomPrompt="1" idx="2" type="title"/>
          </p:nvPr>
        </p:nvSpPr>
        <p:spPr>
          <a:xfrm>
            <a:off x="3947050" y="1437135"/>
            <a:ext cx="21822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500">
                <a:solidFill>
                  <a:schemeClr val="l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9" name="Google Shape;19;p3"/>
          <p:cNvSpPr txBox="1"/>
          <p:nvPr>
            <p:ph idx="1" type="subTitle"/>
          </p:nvPr>
        </p:nvSpPr>
        <p:spPr>
          <a:xfrm>
            <a:off x="3947075" y="2929154"/>
            <a:ext cx="2886600" cy="9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  <p:sp>
        <p:nvSpPr>
          <p:cNvPr id="20" name="Google Shape;20;p3"/>
          <p:cNvSpPr/>
          <p:nvPr/>
        </p:nvSpPr>
        <p:spPr>
          <a:xfrm>
            <a:off x="628962" y="1987953"/>
            <a:ext cx="1155300" cy="11556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21" name="Google Shape;21;p3"/>
          <p:cNvSpPr/>
          <p:nvPr/>
        </p:nvSpPr>
        <p:spPr>
          <a:xfrm>
            <a:off x="-3365597" y="-494800"/>
            <a:ext cx="6589888" cy="6039870"/>
          </a:xfrm>
          <a:custGeom>
            <a:rect b="b" l="l" r="r" t="t"/>
            <a:pathLst>
              <a:path extrusionOk="0" h="61106" w="66250">
                <a:moveTo>
                  <a:pt x="30335" y="2196"/>
                </a:moveTo>
                <a:lnTo>
                  <a:pt x="29954" y="9914"/>
                </a:lnTo>
                <a:cubicBezTo>
                  <a:pt x="29723" y="8872"/>
                  <a:pt x="27452" y="5582"/>
                  <a:pt x="28175" y="4708"/>
                </a:cubicBezTo>
                <a:lnTo>
                  <a:pt x="28175" y="4708"/>
                </a:lnTo>
                <a:cubicBezTo>
                  <a:pt x="28174" y="4708"/>
                  <a:pt x="28173" y="4708"/>
                  <a:pt x="28172" y="4708"/>
                </a:cubicBezTo>
                <a:cubicBezTo>
                  <a:pt x="28054" y="4708"/>
                  <a:pt x="29271" y="3216"/>
                  <a:pt x="30335" y="2196"/>
                </a:cubicBezTo>
                <a:close/>
                <a:moveTo>
                  <a:pt x="35271" y="1653"/>
                </a:moveTo>
                <a:lnTo>
                  <a:pt x="38752" y="4770"/>
                </a:lnTo>
                <a:cubicBezTo>
                  <a:pt x="37850" y="6880"/>
                  <a:pt x="36816" y="9266"/>
                  <a:pt x="36112" y="10756"/>
                </a:cubicBezTo>
                <a:lnTo>
                  <a:pt x="35271" y="1653"/>
                </a:lnTo>
                <a:close/>
                <a:moveTo>
                  <a:pt x="41048" y="2575"/>
                </a:moveTo>
                <a:lnTo>
                  <a:pt x="41048" y="2575"/>
                </a:lnTo>
                <a:cubicBezTo>
                  <a:pt x="42000" y="5391"/>
                  <a:pt x="41279" y="9073"/>
                  <a:pt x="38169" y="13524"/>
                </a:cubicBezTo>
                <a:cubicBezTo>
                  <a:pt x="36788" y="15088"/>
                  <a:pt x="35710" y="16588"/>
                  <a:pt x="34959" y="17723"/>
                </a:cubicBezTo>
                <a:cubicBezTo>
                  <a:pt x="35916" y="13104"/>
                  <a:pt x="39194" y="7478"/>
                  <a:pt x="41048" y="2575"/>
                </a:cubicBezTo>
                <a:close/>
                <a:moveTo>
                  <a:pt x="25410" y="2575"/>
                </a:moveTo>
                <a:cubicBezTo>
                  <a:pt x="27274" y="7533"/>
                  <a:pt x="30798" y="13551"/>
                  <a:pt x="31576" y="18175"/>
                </a:cubicBezTo>
                <a:cubicBezTo>
                  <a:pt x="27583" y="13858"/>
                  <a:pt x="23521" y="7478"/>
                  <a:pt x="25410" y="2575"/>
                </a:cubicBezTo>
                <a:close/>
                <a:moveTo>
                  <a:pt x="27842" y="19612"/>
                </a:moveTo>
                <a:cubicBezTo>
                  <a:pt x="29224" y="19612"/>
                  <a:pt x="30540" y="19880"/>
                  <a:pt x="31727" y="20511"/>
                </a:cubicBezTo>
                <a:cubicBezTo>
                  <a:pt x="31790" y="21428"/>
                  <a:pt x="31873" y="22432"/>
                  <a:pt x="31945" y="23414"/>
                </a:cubicBezTo>
                <a:cubicBezTo>
                  <a:pt x="30915" y="23294"/>
                  <a:pt x="29741" y="23235"/>
                  <a:pt x="28480" y="23235"/>
                </a:cubicBezTo>
                <a:cubicBezTo>
                  <a:pt x="23384" y="23235"/>
                  <a:pt x="16867" y="24212"/>
                  <a:pt x="12658" y="26135"/>
                </a:cubicBezTo>
                <a:cubicBezTo>
                  <a:pt x="16366" y="23498"/>
                  <a:pt x="22584" y="19612"/>
                  <a:pt x="27842" y="19612"/>
                </a:cubicBezTo>
                <a:close/>
                <a:moveTo>
                  <a:pt x="38618" y="19611"/>
                </a:moveTo>
                <a:cubicBezTo>
                  <a:pt x="43874" y="19611"/>
                  <a:pt x="50088" y="23494"/>
                  <a:pt x="53797" y="26135"/>
                </a:cubicBezTo>
                <a:cubicBezTo>
                  <a:pt x="53732" y="26107"/>
                  <a:pt x="53666" y="26082"/>
                  <a:pt x="53596" y="26052"/>
                </a:cubicBezTo>
                <a:cubicBezTo>
                  <a:pt x="49457" y="24189"/>
                  <a:pt x="42980" y="23236"/>
                  <a:pt x="37949" y="23236"/>
                </a:cubicBezTo>
                <a:cubicBezTo>
                  <a:pt x="36693" y="23236"/>
                  <a:pt x="35527" y="23295"/>
                  <a:pt x="34510" y="23414"/>
                </a:cubicBezTo>
                <a:cubicBezTo>
                  <a:pt x="34580" y="22432"/>
                  <a:pt x="34668" y="21428"/>
                  <a:pt x="34731" y="20511"/>
                </a:cubicBezTo>
                <a:cubicBezTo>
                  <a:pt x="35918" y="19880"/>
                  <a:pt x="37235" y="19611"/>
                  <a:pt x="38618" y="19611"/>
                </a:cubicBezTo>
                <a:close/>
                <a:moveTo>
                  <a:pt x="38922" y="15059"/>
                </a:moveTo>
                <a:cubicBezTo>
                  <a:pt x="40363" y="15059"/>
                  <a:pt x="50616" y="17904"/>
                  <a:pt x="52657" y="19911"/>
                </a:cubicBezTo>
                <a:cubicBezTo>
                  <a:pt x="56103" y="22053"/>
                  <a:pt x="57014" y="25045"/>
                  <a:pt x="58212" y="28280"/>
                </a:cubicBezTo>
                <a:cubicBezTo>
                  <a:pt x="54266" y="24373"/>
                  <a:pt x="45612" y="18382"/>
                  <a:pt x="38529" y="18382"/>
                </a:cubicBezTo>
                <a:cubicBezTo>
                  <a:pt x="37592" y="18382"/>
                  <a:pt x="36683" y="18487"/>
                  <a:pt x="35816" y="18715"/>
                </a:cubicBezTo>
                <a:cubicBezTo>
                  <a:pt x="36507" y="17969"/>
                  <a:pt x="37431" y="15701"/>
                  <a:pt x="38800" y="15071"/>
                </a:cubicBezTo>
                <a:cubicBezTo>
                  <a:pt x="38828" y="15063"/>
                  <a:pt x="38869" y="15059"/>
                  <a:pt x="38922" y="15059"/>
                </a:cubicBezTo>
                <a:close/>
                <a:moveTo>
                  <a:pt x="27118" y="15071"/>
                </a:moveTo>
                <a:cubicBezTo>
                  <a:pt x="28520" y="15686"/>
                  <a:pt x="29547" y="17909"/>
                  <a:pt x="30351" y="18640"/>
                </a:cubicBezTo>
                <a:cubicBezTo>
                  <a:pt x="29589" y="18484"/>
                  <a:pt x="28799" y="18411"/>
                  <a:pt x="27991" y="18411"/>
                </a:cubicBezTo>
                <a:cubicBezTo>
                  <a:pt x="20467" y="18411"/>
                  <a:pt x="11302" y="24734"/>
                  <a:pt x="7369" y="29347"/>
                </a:cubicBezTo>
                <a:cubicBezTo>
                  <a:pt x="7871" y="27845"/>
                  <a:pt x="8489" y="26162"/>
                  <a:pt x="9253" y="24374"/>
                </a:cubicBezTo>
                <a:cubicBezTo>
                  <a:pt x="10662" y="19019"/>
                  <a:pt x="23921" y="15219"/>
                  <a:pt x="27118" y="15071"/>
                </a:cubicBezTo>
                <a:close/>
                <a:moveTo>
                  <a:pt x="28721" y="24498"/>
                </a:moveTo>
                <a:cubicBezTo>
                  <a:pt x="30005" y="24498"/>
                  <a:pt x="31146" y="24559"/>
                  <a:pt x="32023" y="24683"/>
                </a:cubicBezTo>
                <a:cubicBezTo>
                  <a:pt x="32053" y="25205"/>
                  <a:pt x="32061" y="25607"/>
                  <a:pt x="32036" y="25745"/>
                </a:cubicBezTo>
                <a:cubicBezTo>
                  <a:pt x="31996" y="25944"/>
                  <a:pt x="31903" y="27579"/>
                  <a:pt x="31780" y="29950"/>
                </a:cubicBezTo>
                <a:cubicBezTo>
                  <a:pt x="30705" y="30506"/>
                  <a:pt x="29585" y="30734"/>
                  <a:pt x="28446" y="30734"/>
                </a:cubicBezTo>
                <a:cubicBezTo>
                  <a:pt x="24023" y="30734"/>
                  <a:pt x="19324" y="27295"/>
                  <a:pt x="15999" y="26253"/>
                </a:cubicBezTo>
                <a:cubicBezTo>
                  <a:pt x="19184" y="25105"/>
                  <a:pt x="24669" y="24498"/>
                  <a:pt x="28721" y="24498"/>
                </a:cubicBezTo>
                <a:close/>
                <a:moveTo>
                  <a:pt x="37751" y="24505"/>
                </a:moveTo>
                <a:cubicBezTo>
                  <a:pt x="41815" y="24505"/>
                  <a:pt x="47294" y="25113"/>
                  <a:pt x="50502" y="26273"/>
                </a:cubicBezTo>
                <a:cubicBezTo>
                  <a:pt x="49964" y="26433"/>
                  <a:pt x="49364" y="26649"/>
                  <a:pt x="48693" y="26916"/>
                </a:cubicBezTo>
                <a:cubicBezTo>
                  <a:pt x="45263" y="28053"/>
                  <a:pt x="42238" y="30760"/>
                  <a:pt x="38499" y="30760"/>
                </a:cubicBezTo>
                <a:cubicBezTo>
                  <a:pt x="38017" y="30760"/>
                  <a:pt x="37523" y="30715"/>
                  <a:pt x="37014" y="30615"/>
                </a:cubicBezTo>
                <a:cubicBezTo>
                  <a:pt x="35871" y="30422"/>
                  <a:pt x="35000" y="30088"/>
                  <a:pt x="34678" y="29952"/>
                </a:cubicBezTo>
                <a:cubicBezTo>
                  <a:pt x="34555" y="27581"/>
                  <a:pt x="34460" y="25946"/>
                  <a:pt x="34419" y="25748"/>
                </a:cubicBezTo>
                <a:cubicBezTo>
                  <a:pt x="34392" y="25610"/>
                  <a:pt x="34402" y="25205"/>
                  <a:pt x="34429" y="24690"/>
                </a:cubicBezTo>
                <a:cubicBezTo>
                  <a:pt x="35316" y="24566"/>
                  <a:pt x="36463" y="24505"/>
                  <a:pt x="37751" y="24505"/>
                </a:cubicBezTo>
                <a:close/>
                <a:moveTo>
                  <a:pt x="31714" y="31321"/>
                </a:moveTo>
                <a:lnTo>
                  <a:pt x="31714" y="31321"/>
                </a:lnTo>
                <a:cubicBezTo>
                  <a:pt x="31682" y="31901"/>
                  <a:pt x="31652" y="32507"/>
                  <a:pt x="31621" y="33135"/>
                </a:cubicBezTo>
                <a:cubicBezTo>
                  <a:pt x="30653" y="33690"/>
                  <a:pt x="29800" y="33931"/>
                  <a:pt x="29010" y="33931"/>
                </a:cubicBezTo>
                <a:cubicBezTo>
                  <a:pt x="27334" y="33931"/>
                  <a:pt x="25945" y="32843"/>
                  <a:pt x="24350" y="31361"/>
                </a:cubicBezTo>
                <a:lnTo>
                  <a:pt x="24350" y="31361"/>
                </a:lnTo>
                <a:cubicBezTo>
                  <a:pt x="25369" y="31800"/>
                  <a:pt x="26585" y="31994"/>
                  <a:pt x="27810" y="31994"/>
                </a:cubicBezTo>
                <a:cubicBezTo>
                  <a:pt x="29190" y="31994"/>
                  <a:pt x="30581" y="31747"/>
                  <a:pt x="31714" y="31321"/>
                </a:cubicBezTo>
                <a:close/>
                <a:moveTo>
                  <a:pt x="34746" y="31324"/>
                </a:moveTo>
                <a:cubicBezTo>
                  <a:pt x="35879" y="31750"/>
                  <a:pt x="37270" y="31998"/>
                  <a:pt x="38651" y="31998"/>
                </a:cubicBezTo>
                <a:cubicBezTo>
                  <a:pt x="39874" y="31998"/>
                  <a:pt x="41089" y="31803"/>
                  <a:pt x="42108" y="31364"/>
                </a:cubicBezTo>
                <a:lnTo>
                  <a:pt x="42108" y="31364"/>
                </a:lnTo>
                <a:cubicBezTo>
                  <a:pt x="40510" y="32845"/>
                  <a:pt x="39121" y="33931"/>
                  <a:pt x="37446" y="33931"/>
                </a:cubicBezTo>
                <a:cubicBezTo>
                  <a:pt x="36656" y="33931"/>
                  <a:pt x="35803" y="33690"/>
                  <a:pt x="34834" y="33135"/>
                </a:cubicBezTo>
                <a:cubicBezTo>
                  <a:pt x="34804" y="32507"/>
                  <a:pt x="34774" y="31901"/>
                  <a:pt x="34746" y="31324"/>
                </a:cubicBezTo>
                <a:close/>
                <a:moveTo>
                  <a:pt x="52414" y="27197"/>
                </a:moveTo>
                <a:cubicBezTo>
                  <a:pt x="53188" y="27197"/>
                  <a:pt x="53926" y="27423"/>
                  <a:pt x="54764" y="27946"/>
                </a:cubicBezTo>
                <a:cubicBezTo>
                  <a:pt x="52649" y="28199"/>
                  <a:pt x="50504" y="30075"/>
                  <a:pt x="48241" y="32050"/>
                </a:cubicBezTo>
                <a:cubicBezTo>
                  <a:pt x="46262" y="33775"/>
                  <a:pt x="44230" y="35551"/>
                  <a:pt x="42130" y="36370"/>
                </a:cubicBezTo>
                <a:cubicBezTo>
                  <a:pt x="44976" y="34212"/>
                  <a:pt x="47380" y="30178"/>
                  <a:pt x="49464" y="27961"/>
                </a:cubicBezTo>
                <a:cubicBezTo>
                  <a:pt x="50623" y="27484"/>
                  <a:pt x="51542" y="27197"/>
                  <a:pt x="52414" y="27197"/>
                </a:cubicBezTo>
                <a:close/>
                <a:moveTo>
                  <a:pt x="14060" y="27190"/>
                </a:moveTo>
                <a:cubicBezTo>
                  <a:pt x="15263" y="27190"/>
                  <a:pt x="16476" y="27702"/>
                  <a:pt x="17883" y="28300"/>
                </a:cubicBezTo>
                <a:cubicBezTo>
                  <a:pt x="19774" y="30761"/>
                  <a:pt x="21572" y="34187"/>
                  <a:pt x="24355" y="36380"/>
                </a:cubicBezTo>
                <a:cubicBezTo>
                  <a:pt x="22245" y="35566"/>
                  <a:pt x="20201" y="33783"/>
                  <a:pt x="18214" y="32050"/>
                </a:cubicBezTo>
                <a:cubicBezTo>
                  <a:pt x="15954" y="30075"/>
                  <a:pt x="13806" y="28199"/>
                  <a:pt x="11692" y="27946"/>
                </a:cubicBezTo>
                <a:cubicBezTo>
                  <a:pt x="12510" y="27403"/>
                  <a:pt x="13283" y="27190"/>
                  <a:pt x="14060" y="27190"/>
                </a:cubicBezTo>
                <a:close/>
                <a:moveTo>
                  <a:pt x="20465" y="29787"/>
                </a:moveTo>
                <a:lnTo>
                  <a:pt x="20465" y="29787"/>
                </a:lnTo>
                <a:cubicBezTo>
                  <a:pt x="23250" y="31702"/>
                  <a:pt x="25640" y="35199"/>
                  <a:pt x="29016" y="35199"/>
                </a:cubicBezTo>
                <a:cubicBezTo>
                  <a:pt x="29802" y="35199"/>
                  <a:pt x="30641" y="35009"/>
                  <a:pt x="31551" y="34566"/>
                </a:cubicBezTo>
                <a:lnTo>
                  <a:pt x="31551" y="34566"/>
                </a:lnTo>
                <a:cubicBezTo>
                  <a:pt x="31529" y="35043"/>
                  <a:pt x="31503" y="35528"/>
                  <a:pt x="31481" y="36020"/>
                </a:cubicBezTo>
                <a:cubicBezTo>
                  <a:pt x="30653" y="36322"/>
                  <a:pt x="29531" y="36611"/>
                  <a:pt x="28413" y="36611"/>
                </a:cubicBezTo>
                <a:cubicBezTo>
                  <a:pt x="27624" y="36611"/>
                  <a:pt x="26838" y="36468"/>
                  <a:pt x="26159" y="36083"/>
                </a:cubicBezTo>
                <a:cubicBezTo>
                  <a:pt x="23933" y="34873"/>
                  <a:pt x="21884" y="31904"/>
                  <a:pt x="20465" y="29787"/>
                </a:cubicBezTo>
                <a:close/>
                <a:moveTo>
                  <a:pt x="46608" y="29412"/>
                </a:moveTo>
                <a:lnTo>
                  <a:pt x="46608" y="29412"/>
                </a:lnTo>
                <a:cubicBezTo>
                  <a:pt x="45029" y="31560"/>
                  <a:pt x="42660" y="34790"/>
                  <a:pt x="40294" y="36083"/>
                </a:cubicBezTo>
                <a:cubicBezTo>
                  <a:pt x="39616" y="36468"/>
                  <a:pt x="38830" y="36611"/>
                  <a:pt x="38042" y="36611"/>
                </a:cubicBezTo>
                <a:cubicBezTo>
                  <a:pt x="36924" y="36611"/>
                  <a:pt x="35801" y="36322"/>
                  <a:pt x="34972" y="36020"/>
                </a:cubicBezTo>
                <a:cubicBezTo>
                  <a:pt x="34949" y="35531"/>
                  <a:pt x="34924" y="35043"/>
                  <a:pt x="34904" y="34566"/>
                </a:cubicBezTo>
                <a:lnTo>
                  <a:pt x="34904" y="34566"/>
                </a:lnTo>
                <a:cubicBezTo>
                  <a:pt x="35805" y="35012"/>
                  <a:pt x="36640" y="35202"/>
                  <a:pt x="37425" y="35202"/>
                </a:cubicBezTo>
                <a:cubicBezTo>
                  <a:pt x="41092" y="35202"/>
                  <a:pt x="43652" y="31047"/>
                  <a:pt x="46608" y="29412"/>
                </a:cubicBezTo>
                <a:close/>
                <a:moveTo>
                  <a:pt x="24423" y="39602"/>
                </a:moveTo>
                <a:cubicBezTo>
                  <a:pt x="24421" y="39602"/>
                  <a:pt x="24420" y="39603"/>
                  <a:pt x="24420" y="39605"/>
                </a:cubicBezTo>
                <a:lnTo>
                  <a:pt x="24420" y="39605"/>
                </a:lnTo>
                <a:cubicBezTo>
                  <a:pt x="24421" y="39604"/>
                  <a:pt x="24422" y="39603"/>
                  <a:pt x="24423" y="39602"/>
                </a:cubicBezTo>
                <a:cubicBezTo>
                  <a:pt x="24423" y="39602"/>
                  <a:pt x="24423" y="39602"/>
                  <a:pt x="24423" y="39602"/>
                </a:cubicBezTo>
                <a:close/>
                <a:moveTo>
                  <a:pt x="42038" y="39607"/>
                </a:moveTo>
                <a:cubicBezTo>
                  <a:pt x="42038" y="39607"/>
                  <a:pt x="42038" y="39607"/>
                  <a:pt x="42037" y="39607"/>
                </a:cubicBezTo>
                <a:cubicBezTo>
                  <a:pt x="42039" y="39608"/>
                  <a:pt x="42040" y="39610"/>
                  <a:pt x="42041" y="39611"/>
                </a:cubicBezTo>
                <a:lnTo>
                  <a:pt x="42041" y="39611"/>
                </a:lnTo>
                <a:cubicBezTo>
                  <a:pt x="42041" y="39608"/>
                  <a:pt x="42040" y="39607"/>
                  <a:pt x="42038" y="39607"/>
                </a:cubicBezTo>
                <a:close/>
                <a:moveTo>
                  <a:pt x="31418" y="37387"/>
                </a:moveTo>
                <a:lnTo>
                  <a:pt x="31418" y="37387"/>
                </a:lnTo>
                <a:cubicBezTo>
                  <a:pt x="31383" y="38093"/>
                  <a:pt x="31353" y="38808"/>
                  <a:pt x="31318" y="39522"/>
                </a:cubicBezTo>
                <a:cubicBezTo>
                  <a:pt x="29833" y="39552"/>
                  <a:pt x="28155" y="40062"/>
                  <a:pt x="26847" y="41373"/>
                </a:cubicBezTo>
                <a:lnTo>
                  <a:pt x="25488" y="37995"/>
                </a:lnTo>
                <a:lnTo>
                  <a:pt x="25488" y="37995"/>
                </a:lnTo>
                <a:cubicBezTo>
                  <a:pt x="25960" y="38070"/>
                  <a:pt x="26447" y="38105"/>
                  <a:pt x="26932" y="38105"/>
                </a:cubicBezTo>
                <a:cubicBezTo>
                  <a:pt x="28540" y="38090"/>
                  <a:pt x="30052" y="37786"/>
                  <a:pt x="31418" y="37387"/>
                </a:cubicBezTo>
                <a:close/>
                <a:moveTo>
                  <a:pt x="35035" y="37387"/>
                </a:moveTo>
                <a:lnTo>
                  <a:pt x="35035" y="37387"/>
                </a:lnTo>
                <a:cubicBezTo>
                  <a:pt x="36373" y="37775"/>
                  <a:pt x="37956" y="38104"/>
                  <a:pt x="39503" y="38104"/>
                </a:cubicBezTo>
                <a:cubicBezTo>
                  <a:pt x="39997" y="38104"/>
                  <a:pt x="40487" y="38071"/>
                  <a:pt x="40965" y="37995"/>
                </a:cubicBezTo>
                <a:lnTo>
                  <a:pt x="40965" y="37995"/>
                </a:lnTo>
                <a:lnTo>
                  <a:pt x="39606" y="41373"/>
                </a:lnTo>
                <a:cubicBezTo>
                  <a:pt x="38790" y="40557"/>
                  <a:pt x="37893" y="40109"/>
                  <a:pt x="37142" y="39861"/>
                </a:cubicBezTo>
                <a:cubicBezTo>
                  <a:pt x="34480" y="39180"/>
                  <a:pt x="35256" y="40109"/>
                  <a:pt x="35035" y="37387"/>
                </a:cubicBezTo>
                <a:close/>
                <a:moveTo>
                  <a:pt x="18403" y="33868"/>
                </a:moveTo>
                <a:cubicBezTo>
                  <a:pt x="23152" y="38213"/>
                  <a:pt x="23677" y="35551"/>
                  <a:pt x="25870" y="42287"/>
                </a:cubicBezTo>
                <a:cubicBezTo>
                  <a:pt x="26091" y="42646"/>
                  <a:pt x="25325" y="43395"/>
                  <a:pt x="25224" y="43980"/>
                </a:cubicBezTo>
                <a:cubicBezTo>
                  <a:pt x="25013" y="44543"/>
                  <a:pt x="24827" y="45045"/>
                  <a:pt x="24659" y="45502"/>
                </a:cubicBezTo>
                <a:cubicBezTo>
                  <a:pt x="24360" y="44811"/>
                  <a:pt x="23911" y="44060"/>
                  <a:pt x="23308" y="43540"/>
                </a:cubicBezTo>
                <a:cubicBezTo>
                  <a:pt x="22761" y="43063"/>
                  <a:pt x="22139" y="42846"/>
                  <a:pt x="21488" y="42846"/>
                </a:cubicBezTo>
                <a:cubicBezTo>
                  <a:pt x="21392" y="42846"/>
                  <a:pt x="21295" y="42850"/>
                  <a:pt x="21198" y="42860"/>
                </a:cubicBezTo>
                <a:cubicBezTo>
                  <a:pt x="21171" y="42861"/>
                  <a:pt x="21144" y="42862"/>
                  <a:pt x="21116" y="42862"/>
                </a:cubicBezTo>
                <a:cubicBezTo>
                  <a:pt x="19529" y="42862"/>
                  <a:pt x="15951" y="40359"/>
                  <a:pt x="17536" y="38130"/>
                </a:cubicBezTo>
                <a:lnTo>
                  <a:pt x="17536" y="38130"/>
                </a:lnTo>
                <a:cubicBezTo>
                  <a:pt x="18122" y="39437"/>
                  <a:pt x="21584" y="41028"/>
                  <a:pt x="23257" y="41028"/>
                </a:cubicBezTo>
                <a:cubicBezTo>
                  <a:pt x="23349" y="41028"/>
                  <a:pt x="23436" y="41024"/>
                  <a:pt x="23516" y="41014"/>
                </a:cubicBezTo>
                <a:cubicBezTo>
                  <a:pt x="24508" y="41014"/>
                  <a:pt x="25003" y="40725"/>
                  <a:pt x="25089" y="40667"/>
                </a:cubicBezTo>
                <a:cubicBezTo>
                  <a:pt x="25091" y="40657"/>
                  <a:pt x="24412" y="39669"/>
                  <a:pt x="24420" y="39605"/>
                </a:cubicBezTo>
                <a:lnTo>
                  <a:pt x="24420" y="39605"/>
                </a:lnTo>
                <a:cubicBezTo>
                  <a:pt x="24290" y="39722"/>
                  <a:pt x="24034" y="39777"/>
                  <a:pt x="23696" y="39777"/>
                </a:cubicBezTo>
                <a:cubicBezTo>
                  <a:pt x="22063" y="39777"/>
                  <a:pt x="18518" y="38491"/>
                  <a:pt x="18156" y="36611"/>
                </a:cubicBezTo>
                <a:cubicBezTo>
                  <a:pt x="18244" y="36169"/>
                  <a:pt x="18370" y="34629"/>
                  <a:pt x="18403" y="33868"/>
                </a:cubicBezTo>
                <a:close/>
                <a:moveTo>
                  <a:pt x="48058" y="33870"/>
                </a:moveTo>
                <a:cubicBezTo>
                  <a:pt x="48090" y="34629"/>
                  <a:pt x="48216" y="36171"/>
                  <a:pt x="48304" y="36613"/>
                </a:cubicBezTo>
                <a:cubicBezTo>
                  <a:pt x="47955" y="38489"/>
                  <a:pt x="44380" y="39784"/>
                  <a:pt x="42754" y="39784"/>
                </a:cubicBezTo>
                <a:cubicBezTo>
                  <a:pt x="42418" y="39784"/>
                  <a:pt x="42165" y="39728"/>
                  <a:pt x="42041" y="39611"/>
                </a:cubicBezTo>
                <a:lnTo>
                  <a:pt x="42041" y="39611"/>
                </a:lnTo>
                <a:cubicBezTo>
                  <a:pt x="42043" y="39679"/>
                  <a:pt x="41362" y="40667"/>
                  <a:pt x="41372" y="40670"/>
                </a:cubicBezTo>
                <a:cubicBezTo>
                  <a:pt x="41455" y="40727"/>
                  <a:pt x="41952" y="41016"/>
                  <a:pt x="42944" y="41016"/>
                </a:cubicBezTo>
                <a:cubicBezTo>
                  <a:pt x="43024" y="41026"/>
                  <a:pt x="43111" y="41031"/>
                  <a:pt x="43203" y="41031"/>
                </a:cubicBezTo>
                <a:cubicBezTo>
                  <a:pt x="44876" y="41031"/>
                  <a:pt x="48339" y="39440"/>
                  <a:pt x="48924" y="38133"/>
                </a:cubicBezTo>
                <a:lnTo>
                  <a:pt x="48924" y="38133"/>
                </a:lnTo>
                <a:cubicBezTo>
                  <a:pt x="49326" y="38967"/>
                  <a:pt x="49550" y="39833"/>
                  <a:pt x="48902" y="40682"/>
                </a:cubicBezTo>
                <a:cubicBezTo>
                  <a:pt x="46151" y="44354"/>
                  <a:pt x="43534" y="41227"/>
                  <a:pt x="41801" y="45504"/>
                </a:cubicBezTo>
                <a:cubicBezTo>
                  <a:pt x="41630" y="45047"/>
                  <a:pt x="41447" y="44545"/>
                  <a:pt x="41236" y="43982"/>
                </a:cubicBezTo>
                <a:cubicBezTo>
                  <a:pt x="41136" y="43400"/>
                  <a:pt x="40372" y="42649"/>
                  <a:pt x="40588" y="42290"/>
                </a:cubicBezTo>
                <a:cubicBezTo>
                  <a:pt x="42803" y="35521"/>
                  <a:pt x="43288" y="38241"/>
                  <a:pt x="48058" y="33870"/>
                </a:cubicBezTo>
                <a:close/>
                <a:moveTo>
                  <a:pt x="31017" y="40771"/>
                </a:moveTo>
                <a:cubicBezTo>
                  <a:pt x="31099" y="40771"/>
                  <a:pt x="31181" y="40773"/>
                  <a:pt x="31265" y="40778"/>
                </a:cubicBezTo>
                <a:cubicBezTo>
                  <a:pt x="31152" y="43252"/>
                  <a:pt x="31044" y="45638"/>
                  <a:pt x="30956" y="47587"/>
                </a:cubicBezTo>
                <a:cubicBezTo>
                  <a:pt x="29847" y="46921"/>
                  <a:pt x="28973" y="46643"/>
                  <a:pt x="28262" y="46643"/>
                </a:cubicBezTo>
                <a:cubicBezTo>
                  <a:pt x="25723" y="46643"/>
                  <a:pt x="25246" y="50184"/>
                  <a:pt x="23531" y="52316"/>
                </a:cubicBezTo>
                <a:cubicBezTo>
                  <a:pt x="23848" y="51625"/>
                  <a:pt x="24021" y="51191"/>
                  <a:pt x="24195" y="50626"/>
                </a:cubicBezTo>
                <a:cubicBezTo>
                  <a:pt x="25010" y="49042"/>
                  <a:pt x="26163" y="40771"/>
                  <a:pt x="31017" y="40771"/>
                </a:cubicBezTo>
                <a:close/>
                <a:moveTo>
                  <a:pt x="35433" y="40771"/>
                </a:moveTo>
                <a:cubicBezTo>
                  <a:pt x="40310" y="40771"/>
                  <a:pt x="41440" y="49041"/>
                  <a:pt x="42263" y="50626"/>
                </a:cubicBezTo>
                <a:cubicBezTo>
                  <a:pt x="42434" y="51191"/>
                  <a:pt x="42607" y="51625"/>
                  <a:pt x="42929" y="52316"/>
                </a:cubicBezTo>
                <a:cubicBezTo>
                  <a:pt x="41213" y="50182"/>
                  <a:pt x="40734" y="46643"/>
                  <a:pt x="38196" y="46643"/>
                </a:cubicBezTo>
                <a:cubicBezTo>
                  <a:pt x="37484" y="46643"/>
                  <a:pt x="36610" y="46921"/>
                  <a:pt x="35502" y="47587"/>
                </a:cubicBezTo>
                <a:cubicBezTo>
                  <a:pt x="35414" y="45638"/>
                  <a:pt x="35309" y="43252"/>
                  <a:pt x="35196" y="40778"/>
                </a:cubicBezTo>
                <a:cubicBezTo>
                  <a:pt x="35276" y="40773"/>
                  <a:pt x="35355" y="40771"/>
                  <a:pt x="35433" y="40771"/>
                </a:cubicBezTo>
                <a:close/>
                <a:moveTo>
                  <a:pt x="56982" y="28802"/>
                </a:moveTo>
                <a:cubicBezTo>
                  <a:pt x="61390" y="33705"/>
                  <a:pt x="62472" y="42408"/>
                  <a:pt x="60410" y="48802"/>
                </a:cubicBezTo>
                <a:cubicBezTo>
                  <a:pt x="59785" y="50920"/>
                  <a:pt x="59312" y="52761"/>
                  <a:pt x="58998" y="54310"/>
                </a:cubicBezTo>
                <a:cubicBezTo>
                  <a:pt x="58290" y="51703"/>
                  <a:pt x="57316" y="48729"/>
                  <a:pt x="56856" y="46193"/>
                </a:cubicBezTo>
                <a:cubicBezTo>
                  <a:pt x="56356" y="43447"/>
                  <a:pt x="56479" y="42254"/>
                  <a:pt x="56607" y="40994"/>
                </a:cubicBezTo>
                <a:cubicBezTo>
                  <a:pt x="56776" y="38216"/>
                  <a:pt x="56851" y="29548"/>
                  <a:pt x="56982" y="28802"/>
                </a:cubicBezTo>
                <a:close/>
                <a:moveTo>
                  <a:pt x="9476" y="28802"/>
                </a:moveTo>
                <a:cubicBezTo>
                  <a:pt x="9604" y="29566"/>
                  <a:pt x="9677" y="38201"/>
                  <a:pt x="9850" y="40994"/>
                </a:cubicBezTo>
                <a:cubicBezTo>
                  <a:pt x="9979" y="42257"/>
                  <a:pt x="10102" y="43450"/>
                  <a:pt x="9602" y="46193"/>
                </a:cubicBezTo>
                <a:cubicBezTo>
                  <a:pt x="9140" y="48729"/>
                  <a:pt x="8168" y="51701"/>
                  <a:pt x="7457" y="54313"/>
                </a:cubicBezTo>
                <a:cubicBezTo>
                  <a:pt x="4872" y="45803"/>
                  <a:pt x="3167" y="35998"/>
                  <a:pt x="9476" y="28802"/>
                </a:cubicBezTo>
                <a:close/>
                <a:moveTo>
                  <a:pt x="28334" y="47946"/>
                </a:moveTo>
                <a:cubicBezTo>
                  <a:pt x="29251" y="47946"/>
                  <a:pt x="30281" y="48603"/>
                  <a:pt x="30886" y="49084"/>
                </a:cubicBezTo>
                <a:cubicBezTo>
                  <a:pt x="30838" y="50126"/>
                  <a:pt x="30800" y="50965"/>
                  <a:pt x="30778" y="51515"/>
                </a:cubicBezTo>
                <a:cubicBezTo>
                  <a:pt x="30778" y="51784"/>
                  <a:pt x="31107" y="52620"/>
                  <a:pt x="30486" y="53743"/>
                </a:cubicBezTo>
                <a:cubicBezTo>
                  <a:pt x="29551" y="54975"/>
                  <a:pt x="28130" y="55183"/>
                  <a:pt x="26630" y="55183"/>
                </a:cubicBezTo>
                <a:cubicBezTo>
                  <a:pt x="25864" y="55183"/>
                  <a:pt x="25077" y="55128"/>
                  <a:pt x="24324" y="55128"/>
                </a:cubicBezTo>
                <a:cubicBezTo>
                  <a:pt x="23399" y="55128"/>
                  <a:pt x="22525" y="55210"/>
                  <a:pt x="21801" y="55574"/>
                </a:cubicBezTo>
                <a:cubicBezTo>
                  <a:pt x="23243" y="53680"/>
                  <a:pt x="24850" y="53991"/>
                  <a:pt x="26395" y="49749"/>
                </a:cubicBezTo>
                <a:cubicBezTo>
                  <a:pt x="26776" y="48729"/>
                  <a:pt x="27301" y="48134"/>
                  <a:pt x="27959" y="47986"/>
                </a:cubicBezTo>
                <a:cubicBezTo>
                  <a:pt x="28081" y="47958"/>
                  <a:pt x="28206" y="47946"/>
                  <a:pt x="28334" y="47946"/>
                </a:cubicBezTo>
                <a:close/>
                <a:moveTo>
                  <a:pt x="37999" y="47957"/>
                </a:moveTo>
                <a:cubicBezTo>
                  <a:pt x="40528" y="47957"/>
                  <a:pt x="40545" y="53311"/>
                  <a:pt x="43798" y="54670"/>
                </a:cubicBezTo>
                <a:cubicBezTo>
                  <a:pt x="44268" y="54936"/>
                  <a:pt x="44438" y="55162"/>
                  <a:pt x="44654" y="55576"/>
                </a:cubicBezTo>
                <a:cubicBezTo>
                  <a:pt x="44413" y="55433"/>
                  <a:pt x="44142" y="55330"/>
                  <a:pt x="43841" y="55262"/>
                </a:cubicBezTo>
                <a:cubicBezTo>
                  <a:pt x="43394" y="55169"/>
                  <a:pt x="42889" y="55142"/>
                  <a:pt x="42351" y="55142"/>
                </a:cubicBezTo>
                <a:cubicBezTo>
                  <a:pt x="41614" y="55142"/>
                  <a:pt x="40818" y="55193"/>
                  <a:pt x="40031" y="55193"/>
                </a:cubicBezTo>
                <a:cubicBezTo>
                  <a:pt x="38444" y="55193"/>
                  <a:pt x="36898" y="54986"/>
                  <a:pt x="35967" y="53743"/>
                </a:cubicBezTo>
                <a:cubicBezTo>
                  <a:pt x="35396" y="52821"/>
                  <a:pt x="35653" y="51701"/>
                  <a:pt x="35658" y="51693"/>
                </a:cubicBezTo>
                <a:cubicBezTo>
                  <a:pt x="35690" y="50992"/>
                  <a:pt x="35600" y="50249"/>
                  <a:pt x="35570" y="49084"/>
                </a:cubicBezTo>
                <a:cubicBezTo>
                  <a:pt x="36592" y="48285"/>
                  <a:pt x="37372" y="47957"/>
                  <a:pt x="37999" y="47957"/>
                </a:cubicBezTo>
                <a:close/>
                <a:moveTo>
                  <a:pt x="34426" y="1"/>
                </a:moveTo>
                <a:cubicBezTo>
                  <a:pt x="33160" y="1"/>
                  <a:pt x="35222" y="11613"/>
                  <a:pt x="34962" y="12012"/>
                </a:cubicBezTo>
                <a:cubicBezTo>
                  <a:pt x="34985" y="12233"/>
                  <a:pt x="35115" y="12418"/>
                  <a:pt x="35299" y="12511"/>
                </a:cubicBezTo>
                <a:cubicBezTo>
                  <a:pt x="34148" y="15201"/>
                  <a:pt x="33538" y="17798"/>
                  <a:pt x="33538" y="19069"/>
                </a:cubicBezTo>
                <a:cubicBezTo>
                  <a:pt x="33538" y="19999"/>
                  <a:pt x="33304" y="22528"/>
                  <a:pt x="33224" y="23764"/>
                </a:cubicBezTo>
                <a:cubicBezTo>
                  <a:pt x="32809" y="19263"/>
                  <a:pt x="33262" y="17392"/>
                  <a:pt x="31084" y="12368"/>
                </a:cubicBezTo>
                <a:cubicBezTo>
                  <a:pt x="31084" y="12368"/>
                  <a:pt x="31662" y="664"/>
                  <a:pt x="31662" y="659"/>
                </a:cubicBezTo>
                <a:cubicBezTo>
                  <a:pt x="31691" y="281"/>
                  <a:pt x="31355" y="8"/>
                  <a:pt x="31018" y="8"/>
                </a:cubicBezTo>
                <a:cubicBezTo>
                  <a:pt x="30871" y="8"/>
                  <a:pt x="30724" y="59"/>
                  <a:pt x="30607" y="177"/>
                </a:cubicBezTo>
                <a:cubicBezTo>
                  <a:pt x="30363" y="350"/>
                  <a:pt x="27387" y="3371"/>
                  <a:pt x="27271" y="3761"/>
                </a:cubicBezTo>
                <a:cubicBezTo>
                  <a:pt x="26267" y="1535"/>
                  <a:pt x="26046" y="578"/>
                  <a:pt x="25664" y="144"/>
                </a:cubicBezTo>
                <a:cubicBezTo>
                  <a:pt x="25553" y="53"/>
                  <a:pt x="25419" y="11"/>
                  <a:pt x="25284" y="11"/>
                </a:cubicBezTo>
                <a:cubicBezTo>
                  <a:pt x="25012" y="11"/>
                  <a:pt x="24739" y="183"/>
                  <a:pt x="24667" y="465"/>
                </a:cubicBezTo>
                <a:cubicBezTo>
                  <a:pt x="24189" y="2236"/>
                  <a:pt x="23253" y="5805"/>
                  <a:pt x="22780" y="7558"/>
                </a:cubicBezTo>
                <a:cubicBezTo>
                  <a:pt x="22248" y="7845"/>
                  <a:pt x="20869" y="8651"/>
                  <a:pt x="17940" y="10688"/>
                </a:cubicBezTo>
                <a:cubicBezTo>
                  <a:pt x="15723" y="12225"/>
                  <a:pt x="13997" y="13740"/>
                  <a:pt x="13462" y="14217"/>
                </a:cubicBezTo>
                <a:cubicBezTo>
                  <a:pt x="13430" y="14215"/>
                  <a:pt x="13396" y="14215"/>
                  <a:pt x="13361" y="14215"/>
                </a:cubicBezTo>
                <a:cubicBezTo>
                  <a:pt x="11782" y="14215"/>
                  <a:pt x="7404" y="15586"/>
                  <a:pt x="6018" y="17168"/>
                </a:cubicBezTo>
                <a:cubicBezTo>
                  <a:pt x="2255" y="20843"/>
                  <a:pt x="2009" y="28011"/>
                  <a:pt x="2964" y="32431"/>
                </a:cubicBezTo>
                <a:cubicBezTo>
                  <a:pt x="2100" y="34755"/>
                  <a:pt x="221" y="39527"/>
                  <a:pt x="2310" y="48918"/>
                </a:cubicBezTo>
                <a:cubicBezTo>
                  <a:pt x="2634" y="49835"/>
                  <a:pt x="2813" y="50339"/>
                  <a:pt x="2172" y="53499"/>
                </a:cubicBezTo>
                <a:cubicBezTo>
                  <a:pt x="2037" y="55192"/>
                  <a:pt x="0" y="60911"/>
                  <a:pt x="1678" y="60911"/>
                </a:cubicBezTo>
                <a:cubicBezTo>
                  <a:pt x="1681" y="60911"/>
                  <a:pt x="1683" y="60911"/>
                  <a:pt x="1685" y="60911"/>
                </a:cubicBezTo>
                <a:cubicBezTo>
                  <a:pt x="1691" y="60911"/>
                  <a:pt x="1697" y="60911"/>
                  <a:pt x="1703" y="60911"/>
                </a:cubicBezTo>
                <a:cubicBezTo>
                  <a:pt x="2144" y="60911"/>
                  <a:pt x="2466" y="60381"/>
                  <a:pt x="2245" y="59994"/>
                </a:cubicBezTo>
                <a:cubicBezTo>
                  <a:pt x="2225" y="59512"/>
                  <a:pt x="2612" y="57618"/>
                  <a:pt x="3059" y="55441"/>
                </a:cubicBezTo>
                <a:cubicBezTo>
                  <a:pt x="3704" y="52987"/>
                  <a:pt x="4141" y="49305"/>
                  <a:pt x="3499" y="48498"/>
                </a:cubicBezTo>
                <a:cubicBezTo>
                  <a:pt x="1341" y="38419"/>
                  <a:pt x="3669" y="35599"/>
                  <a:pt x="4184" y="32125"/>
                </a:cubicBezTo>
                <a:cubicBezTo>
                  <a:pt x="3391" y="29367"/>
                  <a:pt x="3725" y="24788"/>
                  <a:pt x="4807" y="21390"/>
                </a:cubicBezTo>
                <a:cubicBezTo>
                  <a:pt x="5462" y="17707"/>
                  <a:pt x="10939" y="15450"/>
                  <a:pt x="13590" y="15450"/>
                </a:cubicBezTo>
                <a:cubicBezTo>
                  <a:pt x="13643" y="15450"/>
                  <a:pt x="13695" y="15451"/>
                  <a:pt x="13746" y="15453"/>
                </a:cubicBezTo>
                <a:cubicBezTo>
                  <a:pt x="14479" y="15269"/>
                  <a:pt x="15622" y="13752"/>
                  <a:pt x="18659" y="11715"/>
                </a:cubicBezTo>
                <a:cubicBezTo>
                  <a:pt x="23222" y="8684"/>
                  <a:pt x="22929" y="8779"/>
                  <a:pt x="24182" y="8279"/>
                </a:cubicBezTo>
                <a:cubicBezTo>
                  <a:pt x="24712" y="10597"/>
                  <a:pt x="25483" y="12476"/>
                  <a:pt x="26475" y="13893"/>
                </a:cubicBezTo>
                <a:cubicBezTo>
                  <a:pt x="21447" y="14609"/>
                  <a:pt x="10270" y="17889"/>
                  <a:pt x="8095" y="23877"/>
                </a:cubicBezTo>
                <a:cubicBezTo>
                  <a:pt x="4365" y="33305"/>
                  <a:pt x="2446" y="40250"/>
                  <a:pt x="4842" y="49154"/>
                </a:cubicBezTo>
                <a:cubicBezTo>
                  <a:pt x="6558" y="55782"/>
                  <a:pt x="7105" y="56475"/>
                  <a:pt x="6229" y="60544"/>
                </a:cubicBezTo>
                <a:cubicBezTo>
                  <a:pt x="6254" y="60924"/>
                  <a:pt x="6550" y="61106"/>
                  <a:pt x="6848" y="61106"/>
                </a:cubicBezTo>
                <a:cubicBezTo>
                  <a:pt x="7183" y="61106"/>
                  <a:pt x="7520" y="60878"/>
                  <a:pt x="7482" y="60446"/>
                </a:cubicBezTo>
                <a:cubicBezTo>
                  <a:pt x="7560" y="60115"/>
                  <a:pt x="7736" y="59859"/>
                  <a:pt x="7824" y="59356"/>
                </a:cubicBezTo>
                <a:cubicBezTo>
                  <a:pt x="8014" y="55421"/>
                  <a:pt x="10134" y="50478"/>
                  <a:pt x="10838" y="46416"/>
                </a:cubicBezTo>
                <a:cubicBezTo>
                  <a:pt x="11616" y="42134"/>
                  <a:pt x="10966" y="41755"/>
                  <a:pt x="10986" y="38530"/>
                </a:cubicBezTo>
                <a:cubicBezTo>
                  <a:pt x="11061" y="35872"/>
                  <a:pt x="10775" y="29844"/>
                  <a:pt x="10732" y="28948"/>
                </a:cubicBezTo>
                <a:lnTo>
                  <a:pt x="10732" y="28948"/>
                </a:lnTo>
                <a:cubicBezTo>
                  <a:pt x="10848" y="29086"/>
                  <a:pt x="11021" y="29171"/>
                  <a:pt x="11212" y="29171"/>
                </a:cubicBezTo>
                <a:cubicBezTo>
                  <a:pt x="12196" y="29171"/>
                  <a:pt x="13284" y="29729"/>
                  <a:pt x="14432" y="30555"/>
                </a:cubicBezTo>
                <a:cubicBezTo>
                  <a:pt x="13728" y="34122"/>
                  <a:pt x="14592" y="42069"/>
                  <a:pt x="15484" y="45904"/>
                </a:cubicBezTo>
                <a:cubicBezTo>
                  <a:pt x="15863" y="49518"/>
                  <a:pt x="19108" y="52751"/>
                  <a:pt x="16991" y="56021"/>
                </a:cubicBezTo>
                <a:cubicBezTo>
                  <a:pt x="16489" y="56689"/>
                  <a:pt x="16341" y="57593"/>
                  <a:pt x="16562" y="58635"/>
                </a:cubicBezTo>
                <a:cubicBezTo>
                  <a:pt x="16761" y="59866"/>
                  <a:pt x="17238" y="60293"/>
                  <a:pt x="17623" y="60293"/>
                </a:cubicBezTo>
                <a:cubicBezTo>
                  <a:pt x="18014" y="60293"/>
                  <a:pt x="18311" y="59854"/>
                  <a:pt x="18131" y="59369"/>
                </a:cubicBezTo>
                <a:cubicBezTo>
                  <a:pt x="16763" y="56799"/>
                  <a:pt x="19561" y="55875"/>
                  <a:pt x="18915" y="52894"/>
                </a:cubicBezTo>
                <a:cubicBezTo>
                  <a:pt x="16735" y="46647"/>
                  <a:pt x="14658" y="37342"/>
                  <a:pt x="15632" y="31482"/>
                </a:cubicBezTo>
                <a:lnTo>
                  <a:pt x="15632" y="31482"/>
                </a:lnTo>
                <a:cubicBezTo>
                  <a:pt x="16150" y="31904"/>
                  <a:pt x="16675" y="32364"/>
                  <a:pt x="17212" y="32831"/>
                </a:cubicBezTo>
                <a:cubicBezTo>
                  <a:pt x="17049" y="34659"/>
                  <a:pt x="17117" y="36387"/>
                  <a:pt x="16675" y="37063"/>
                </a:cubicBezTo>
                <a:cubicBezTo>
                  <a:pt x="14163" y="40467"/>
                  <a:pt x="18310" y="44103"/>
                  <a:pt x="21252" y="44103"/>
                </a:cubicBezTo>
                <a:cubicBezTo>
                  <a:pt x="21314" y="44103"/>
                  <a:pt x="21376" y="44101"/>
                  <a:pt x="21437" y="44098"/>
                </a:cubicBezTo>
                <a:cubicBezTo>
                  <a:pt x="21487" y="44091"/>
                  <a:pt x="21537" y="44087"/>
                  <a:pt x="21586" y="44087"/>
                </a:cubicBezTo>
                <a:cubicBezTo>
                  <a:pt x="22885" y="44087"/>
                  <a:pt x="23820" y="46551"/>
                  <a:pt x="23820" y="47059"/>
                </a:cubicBezTo>
                <a:cubicBezTo>
                  <a:pt x="23830" y="47192"/>
                  <a:pt x="23881" y="47310"/>
                  <a:pt x="23958" y="47408"/>
                </a:cubicBezTo>
                <a:cubicBezTo>
                  <a:pt x="23416" y="48920"/>
                  <a:pt x="23197" y="49604"/>
                  <a:pt x="22996" y="50234"/>
                </a:cubicBezTo>
                <a:cubicBezTo>
                  <a:pt x="22690" y="51294"/>
                  <a:pt x="21871" y="52896"/>
                  <a:pt x="21067" y="54341"/>
                </a:cubicBezTo>
                <a:cubicBezTo>
                  <a:pt x="20482" y="55179"/>
                  <a:pt x="20183" y="55800"/>
                  <a:pt x="20445" y="56965"/>
                </a:cubicBezTo>
                <a:cubicBezTo>
                  <a:pt x="20527" y="57565"/>
                  <a:pt x="20630" y="58309"/>
                  <a:pt x="20545" y="59153"/>
                </a:cubicBezTo>
                <a:cubicBezTo>
                  <a:pt x="20510" y="59499"/>
                  <a:pt x="20761" y="59806"/>
                  <a:pt x="21108" y="59841"/>
                </a:cubicBezTo>
                <a:cubicBezTo>
                  <a:pt x="23094" y="59429"/>
                  <a:pt x="20029" y="56372"/>
                  <a:pt x="23978" y="56372"/>
                </a:cubicBezTo>
                <a:cubicBezTo>
                  <a:pt x="24244" y="56372"/>
                  <a:pt x="24542" y="56386"/>
                  <a:pt x="24875" y="56415"/>
                </a:cubicBezTo>
                <a:cubicBezTo>
                  <a:pt x="25204" y="56437"/>
                  <a:pt x="25588" y="56453"/>
                  <a:pt x="26003" y="56453"/>
                </a:cubicBezTo>
                <a:cubicBezTo>
                  <a:pt x="27968" y="56453"/>
                  <a:pt x="30638" y="56100"/>
                  <a:pt x="31561" y="54381"/>
                </a:cubicBezTo>
                <a:cubicBezTo>
                  <a:pt x="32830" y="48669"/>
                  <a:pt x="32591" y="31025"/>
                  <a:pt x="33226" y="26474"/>
                </a:cubicBezTo>
                <a:cubicBezTo>
                  <a:pt x="33867" y="31080"/>
                  <a:pt x="33621" y="48619"/>
                  <a:pt x="34889" y="54381"/>
                </a:cubicBezTo>
                <a:cubicBezTo>
                  <a:pt x="35816" y="56100"/>
                  <a:pt x="38483" y="56453"/>
                  <a:pt x="40449" y="56453"/>
                </a:cubicBezTo>
                <a:cubicBezTo>
                  <a:pt x="40864" y="56453"/>
                  <a:pt x="41248" y="56437"/>
                  <a:pt x="41578" y="56415"/>
                </a:cubicBezTo>
                <a:cubicBezTo>
                  <a:pt x="41908" y="56386"/>
                  <a:pt x="42204" y="56372"/>
                  <a:pt x="42469" y="56372"/>
                </a:cubicBezTo>
                <a:cubicBezTo>
                  <a:pt x="46432" y="56372"/>
                  <a:pt x="43358" y="59443"/>
                  <a:pt x="45345" y="59841"/>
                </a:cubicBezTo>
                <a:cubicBezTo>
                  <a:pt x="45689" y="59806"/>
                  <a:pt x="45940" y="59499"/>
                  <a:pt x="45908" y="59153"/>
                </a:cubicBezTo>
                <a:cubicBezTo>
                  <a:pt x="45822" y="58311"/>
                  <a:pt x="45925" y="57565"/>
                  <a:pt x="46011" y="56965"/>
                </a:cubicBezTo>
                <a:cubicBezTo>
                  <a:pt x="46272" y="55797"/>
                  <a:pt x="45973" y="55179"/>
                  <a:pt x="45388" y="54341"/>
                </a:cubicBezTo>
                <a:cubicBezTo>
                  <a:pt x="44582" y="52896"/>
                  <a:pt x="43765" y="51294"/>
                  <a:pt x="43459" y="50234"/>
                </a:cubicBezTo>
                <a:cubicBezTo>
                  <a:pt x="43476" y="49774"/>
                  <a:pt x="42442" y="48217"/>
                  <a:pt x="42635" y="47059"/>
                </a:cubicBezTo>
                <a:cubicBezTo>
                  <a:pt x="42635" y="46551"/>
                  <a:pt x="43575" y="44087"/>
                  <a:pt x="44870" y="44087"/>
                </a:cubicBezTo>
                <a:cubicBezTo>
                  <a:pt x="44919" y="44087"/>
                  <a:pt x="44968" y="44091"/>
                  <a:pt x="45019" y="44098"/>
                </a:cubicBezTo>
                <a:cubicBezTo>
                  <a:pt x="45091" y="44103"/>
                  <a:pt x="45164" y="44106"/>
                  <a:pt x="45239" y="44106"/>
                </a:cubicBezTo>
                <a:cubicBezTo>
                  <a:pt x="48083" y="44106"/>
                  <a:pt x="52316" y="40463"/>
                  <a:pt x="49781" y="37063"/>
                </a:cubicBezTo>
                <a:cubicBezTo>
                  <a:pt x="49349" y="36372"/>
                  <a:pt x="49404" y="34662"/>
                  <a:pt x="49243" y="32831"/>
                </a:cubicBezTo>
                <a:cubicBezTo>
                  <a:pt x="49778" y="32364"/>
                  <a:pt x="50306" y="31909"/>
                  <a:pt x="50823" y="31482"/>
                </a:cubicBezTo>
                <a:lnTo>
                  <a:pt x="50823" y="31482"/>
                </a:lnTo>
                <a:cubicBezTo>
                  <a:pt x="51793" y="37364"/>
                  <a:pt x="49725" y="46627"/>
                  <a:pt x="47540" y="52894"/>
                </a:cubicBezTo>
                <a:cubicBezTo>
                  <a:pt x="46892" y="55847"/>
                  <a:pt x="49693" y="56804"/>
                  <a:pt x="48326" y="59369"/>
                </a:cubicBezTo>
                <a:cubicBezTo>
                  <a:pt x="48147" y="59854"/>
                  <a:pt x="48444" y="60292"/>
                  <a:pt x="48834" y="60292"/>
                </a:cubicBezTo>
                <a:cubicBezTo>
                  <a:pt x="49220" y="60292"/>
                  <a:pt x="49697" y="59865"/>
                  <a:pt x="49896" y="58635"/>
                </a:cubicBezTo>
                <a:cubicBezTo>
                  <a:pt x="50117" y="57593"/>
                  <a:pt x="49969" y="56689"/>
                  <a:pt x="49467" y="56021"/>
                </a:cubicBezTo>
                <a:cubicBezTo>
                  <a:pt x="47352" y="52751"/>
                  <a:pt x="50594" y="49516"/>
                  <a:pt x="50971" y="45904"/>
                </a:cubicBezTo>
                <a:cubicBezTo>
                  <a:pt x="51863" y="42064"/>
                  <a:pt x="52727" y="34124"/>
                  <a:pt x="52024" y="30555"/>
                </a:cubicBezTo>
                <a:cubicBezTo>
                  <a:pt x="53171" y="29726"/>
                  <a:pt x="54259" y="29171"/>
                  <a:pt x="55244" y="29171"/>
                </a:cubicBezTo>
                <a:cubicBezTo>
                  <a:pt x="55434" y="29171"/>
                  <a:pt x="55608" y="29083"/>
                  <a:pt x="55723" y="28948"/>
                </a:cubicBezTo>
                <a:lnTo>
                  <a:pt x="55723" y="28948"/>
                </a:lnTo>
                <a:cubicBezTo>
                  <a:pt x="55681" y="29844"/>
                  <a:pt x="55394" y="35872"/>
                  <a:pt x="55470" y="38530"/>
                </a:cubicBezTo>
                <a:cubicBezTo>
                  <a:pt x="55492" y="41755"/>
                  <a:pt x="54842" y="42134"/>
                  <a:pt x="55618" y="46416"/>
                </a:cubicBezTo>
                <a:cubicBezTo>
                  <a:pt x="56311" y="50465"/>
                  <a:pt x="58441" y="55400"/>
                  <a:pt x="58622" y="59324"/>
                </a:cubicBezTo>
                <a:cubicBezTo>
                  <a:pt x="58700" y="59816"/>
                  <a:pt x="58893" y="60127"/>
                  <a:pt x="58973" y="60446"/>
                </a:cubicBezTo>
                <a:cubicBezTo>
                  <a:pt x="58933" y="60873"/>
                  <a:pt x="59277" y="61105"/>
                  <a:pt x="59614" y="61105"/>
                </a:cubicBezTo>
                <a:cubicBezTo>
                  <a:pt x="59910" y="61105"/>
                  <a:pt x="60202" y="60927"/>
                  <a:pt x="60227" y="60544"/>
                </a:cubicBezTo>
                <a:cubicBezTo>
                  <a:pt x="58479" y="56079"/>
                  <a:pt x="63002" y="47810"/>
                  <a:pt x="62691" y="41667"/>
                </a:cubicBezTo>
                <a:cubicBezTo>
                  <a:pt x="62296" y="34853"/>
                  <a:pt x="60902" y="31964"/>
                  <a:pt x="57818" y="23879"/>
                </a:cubicBezTo>
                <a:cubicBezTo>
                  <a:pt x="55633" y="17911"/>
                  <a:pt x="44544" y="14609"/>
                  <a:pt x="39483" y="13903"/>
                </a:cubicBezTo>
                <a:cubicBezTo>
                  <a:pt x="40590" y="12485"/>
                  <a:pt x="42661" y="8557"/>
                  <a:pt x="42876" y="8557"/>
                </a:cubicBezTo>
                <a:cubicBezTo>
                  <a:pt x="42878" y="8557"/>
                  <a:pt x="42879" y="8557"/>
                  <a:pt x="42881" y="8558"/>
                </a:cubicBezTo>
                <a:cubicBezTo>
                  <a:pt x="42931" y="8583"/>
                  <a:pt x="44074" y="9131"/>
                  <a:pt x="47796" y="11715"/>
                </a:cubicBezTo>
                <a:cubicBezTo>
                  <a:pt x="50851" y="13775"/>
                  <a:pt x="51953" y="15249"/>
                  <a:pt x="52709" y="15453"/>
                </a:cubicBezTo>
                <a:cubicBezTo>
                  <a:pt x="52764" y="15450"/>
                  <a:pt x="52821" y="15449"/>
                  <a:pt x="52879" y="15449"/>
                </a:cubicBezTo>
                <a:cubicBezTo>
                  <a:pt x="55526" y="15449"/>
                  <a:pt x="61021" y="17743"/>
                  <a:pt x="61646" y="21390"/>
                </a:cubicBezTo>
                <a:cubicBezTo>
                  <a:pt x="62718" y="24756"/>
                  <a:pt x="63080" y="29405"/>
                  <a:pt x="62266" y="32125"/>
                </a:cubicBezTo>
                <a:cubicBezTo>
                  <a:pt x="62879" y="36179"/>
                  <a:pt x="64813" y="36746"/>
                  <a:pt x="63205" y="47722"/>
                </a:cubicBezTo>
                <a:cubicBezTo>
                  <a:pt x="62304" y="49393"/>
                  <a:pt x="62600" y="52268"/>
                  <a:pt x="63394" y="55443"/>
                </a:cubicBezTo>
                <a:cubicBezTo>
                  <a:pt x="64057" y="58256"/>
                  <a:pt x="64074" y="59394"/>
                  <a:pt x="64273" y="60672"/>
                </a:cubicBezTo>
                <a:cubicBezTo>
                  <a:pt x="64504" y="60827"/>
                  <a:pt x="64701" y="60897"/>
                  <a:pt x="64863" y="60897"/>
                </a:cubicBezTo>
                <a:cubicBezTo>
                  <a:pt x="65466" y="60897"/>
                  <a:pt x="65598" y="59932"/>
                  <a:pt x="65325" y="58784"/>
                </a:cubicBezTo>
                <a:cubicBezTo>
                  <a:pt x="65084" y="56840"/>
                  <a:pt x="63185" y="50118"/>
                  <a:pt x="64140" y="48915"/>
                </a:cubicBezTo>
                <a:cubicBezTo>
                  <a:pt x="66250" y="39532"/>
                  <a:pt x="64308" y="34714"/>
                  <a:pt x="63487" y="32429"/>
                </a:cubicBezTo>
                <a:cubicBezTo>
                  <a:pt x="65059" y="24186"/>
                  <a:pt x="63057" y="14832"/>
                  <a:pt x="52988" y="14214"/>
                </a:cubicBezTo>
                <a:cubicBezTo>
                  <a:pt x="52428" y="13380"/>
                  <a:pt x="44175" y="7591"/>
                  <a:pt x="43670" y="7553"/>
                </a:cubicBezTo>
                <a:lnTo>
                  <a:pt x="41786" y="470"/>
                </a:lnTo>
                <a:cubicBezTo>
                  <a:pt x="41719" y="187"/>
                  <a:pt x="41444" y="6"/>
                  <a:pt x="41168" y="6"/>
                </a:cubicBezTo>
                <a:cubicBezTo>
                  <a:pt x="41053" y="6"/>
                  <a:pt x="40937" y="38"/>
                  <a:pt x="40837" y="106"/>
                </a:cubicBezTo>
                <a:cubicBezTo>
                  <a:pt x="40349" y="566"/>
                  <a:pt x="40272" y="1382"/>
                  <a:pt x="39267" y="3552"/>
                </a:cubicBezTo>
                <a:cubicBezTo>
                  <a:pt x="39267" y="3552"/>
                  <a:pt x="34611" y="8"/>
                  <a:pt x="34485" y="8"/>
                </a:cubicBezTo>
                <a:cubicBezTo>
                  <a:pt x="34485" y="8"/>
                  <a:pt x="34485" y="8"/>
                  <a:pt x="34485" y="8"/>
                </a:cubicBezTo>
                <a:cubicBezTo>
                  <a:pt x="34464" y="3"/>
                  <a:pt x="34445" y="1"/>
                  <a:pt x="34426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5">
  <p:cSld name="CUSTOM_2_1_1_1"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1"/>
          <p:cNvSpPr/>
          <p:nvPr/>
        </p:nvSpPr>
        <p:spPr>
          <a:xfrm rot="7596524">
            <a:off x="8507007" y="4336875"/>
            <a:ext cx="710827" cy="710827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1"/>
          <p:cNvSpPr/>
          <p:nvPr/>
        </p:nvSpPr>
        <p:spPr>
          <a:xfrm rot="1643034">
            <a:off x="8204407" y="2893656"/>
            <a:ext cx="2420436" cy="4417841"/>
          </a:xfrm>
          <a:custGeom>
            <a:rect b="b" l="l" r="r" t="t"/>
            <a:pathLst>
              <a:path extrusionOk="0" h="65511" w="35892">
                <a:moveTo>
                  <a:pt x="12791" y="1528"/>
                </a:moveTo>
                <a:cubicBezTo>
                  <a:pt x="13505" y="2508"/>
                  <a:pt x="15682" y="5519"/>
                  <a:pt x="17147" y="7742"/>
                </a:cubicBezTo>
                <a:cubicBezTo>
                  <a:pt x="14874" y="6423"/>
                  <a:pt x="10483" y="4504"/>
                  <a:pt x="8037" y="3618"/>
                </a:cubicBezTo>
                <a:cubicBezTo>
                  <a:pt x="8657" y="3183"/>
                  <a:pt x="9313" y="2799"/>
                  <a:pt x="9996" y="2475"/>
                </a:cubicBezTo>
                <a:cubicBezTo>
                  <a:pt x="10900" y="2048"/>
                  <a:pt x="11834" y="1732"/>
                  <a:pt x="12791" y="1528"/>
                </a:cubicBezTo>
                <a:close/>
                <a:moveTo>
                  <a:pt x="15310" y="1254"/>
                </a:moveTo>
                <a:cubicBezTo>
                  <a:pt x="16746" y="1254"/>
                  <a:pt x="18176" y="1549"/>
                  <a:pt x="19490" y="2118"/>
                </a:cubicBezTo>
                <a:cubicBezTo>
                  <a:pt x="20015" y="3316"/>
                  <a:pt x="22501" y="9041"/>
                  <a:pt x="23765" y="12605"/>
                </a:cubicBezTo>
                <a:cubicBezTo>
                  <a:pt x="22311" y="11271"/>
                  <a:pt x="20977" y="10216"/>
                  <a:pt x="19462" y="9164"/>
                </a:cubicBezTo>
                <a:cubicBezTo>
                  <a:pt x="18573" y="7380"/>
                  <a:pt x="15532" y="3196"/>
                  <a:pt x="14185" y="1315"/>
                </a:cubicBezTo>
                <a:cubicBezTo>
                  <a:pt x="14559" y="1274"/>
                  <a:pt x="14935" y="1254"/>
                  <a:pt x="15310" y="1254"/>
                </a:cubicBezTo>
                <a:close/>
                <a:moveTo>
                  <a:pt x="21261" y="3045"/>
                </a:moveTo>
                <a:cubicBezTo>
                  <a:pt x="24903" y="5321"/>
                  <a:pt x="27691" y="9445"/>
                  <a:pt x="28750" y="13484"/>
                </a:cubicBezTo>
                <a:cubicBezTo>
                  <a:pt x="28115" y="14162"/>
                  <a:pt x="28399" y="15661"/>
                  <a:pt x="28017" y="18083"/>
                </a:cubicBezTo>
                <a:cubicBezTo>
                  <a:pt x="27685" y="17417"/>
                  <a:pt x="27299" y="16771"/>
                  <a:pt x="26862" y="16133"/>
                </a:cubicBezTo>
                <a:cubicBezTo>
                  <a:pt x="24757" y="13346"/>
                  <a:pt x="23353" y="7079"/>
                  <a:pt x="21261" y="3045"/>
                </a:cubicBezTo>
                <a:close/>
                <a:moveTo>
                  <a:pt x="6866" y="4530"/>
                </a:moveTo>
                <a:cubicBezTo>
                  <a:pt x="8476" y="5110"/>
                  <a:pt x="15529" y="7747"/>
                  <a:pt x="19611" y="10809"/>
                </a:cubicBezTo>
                <a:cubicBezTo>
                  <a:pt x="26869" y="15644"/>
                  <a:pt x="29371" y="22021"/>
                  <a:pt x="28316" y="30731"/>
                </a:cubicBezTo>
                <a:cubicBezTo>
                  <a:pt x="27600" y="23257"/>
                  <a:pt x="20721" y="15506"/>
                  <a:pt x="13382" y="13072"/>
                </a:cubicBezTo>
                <a:cubicBezTo>
                  <a:pt x="8589" y="11263"/>
                  <a:pt x="6517" y="10083"/>
                  <a:pt x="3943" y="7988"/>
                </a:cubicBezTo>
                <a:cubicBezTo>
                  <a:pt x="4425" y="7217"/>
                  <a:pt x="4965" y="6491"/>
                  <a:pt x="5563" y="5821"/>
                </a:cubicBezTo>
                <a:cubicBezTo>
                  <a:pt x="5977" y="5358"/>
                  <a:pt x="6412" y="4929"/>
                  <a:pt x="6866" y="4530"/>
                </a:cubicBezTo>
                <a:close/>
                <a:moveTo>
                  <a:pt x="3315" y="9106"/>
                </a:moveTo>
                <a:cubicBezTo>
                  <a:pt x="5920" y="12145"/>
                  <a:pt x="18129" y="15197"/>
                  <a:pt x="21951" y="20290"/>
                </a:cubicBezTo>
                <a:cubicBezTo>
                  <a:pt x="25330" y="23746"/>
                  <a:pt x="26246" y="26888"/>
                  <a:pt x="26992" y="30606"/>
                </a:cubicBezTo>
                <a:cubicBezTo>
                  <a:pt x="27510" y="32617"/>
                  <a:pt x="27904" y="34167"/>
                  <a:pt x="27736" y="36882"/>
                </a:cubicBezTo>
                <a:cubicBezTo>
                  <a:pt x="25114" y="29325"/>
                  <a:pt x="17008" y="22501"/>
                  <a:pt x="9727" y="19718"/>
                </a:cubicBezTo>
                <a:cubicBezTo>
                  <a:pt x="2034" y="16008"/>
                  <a:pt x="75" y="15322"/>
                  <a:pt x="3315" y="9106"/>
                </a:cubicBezTo>
                <a:close/>
                <a:moveTo>
                  <a:pt x="1471" y="16219"/>
                </a:moveTo>
                <a:lnTo>
                  <a:pt x="1471" y="16219"/>
                </a:lnTo>
                <a:cubicBezTo>
                  <a:pt x="3777" y="18796"/>
                  <a:pt x="10883" y="21458"/>
                  <a:pt x="15700" y="24070"/>
                </a:cubicBezTo>
                <a:cubicBezTo>
                  <a:pt x="20457" y="27785"/>
                  <a:pt x="24903" y="32268"/>
                  <a:pt x="26678" y="37704"/>
                </a:cubicBezTo>
                <a:cubicBezTo>
                  <a:pt x="22886" y="35757"/>
                  <a:pt x="8280" y="30701"/>
                  <a:pt x="5480" y="27926"/>
                </a:cubicBezTo>
                <a:cubicBezTo>
                  <a:pt x="2529" y="24183"/>
                  <a:pt x="1361" y="20647"/>
                  <a:pt x="1471" y="16219"/>
                </a:cubicBezTo>
                <a:close/>
                <a:moveTo>
                  <a:pt x="9531" y="31811"/>
                </a:moveTo>
                <a:lnTo>
                  <a:pt x="9531" y="31811"/>
                </a:lnTo>
                <a:cubicBezTo>
                  <a:pt x="10770" y="32389"/>
                  <a:pt x="12151" y="32987"/>
                  <a:pt x="13595" y="33587"/>
                </a:cubicBezTo>
                <a:cubicBezTo>
                  <a:pt x="13354" y="35521"/>
                  <a:pt x="12520" y="42177"/>
                  <a:pt x="11988" y="46763"/>
                </a:cubicBezTo>
                <a:cubicBezTo>
                  <a:pt x="10825" y="41469"/>
                  <a:pt x="9878" y="34501"/>
                  <a:pt x="9531" y="31811"/>
                </a:cubicBezTo>
                <a:close/>
                <a:moveTo>
                  <a:pt x="15243" y="0"/>
                </a:moveTo>
                <a:cubicBezTo>
                  <a:pt x="6536" y="0"/>
                  <a:pt x="1" y="8532"/>
                  <a:pt x="206" y="16925"/>
                </a:cubicBezTo>
                <a:cubicBezTo>
                  <a:pt x="7" y="21275"/>
                  <a:pt x="2009" y="24600"/>
                  <a:pt x="3561" y="28358"/>
                </a:cubicBezTo>
                <a:cubicBezTo>
                  <a:pt x="7241" y="39178"/>
                  <a:pt x="7030" y="53738"/>
                  <a:pt x="9662" y="62388"/>
                </a:cubicBezTo>
                <a:cubicBezTo>
                  <a:pt x="9749" y="62692"/>
                  <a:pt x="9993" y="62824"/>
                  <a:pt x="10241" y="62824"/>
                </a:cubicBezTo>
                <a:cubicBezTo>
                  <a:pt x="10621" y="62824"/>
                  <a:pt x="11012" y="62514"/>
                  <a:pt x="10867" y="62036"/>
                </a:cubicBezTo>
                <a:cubicBezTo>
                  <a:pt x="8507" y="54363"/>
                  <a:pt x="8180" y="38578"/>
                  <a:pt x="5209" y="29380"/>
                </a:cubicBezTo>
                <a:lnTo>
                  <a:pt x="5209" y="29380"/>
                </a:lnTo>
                <a:cubicBezTo>
                  <a:pt x="5925" y="29938"/>
                  <a:pt x="6949" y="30538"/>
                  <a:pt x="8183" y="31158"/>
                </a:cubicBezTo>
                <a:cubicBezTo>
                  <a:pt x="8298" y="33908"/>
                  <a:pt x="11347" y="50511"/>
                  <a:pt x="11536" y="50950"/>
                </a:cubicBezTo>
                <a:cubicBezTo>
                  <a:pt x="11739" y="51380"/>
                  <a:pt x="11927" y="51574"/>
                  <a:pt x="12102" y="51574"/>
                </a:cubicBezTo>
                <a:cubicBezTo>
                  <a:pt x="13653" y="51574"/>
                  <a:pt x="14171" y="36334"/>
                  <a:pt x="14798" y="34082"/>
                </a:cubicBezTo>
                <a:cubicBezTo>
                  <a:pt x="15795" y="34491"/>
                  <a:pt x="16815" y="34901"/>
                  <a:pt x="17832" y="35307"/>
                </a:cubicBezTo>
                <a:cubicBezTo>
                  <a:pt x="18405" y="39957"/>
                  <a:pt x="20665" y="61235"/>
                  <a:pt x="23539" y="62840"/>
                </a:cubicBezTo>
                <a:cubicBezTo>
                  <a:pt x="23543" y="62840"/>
                  <a:pt x="23547" y="62840"/>
                  <a:pt x="23552" y="62840"/>
                </a:cubicBezTo>
                <a:cubicBezTo>
                  <a:pt x="24004" y="62840"/>
                  <a:pt x="24320" y="62314"/>
                  <a:pt x="24091" y="61913"/>
                </a:cubicBezTo>
                <a:cubicBezTo>
                  <a:pt x="21660" y="57420"/>
                  <a:pt x="19658" y="40409"/>
                  <a:pt x="19156" y="35837"/>
                </a:cubicBezTo>
                <a:lnTo>
                  <a:pt x="19156" y="35837"/>
                </a:lnTo>
                <a:cubicBezTo>
                  <a:pt x="20115" y="36224"/>
                  <a:pt x="21055" y="36603"/>
                  <a:pt x="21936" y="36968"/>
                </a:cubicBezTo>
                <a:cubicBezTo>
                  <a:pt x="22052" y="38178"/>
                  <a:pt x="22414" y="41732"/>
                  <a:pt x="23001" y="45987"/>
                </a:cubicBezTo>
                <a:cubicBezTo>
                  <a:pt x="24016" y="50696"/>
                  <a:pt x="24270" y="58899"/>
                  <a:pt x="26894" y="62840"/>
                </a:cubicBezTo>
                <a:cubicBezTo>
                  <a:pt x="26896" y="62840"/>
                  <a:pt x="26897" y="62840"/>
                  <a:pt x="26898" y="62840"/>
                </a:cubicBezTo>
                <a:cubicBezTo>
                  <a:pt x="27311" y="62840"/>
                  <a:pt x="27625" y="62420"/>
                  <a:pt x="27495" y="62024"/>
                </a:cubicBezTo>
                <a:cubicBezTo>
                  <a:pt x="25890" y="57603"/>
                  <a:pt x="23752" y="43561"/>
                  <a:pt x="23252" y="37520"/>
                </a:cubicBezTo>
                <a:lnTo>
                  <a:pt x="23252" y="37520"/>
                </a:lnTo>
                <a:cubicBezTo>
                  <a:pt x="24888" y="38221"/>
                  <a:pt x="26246" y="38851"/>
                  <a:pt x="27085" y="39369"/>
                </a:cubicBezTo>
                <a:lnTo>
                  <a:pt x="27821" y="41157"/>
                </a:lnTo>
                <a:cubicBezTo>
                  <a:pt x="27917" y="41398"/>
                  <a:pt x="28150" y="41546"/>
                  <a:pt x="28401" y="41546"/>
                </a:cubicBezTo>
                <a:cubicBezTo>
                  <a:pt x="29793" y="41011"/>
                  <a:pt x="29228" y="34082"/>
                  <a:pt x="29700" y="25720"/>
                </a:cubicBezTo>
                <a:cubicBezTo>
                  <a:pt x="29722" y="23925"/>
                  <a:pt x="29506" y="22244"/>
                  <a:pt x="29037" y="20659"/>
                </a:cubicBezTo>
                <a:cubicBezTo>
                  <a:pt x="29120" y="19615"/>
                  <a:pt x="29434" y="16598"/>
                  <a:pt x="29597" y="15041"/>
                </a:cubicBezTo>
                <a:cubicBezTo>
                  <a:pt x="35286" y="28541"/>
                  <a:pt x="31958" y="44460"/>
                  <a:pt x="33063" y="65510"/>
                </a:cubicBezTo>
                <a:cubicBezTo>
                  <a:pt x="35891" y="49199"/>
                  <a:pt x="34037" y="33039"/>
                  <a:pt x="33354" y="24394"/>
                </a:cubicBezTo>
                <a:cubicBezTo>
                  <a:pt x="31327" y="12429"/>
                  <a:pt x="26206" y="503"/>
                  <a:pt x="15396" y="1"/>
                </a:cubicBezTo>
                <a:cubicBezTo>
                  <a:pt x="15345" y="1"/>
                  <a:pt x="15294" y="0"/>
                  <a:pt x="15243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1"/>
          <p:cNvSpPr txBox="1"/>
          <p:nvPr>
            <p:ph idx="1" type="subTitle"/>
          </p:nvPr>
        </p:nvSpPr>
        <p:spPr>
          <a:xfrm>
            <a:off x="3471775" y="2028750"/>
            <a:ext cx="4941600" cy="257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●"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90" name="Google Shape;190;p21"/>
          <p:cNvSpPr txBox="1"/>
          <p:nvPr>
            <p:ph type="title"/>
          </p:nvPr>
        </p:nvSpPr>
        <p:spPr>
          <a:xfrm>
            <a:off x="3471775" y="415225"/>
            <a:ext cx="4959000" cy="14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91" name="Google Shape;191;p21"/>
          <p:cNvSpPr/>
          <p:nvPr/>
        </p:nvSpPr>
        <p:spPr>
          <a:xfrm rot="8014549">
            <a:off x="852407" y="1770400"/>
            <a:ext cx="1075417" cy="1074786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1"/>
          <p:cNvSpPr/>
          <p:nvPr/>
        </p:nvSpPr>
        <p:spPr>
          <a:xfrm rot="-8404987">
            <a:off x="-1252471" y="-1072329"/>
            <a:ext cx="5143971" cy="7971322"/>
          </a:xfrm>
          <a:custGeom>
            <a:rect b="b" l="l" r="r" t="t"/>
            <a:pathLst>
              <a:path extrusionOk="0" h="90431" w="58356">
                <a:moveTo>
                  <a:pt x="8924" y="3361"/>
                </a:moveTo>
                <a:cubicBezTo>
                  <a:pt x="10750" y="7058"/>
                  <a:pt x="16459" y="16944"/>
                  <a:pt x="20129" y="20461"/>
                </a:cubicBezTo>
                <a:cubicBezTo>
                  <a:pt x="15922" y="18815"/>
                  <a:pt x="11566" y="16058"/>
                  <a:pt x="8989" y="12840"/>
                </a:cubicBezTo>
                <a:cubicBezTo>
                  <a:pt x="6862" y="10128"/>
                  <a:pt x="6109" y="8277"/>
                  <a:pt x="5699" y="5981"/>
                </a:cubicBezTo>
                <a:cubicBezTo>
                  <a:pt x="6726" y="4964"/>
                  <a:pt x="7756" y="4115"/>
                  <a:pt x="8924" y="3361"/>
                </a:cubicBezTo>
                <a:close/>
                <a:moveTo>
                  <a:pt x="10009" y="2726"/>
                </a:moveTo>
                <a:lnTo>
                  <a:pt x="10009" y="2726"/>
                </a:lnTo>
                <a:cubicBezTo>
                  <a:pt x="16170" y="3813"/>
                  <a:pt x="27186" y="15003"/>
                  <a:pt x="27686" y="22784"/>
                </a:cubicBezTo>
                <a:cubicBezTo>
                  <a:pt x="26453" y="22500"/>
                  <a:pt x="25262" y="22186"/>
                  <a:pt x="24120" y="21845"/>
                </a:cubicBezTo>
                <a:cubicBezTo>
                  <a:pt x="18755" y="19446"/>
                  <a:pt x="12390" y="7091"/>
                  <a:pt x="10009" y="2726"/>
                </a:cubicBezTo>
                <a:close/>
                <a:moveTo>
                  <a:pt x="15800" y="1205"/>
                </a:moveTo>
                <a:cubicBezTo>
                  <a:pt x="20107" y="1205"/>
                  <a:pt x="24489" y="3497"/>
                  <a:pt x="26935" y="7084"/>
                </a:cubicBezTo>
                <a:cubicBezTo>
                  <a:pt x="30035" y="11597"/>
                  <a:pt x="29836" y="18306"/>
                  <a:pt x="29748" y="23221"/>
                </a:cubicBezTo>
                <a:cubicBezTo>
                  <a:pt x="29495" y="23173"/>
                  <a:pt x="29241" y="23120"/>
                  <a:pt x="28990" y="23070"/>
                </a:cubicBezTo>
                <a:cubicBezTo>
                  <a:pt x="28382" y="14322"/>
                  <a:pt x="18993" y="5416"/>
                  <a:pt x="12011" y="1847"/>
                </a:cubicBezTo>
                <a:cubicBezTo>
                  <a:pt x="13231" y="1410"/>
                  <a:pt x="14513" y="1205"/>
                  <a:pt x="15800" y="1205"/>
                </a:cubicBezTo>
                <a:close/>
                <a:moveTo>
                  <a:pt x="30868" y="50573"/>
                </a:moveTo>
                <a:lnTo>
                  <a:pt x="30868" y="50573"/>
                </a:lnTo>
                <a:cubicBezTo>
                  <a:pt x="31567" y="51319"/>
                  <a:pt x="32483" y="52200"/>
                  <a:pt x="33511" y="53190"/>
                </a:cubicBezTo>
                <a:cubicBezTo>
                  <a:pt x="48106" y="66590"/>
                  <a:pt x="42635" y="68320"/>
                  <a:pt x="49701" y="81785"/>
                </a:cubicBezTo>
                <a:cubicBezTo>
                  <a:pt x="42809" y="72994"/>
                  <a:pt x="33327" y="61165"/>
                  <a:pt x="30868" y="50573"/>
                </a:cubicBezTo>
                <a:close/>
                <a:moveTo>
                  <a:pt x="31120" y="55350"/>
                </a:moveTo>
                <a:cubicBezTo>
                  <a:pt x="34284" y="64867"/>
                  <a:pt x="44441" y="76960"/>
                  <a:pt x="50103" y="84335"/>
                </a:cubicBezTo>
                <a:cubicBezTo>
                  <a:pt x="41164" y="78394"/>
                  <a:pt x="30806" y="67162"/>
                  <a:pt x="30964" y="56204"/>
                </a:cubicBezTo>
                <a:cubicBezTo>
                  <a:pt x="31007" y="55893"/>
                  <a:pt x="31062" y="55609"/>
                  <a:pt x="31120" y="55350"/>
                </a:cubicBezTo>
                <a:close/>
                <a:moveTo>
                  <a:pt x="16146" y="0"/>
                </a:moveTo>
                <a:cubicBezTo>
                  <a:pt x="11434" y="0"/>
                  <a:pt x="6682" y="2373"/>
                  <a:pt x="3303" y="6719"/>
                </a:cubicBezTo>
                <a:cubicBezTo>
                  <a:pt x="1022" y="9721"/>
                  <a:pt x="0" y="10866"/>
                  <a:pt x="98" y="11868"/>
                </a:cubicBezTo>
                <a:cubicBezTo>
                  <a:pt x="3913" y="14400"/>
                  <a:pt x="12363" y="18891"/>
                  <a:pt x="13699" y="20282"/>
                </a:cubicBezTo>
                <a:cubicBezTo>
                  <a:pt x="14553" y="21076"/>
                  <a:pt x="14857" y="23502"/>
                  <a:pt x="15183" y="26072"/>
                </a:cubicBezTo>
                <a:cubicBezTo>
                  <a:pt x="15618" y="32647"/>
                  <a:pt x="19435" y="40521"/>
                  <a:pt x="20679" y="46562"/>
                </a:cubicBezTo>
                <a:cubicBezTo>
                  <a:pt x="21206" y="51879"/>
                  <a:pt x="21405" y="54039"/>
                  <a:pt x="24200" y="59251"/>
                </a:cubicBezTo>
                <a:cubicBezTo>
                  <a:pt x="27309" y="72048"/>
                  <a:pt x="43552" y="85711"/>
                  <a:pt x="55051" y="90363"/>
                </a:cubicBezTo>
                <a:cubicBezTo>
                  <a:pt x="55144" y="90410"/>
                  <a:pt x="55237" y="90430"/>
                  <a:pt x="55325" y="90430"/>
                </a:cubicBezTo>
                <a:cubicBezTo>
                  <a:pt x="55887" y="90430"/>
                  <a:pt x="56270" y="89581"/>
                  <a:pt x="55621" y="89245"/>
                </a:cubicBezTo>
                <a:cubicBezTo>
                  <a:pt x="41563" y="82915"/>
                  <a:pt x="29261" y="71892"/>
                  <a:pt x="24471" y="56872"/>
                </a:cubicBezTo>
                <a:lnTo>
                  <a:pt x="24471" y="56872"/>
                </a:lnTo>
                <a:cubicBezTo>
                  <a:pt x="27005" y="57756"/>
                  <a:pt x="29605" y="59914"/>
                  <a:pt x="30547" y="62536"/>
                </a:cubicBezTo>
                <a:cubicBezTo>
                  <a:pt x="33498" y="70091"/>
                  <a:pt x="37492" y="75908"/>
                  <a:pt x="43422" y="81002"/>
                </a:cubicBezTo>
                <a:cubicBezTo>
                  <a:pt x="44648" y="81858"/>
                  <a:pt x="51103" y="87491"/>
                  <a:pt x="53009" y="87491"/>
                </a:cubicBezTo>
                <a:cubicBezTo>
                  <a:pt x="53200" y="87491"/>
                  <a:pt x="53346" y="87434"/>
                  <a:pt x="53436" y="87311"/>
                </a:cubicBezTo>
                <a:cubicBezTo>
                  <a:pt x="53800" y="86281"/>
                  <a:pt x="52479" y="85595"/>
                  <a:pt x="51210" y="83707"/>
                </a:cubicBezTo>
                <a:lnTo>
                  <a:pt x="51210" y="83707"/>
                </a:lnTo>
                <a:cubicBezTo>
                  <a:pt x="51848" y="84236"/>
                  <a:pt x="53715" y="86597"/>
                  <a:pt x="54788" y="86597"/>
                </a:cubicBezTo>
                <a:cubicBezTo>
                  <a:pt x="54957" y="86597"/>
                  <a:pt x="55107" y="86538"/>
                  <a:pt x="55229" y="86404"/>
                </a:cubicBezTo>
                <a:cubicBezTo>
                  <a:pt x="55435" y="86125"/>
                  <a:pt x="55380" y="85731"/>
                  <a:pt x="55101" y="85525"/>
                </a:cubicBezTo>
                <a:cubicBezTo>
                  <a:pt x="41952" y="74341"/>
                  <a:pt x="54056" y="69139"/>
                  <a:pt x="31331" y="49202"/>
                </a:cubicBezTo>
                <a:cubicBezTo>
                  <a:pt x="28590" y="45929"/>
                  <a:pt x="29035" y="44188"/>
                  <a:pt x="28716" y="39544"/>
                </a:cubicBezTo>
                <a:cubicBezTo>
                  <a:pt x="28638" y="34606"/>
                  <a:pt x="27714" y="28078"/>
                  <a:pt x="26629" y="24936"/>
                </a:cubicBezTo>
                <a:cubicBezTo>
                  <a:pt x="26535" y="24649"/>
                  <a:pt x="26302" y="24526"/>
                  <a:pt x="26064" y="24526"/>
                </a:cubicBezTo>
                <a:cubicBezTo>
                  <a:pt x="25673" y="24526"/>
                  <a:pt x="25267" y="24857"/>
                  <a:pt x="25438" y="25341"/>
                </a:cubicBezTo>
                <a:cubicBezTo>
                  <a:pt x="25453" y="25386"/>
                  <a:pt x="26988" y="29980"/>
                  <a:pt x="27352" y="37221"/>
                </a:cubicBezTo>
                <a:cubicBezTo>
                  <a:pt x="27437" y="45042"/>
                  <a:pt x="28251" y="46210"/>
                  <a:pt x="30439" y="53416"/>
                </a:cubicBezTo>
                <a:cubicBezTo>
                  <a:pt x="29939" y="54212"/>
                  <a:pt x="29397" y="57475"/>
                  <a:pt x="29660" y="58806"/>
                </a:cubicBezTo>
                <a:cubicBezTo>
                  <a:pt x="28740" y="57487"/>
                  <a:pt x="24802" y="55375"/>
                  <a:pt x="23845" y="55375"/>
                </a:cubicBezTo>
                <a:cubicBezTo>
                  <a:pt x="23817" y="55375"/>
                  <a:pt x="23793" y="55377"/>
                  <a:pt x="23770" y="55380"/>
                </a:cubicBezTo>
                <a:cubicBezTo>
                  <a:pt x="22640" y="53137"/>
                  <a:pt x="22402" y="51397"/>
                  <a:pt x="22311" y="49654"/>
                </a:cubicBezTo>
                <a:cubicBezTo>
                  <a:pt x="22103" y="44213"/>
                  <a:pt x="19124" y="37716"/>
                  <a:pt x="17532" y="32027"/>
                </a:cubicBezTo>
                <a:cubicBezTo>
                  <a:pt x="16256" y="28435"/>
                  <a:pt x="16740" y="21686"/>
                  <a:pt x="14563" y="19358"/>
                </a:cubicBezTo>
                <a:cubicBezTo>
                  <a:pt x="12980" y="17881"/>
                  <a:pt x="3893" y="12702"/>
                  <a:pt x="1530" y="11363"/>
                </a:cubicBezTo>
                <a:cubicBezTo>
                  <a:pt x="1934" y="10590"/>
                  <a:pt x="3323" y="8575"/>
                  <a:pt x="4639" y="7101"/>
                </a:cubicBezTo>
                <a:cubicBezTo>
                  <a:pt x="7832" y="18080"/>
                  <a:pt x="19378" y="22382"/>
                  <a:pt x="29781" y="24499"/>
                </a:cubicBezTo>
                <a:cubicBezTo>
                  <a:pt x="29952" y="26848"/>
                  <a:pt x="30811" y="25936"/>
                  <a:pt x="32569" y="30198"/>
                </a:cubicBezTo>
                <a:cubicBezTo>
                  <a:pt x="34862" y="35325"/>
                  <a:pt x="35143" y="41453"/>
                  <a:pt x="35008" y="47142"/>
                </a:cubicBezTo>
                <a:cubicBezTo>
                  <a:pt x="35319" y="48132"/>
                  <a:pt x="36489" y="48430"/>
                  <a:pt x="39092" y="52316"/>
                </a:cubicBezTo>
                <a:cubicBezTo>
                  <a:pt x="44369" y="59474"/>
                  <a:pt x="47089" y="69606"/>
                  <a:pt x="50836" y="77533"/>
                </a:cubicBezTo>
                <a:cubicBezTo>
                  <a:pt x="52095" y="79962"/>
                  <a:pt x="55857" y="87508"/>
                  <a:pt x="57774" y="87508"/>
                </a:cubicBezTo>
                <a:cubicBezTo>
                  <a:pt x="57903" y="87508"/>
                  <a:pt x="58024" y="87474"/>
                  <a:pt x="58135" y="87401"/>
                </a:cubicBezTo>
                <a:cubicBezTo>
                  <a:pt x="58356" y="87145"/>
                  <a:pt x="58323" y="86748"/>
                  <a:pt x="58062" y="86522"/>
                </a:cubicBezTo>
                <a:cubicBezTo>
                  <a:pt x="58032" y="86530"/>
                  <a:pt x="58002" y="86533"/>
                  <a:pt x="57970" y="86533"/>
                </a:cubicBezTo>
                <a:cubicBezTo>
                  <a:pt x="55205" y="86533"/>
                  <a:pt x="45100" y="58188"/>
                  <a:pt x="40084" y="51552"/>
                </a:cubicBezTo>
                <a:cubicBezTo>
                  <a:pt x="36552" y="46456"/>
                  <a:pt x="35952" y="48132"/>
                  <a:pt x="36256" y="43121"/>
                </a:cubicBezTo>
                <a:cubicBezTo>
                  <a:pt x="36567" y="37678"/>
                  <a:pt x="34171" y="28598"/>
                  <a:pt x="31082" y="25150"/>
                </a:cubicBezTo>
                <a:cubicBezTo>
                  <a:pt x="30868" y="19486"/>
                  <a:pt x="31685" y="11672"/>
                  <a:pt x="27978" y="6383"/>
                </a:cubicBezTo>
                <a:cubicBezTo>
                  <a:pt x="24811" y="2023"/>
                  <a:pt x="20496" y="0"/>
                  <a:pt x="1614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1">
  <p:cSld name="CUSTOM_3"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2"/>
          <p:cNvSpPr/>
          <p:nvPr/>
        </p:nvSpPr>
        <p:spPr>
          <a:xfrm>
            <a:off x="8246100" y="112950"/>
            <a:ext cx="854100" cy="8541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2"/>
          <p:cNvSpPr/>
          <p:nvPr/>
        </p:nvSpPr>
        <p:spPr>
          <a:xfrm rot="7916604">
            <a:off x="6462254" y="-3311128"/>
            <a:ext cx="3434995" cy="6858792"/>
          </a:xfrm>
          <a:custGeom>
            <a:rect b="b" l="l" r="r" t="t"/>
            <a:pathLst>
              <a:path extrusionOk="0" h="172119" w="86200">
                <a:moveTo>
                  <a:pt x="3204" y="9852"/>
                </a:moveTo>
                <a:lnTo>
                  <a:pt x="3204" y="9852"/>
                </a:lnTo>
                <a:cubicBezTo>
                  <a:pt x="5613" y="11335"/>
                  <a:pt x="10889" y="14752"/>
                  <a:pt x="14088" y="18060"/>
                </a:cubicBezTo>
                <a:cubicBezTo>
                  <a:pt x="13228" y="20083"/>
                  <a:pt x="10216" y="26140"/>
                  <a:pt x="4085" y="28806"/>
                </a:cubicBezTo>
                <a:cubicBezTo>
                  <a:pt x="4549" y="24538"/>
                  <a:pt x="3986" y="20933"/>
                  <a:pt x="3476" y="17699"/>
                </a:cubicBezTo>
                <a:cubicBezTo>
                  <a:pt x="3016" y="14728"/>
                  <a:pt x="2606" y="12131"/>
                  <a:pt x="3204" y="9852"/>
                </a:cubicBezTo>
                <a:close/>
                <a:moveTo>
                  <a:pt x="10765" y="2395"/>
                </a:moveTo>
                <a:cubicBezTo>
                  <a:pt x="15122" y="2810"/>
                  <a:pt x="18692" y="3616"/>
                  <a:pt x="21659" y="4853"/>
                </a:cubicBezTo>
                <a:cubicBezTo>
                  <a:pt x="24616" y="6079"/>
                  <a:pt x="26900" y="7706"/>
                  <a:pt x="28631" y="9827"/>
                </a:cubicBezTo>
                <a:cubicBezTo>
                  <a:pt x="32280" y="14287"/>
                  <a:pt x="33482" y="20973"/>
                  <a:pt x="32399" y="30848"/>
                </a:cubicBezTo>
                <a:cubicBezTo>
                  <a:pt x="32394" y="30892"/>
                  <a:pt x="32394" y="30942"/>
                  <a:pt x="32394" y="30986"/>
                </a:cubicBezTo>
                <a:cubicBezTo>
                  <a:pt x="32394" y="31313"/>
                  <a:pt x="32473" y="31782"/>
                  <a:pt x="32671" y="32598"/>
                </a:cubicBezTo>
                <a:cubicBezTo>
                  <a:pt x="23790" y="26744"/>
                  <a:pt x="19844" y="22086"/>
                  <a:pt x="18093" y="19143"/>
                </a:cubicBezTo>
                <a:cubicBezTo>
                  <a:pt x="17688" y="18456"/>
                  <a:pt x="17129" y="17719"/>
                  <a:pt x="16452" y="16958"/>
                </a:cubicBezTo>
                <a:lnTo>
                  <a:pt x="16447" y="16953"/>
                </a:lnTo>
                <a:lnTo>
                  <a:pt x="16437" y="16948"/>
                </a:lnTo>
                <a:cubicBezTo>
                  <a:pt x="14617" y="14920"/>
                  <a:pt x="11828" y="12621"/>
                  <a:pt x="8164" y="10114"/>
                </a:cubicBezTo>
                <a:cubicBezTo>
                  <a:pt x="6557" y="9016"/>
                  <a:pt x="5138" y="8131"/>
                  <a:pt x="4238" y="7577"/>
                </a:cubicBezTo>
                <a:cubicBezTo>
                  <a:pt x="5444" y="5718"/>
                  <a:pt x="7571" y="4042"/>
                  <a:pt x="10765" y="2395"/>
                </a:cubicBezTo>
                <a:close/>
                <a:moveTo>
                  <a:pt x="24675" y="29814"/>
                </a:moveTo>
                <a:lnTo>
                  <a:pt x="24675" y="29814"/>
                </a:lnTo>
                <a:cubicBezTo>
                  <a:pt x="27479" y="32104"/>
                  <a:pt x="30446" y="34136"/>
                  <a:pt x="33032" y="35768"/>
                </a:cubicBezTo>
                <a:cubicBezTo>
                  <a:pt x="33185" y="35867"/>
                  <a:pt x="33353" y="35921"/>
                  <a:pt x="33526" y="35946"/>
                </a:cubicBezTo>
                <a:cubicBezTo>
                  <a:pt x="34055" y="37988"/>
                  <a:pt x="34787" y="40916"/>
                  <a:pt x="34713" y="41623"/>
                </a:cubicBezTo>
                <a:cubicBezTo>
                  <a:pt x="34604" y="42562"/>
                  <a:pt x="34421" y="44397"/>
                  <a:pt x="34352" y="46142"/>
                </a:cubicBezTo>
                <a:lnTo>
                  <a:pt x="34352" y="46147"/>
                </a:lnTo>
                <a:cubicBezTo>
                  <a:pt x="31064" y="41623"/>
                  <a:pt x="27271" y="34759"/>
                  <a:pt x="24675" y="29814"/>
                </a:cubicBezTo>
                <a:close/>
                <a:moveTo>
                  <a:pt x="15834" y="20187"/>
                </a:moveTo>
                <a:cubicBezTo>
                  <a:pt x="15883" y="20261"/>
                  <a:pt x="15928" y="20330"/>
                  <a:pt x="15972" y="20404"/>
                </a:cubicBezTo>
                <a:cubicBezTo>
                  <a:pt x="16892" y="21947"/>
                  <a:pt x="18064" y="23460"/>
                  <a:pt x="19414" y="24919"/>
                </a:cubicBezTo>
                <a:cubicBezTo>
                  <a:pt x="20388" y="26922"/>
                  <a:pt x="29214" y="44842"/>
                  <a:pt x="35025" y="50850"/>
                </a:cubicBezTo>
                <a:lnTo>
                  <a:pt x="35035" y="50865"/>
                </a:lnTo>
                <a:cubicBezTo>
                  <a:pt x="38150" y="54796"/>
                  <a:pt x="39609" y="60211"/>
                  <a:pt x="39144" y="66120"/>
                </a:cubicBezTo>
                <a:cubicBezTo>
                  <a:pt x="39144" y="66150"/>
                  <a:pt x="39139" y="66184"/>
                  <a:pt x="39139" y="66219"/>
                </a:cubicBezTo>
                <a:lnTo>
                  <a:pt x="39139" y="66248"/>
                </a:lnTo>
                <a:cubicBezTo>
                  <a:pt x="39139" y="66278"/>
                  <a:pt x="39139" y="66303"/>
                  <a:pt x="39144" y="66332"/>
                </a:cubicBezTo>
                <a:lnTo>
                  <a:pt x="39144" y="66357"/>
                </a:lnTo>
                <a:cubicBezTo>
                  <a:pt x="39149" y="66392"/>
                  <a:pt x="39149" y="66426"/>
                  <a:pt x="39154" y="66456"/>
                </a:cubicBezTo>
                <a:cubicBezTo>
                  <a:pt x="39154" y="66471"/>
                  <a:pt x="39164" y="66481"/>
                  <a:pt x="39164" y="66496"/>
                </a:cubicBezTo>
                <a:lnTo>
                  <a:pt x="39178" y="66570"/>
                </a:lnTo>
                <a:cubicBezTo>
                  <a:pt x="39178" y="66580"/>
                  <a:pt x="39188" y="66590"/>
                  <a:pt x="39188" y="66600"/>
                </a:cubicBezTo>
                <a:cubicBezTo>
                  <a:pt x="39198" y="66629"/>
                  <a:pt x="39203" y="66664"/>
                  <a:pt x="39218" y="66689"/>
                </a:cubicBezTo>
                <a:cubicBezTo>
                  <a:pt x="39223" y="66698"/>
                  <a:pt x="39228" y="66713"/>
                  <a:pt x="39228" y="66723"/>
                </a:cubicBezTo>
                <a:lnTo>
                  <a:pt x="39267" y="66797"/>
                </a:lnTo>
                <a:cubicBezTo>
                  <a:pt x="39272" y="66802"/>
                  <a:pt x="39272" y="66817"/>
                  <a:pt x="39277" y="66822"/>
                </a:cubicBezTo>
                <a:cubicBezTo>
                  <a:pt x="39297" y="66852"/>
                  <a:pt x="39312" y="66876"/>
                  <a:pt x="39327" y="66911"/>
                </a:cubicBezTo>
                <a:cubicBezTo>
                  <a:pt x="39337" y="66916"/>
                  <a:pt x="39342" y="66926"/>
                  <a:pt x="39347" y="66936"/>
                </a:cubicBezTo>
                <a:cubicBezTo>
                  <a:pt x="39366" y="66965"/>
                  <a:pt x="39391" y="66995"/>
                  <a:pt x="39416" y="67020"/>
                </a:cubicBezTo>
                <a:lnTo>
                  <a:pt x="39416" y="67025"/>
                </a:lnTo>
                <a:cubicBezTo>
                  <a:pt x="43011" y="71292"/>
                  <a:pt x="46630" y="80475"/>
                  <a:pt x="49874" y="93599"/>
                </a:cubicBezTo>
                <a:cubicBezTo>
                  <a:pt x="51911" y="101847"/>
                  <a:pt x="53415" y="110011"/>
                  <a:pt x="54349" y="116291"/>
                </a:cubicBezTo>
                <a:cubicBezTo>
                  <a:pt x="49132" y="105639"/>
                  <a:pt x="41834" y="92714"/>
                  <a:pt x="38456" y="86953"/>
                </a:cubicBezTo>
                <a:cubicBezTo>
                  <a:pt x="38427" y="86903"/>
                  <a:pt x="38397" y="86854"/>
                  <a:pt x="38358" y="86804"/>
                </a:cubicBezTo>
                <a:cubicBezTo>
                  <a:pt x="37532" y="85776"/>
                  <a:pt x="36330" y="83837"/>
                  <a:pt x="35371" y="81993"/>
                </a:cubicBezTo>
                <a:cubicBezTo>
                  <a:pt x="34144" y="79610"/>
                  <a:pt x="33798" y="78339"/>
                  <a:pt x="33779" y="77918"/>
                </a:cubicBezTo>
                <a:cubicBezTo>
                  <a:pt x="34590" y="74610"/>
                  <a:pt x="34743" y="71896"/>
                  <a:pt x="34268" y="69388"/>
                </a:cubicBezTo>
                <a:cubicBezTo>
                  <a:pt x="33828" y="67094"/>
                  <a:pt x="32918" y="65255"/>
                  <a:pt x="31959" y="63306"/>
                </a:cubicBezTo>
                <a:cubicBezTo>
                  <a:pt x="30673" y="60705"/>
                  <a:pt x="29214" y="57753"/>
                  <a:pt x="28656" y="52981"/>
                </a:cubicBezTo>
                <a:cubicBezTo>
                  <a:pt x="28448" y="50445"/>
                  <a:pt x="26539" y="46751"/>
                  <a:pt x="22979" y="42013"/>
                </a:cubicBezTo>
                <a:cubicBezTo>
                  <a:pt x="20388" y="38562"/>
                  <a:pt x="17891" y="35842"/>
                  <a:pt x="17787" y="35733"/>
                </a:cubicBezTo>
                <a:lnTo>
                  <a:pt x="17777" y="35719"/>
                </a:lnTo>
                <a:lnTo>
                  <a:pt x="17713" y="35659"/>
                </a:lnTo>
                <a:cubicBezTo>
                  <a:pt x="17703" y="35649"/>
                  <a:pt x="17693" y="35639"/>
                  <a:pt x="17683" y="35635"/>
                </a:cubicBezTo>
                <a:cubicBezTo>
                  <a:pt x="17663" y="35615"/>
                  <a:pt x="17643" y="35600"/>
                  <a:pt x="17619" y="35585"/>
                </a:cubicBezTo>
                <a:cubicBezTo>
                  <a:pt x="17609" y="35575"/>
                  <a:pt x="17604" y="35570"/>
                  <a:pt x="17589" y="35560"/>
                </a:cubicBezTo>
                <a:cubicBezTo>
                  <a:pt x="17559" y="35541"/>
                  <a:pt x="17535" y="35521"/>
                  <a:pt x="17505" y="35501"/>
                </a:cubicBezTo>
                <a:lnTo>
                  <a:pt x="17465" y="35486"/>
                </a:lnTo>
                <a:cubicBezTo>
                  <a:pt x="17446" y="35471"/>
                  <a:pt x="17431" y="35466"/>
                  <a:pt x="17406" y="35452"/>
                </a:cubicBezTo>
                <a:cubicBezTo>
                  <a:pt x="17386" y="35447"/>
                  <a:pt x="17371" y="35442"/>
                  <a:pt x="17357" y="35437"/>
                </a:cubicBezTo>
                <a:lnTo>
                  <a:pt x="17297" y="35417"/>
                </a:lnTo>
                <a:cubicBezTo>
                  <a:pt x="17282" y="35412"/>
                  <a:pt x="17268" y="35402"/>
                  <a:pt x="17248" y="35397"/>
                </a:cubicBezTo>
                <a:cubicBezTo>
                  <a:pt x="17243" y="35397"/>
                  <a:pt x="17238" y="35392"/>
                  <a:pt x="17233" y="35392"/>
                </a:cubicBezTo>
                <a:cubicBezTo>
                  <a:pt x="16768" y="35249"/>
                  <a:pt x="16007" y="35115"/>
                  <a:pt x="14944" y="34918"/>
                </a:cubicBezTo>
                <a:cubicBezTo>
                  <a:pt x="13030" y="34552"/>
                  <a:pt x="10117" y="34018"/>
                  <a:pt x="7729" y="33192"/>
                </a:cubicBezTo>
                <a:cubicBezTo>
                  <a:pt x="5835" y="32534"/>
                  <a:pt x="4836" y="31901"/>
                  <a:pt x="4317" y="31382"/>
                </a:cubicBezTo>
                <a:cubicBezTo>
                  <a:pt x="6112" y="30695"/>
                  <a:pt x="7803" y="29716"/>
                  <a:pt x="9371" y="28464"/>
                </a:cubicBezTo>
                <a:cubicBezTo>
                  <a:pt x="10928" y="27208"/>
                  <a:pt x="12352" y="25680"/>
                  <a:pt x="13608" y="23920"/>
                </a:cubicBezTo>
                <a:cubicBezTo>
                  <a:pt x="14602" y="22521"/>
                  <a:pt x="15334" y="21205"/>
                  <a:pt x="15834" y="20187"/>
                </a:cubicBezTo>
                <a:close/>
                <a:moveTo>
                  <a:pt x="18212" y="40001"/>
                </a:moveTo>
                <a:lnTo>
                  <a:pt x="18212" y="40001"/>
                </a:lnTo>
                <a:cubicBezTo>
                  <a:pt x="21446" y="43878"/>
                  <a:pt x="25916" y="49901"/>
                  <a:pt x="26168" y="53194"/>
                </a:cubicBezTo>
                <a:cubicBezTo>
                  <a:pt x="26168" y="53214"/>
                  <a:pt x="26168" y="53224"/>
                  <a:pt x="26173" y="53243"/>
                </a:cubicBezTo>
                <a:cubicBezTo>
                  <a:pt x="26791" y="58445"/>
                  <a:pt x="28349" y="61605"/>
                  <a:pt x="29724" y="64394"/>
                </a:cubicBezTo>
                <a:cubicBezTo>
                  <a:pt x="30644" y="66258"/>
                  <a:pt x="31440" y="67880"/>
                  <a:pt x="31815" y="69843"/>
                </a:cubicBezTo>
                <a:cubicBezTo>
                  <a:pt x="32231" y="72019"/>
                  <a:pt x="32078" y="74437"/>
                  <a:pt x="31331" y="77444"/>
                </a:cubicBezTo>
                <a:cubicBezTo>
                  <a:pt x="31311" y="77508"/>
                  <a:pt x="31306" y="77577"/>
                  <a:pt x="31296" y="77646"/>
                </a:cubicBezTo>
                <a:cubicBezTo>
                  <a:pt x="31217" y="78729"/>
                  <a:pt x="31840" y="80569"/>
                  <a:pt x="33160" y="83115"/>
                </a:cubicBezTo>
                <a:cubicBezTo>
                  <a:pt x="34179" y="85084"/>
                  <a:pt x="35420" y="87091"/>
                  <a:pt x="36350" y="88263"/>
                </a:cubicBezTo>
                <a:cubicBezTo>
                  <a:pt x="41003" y="96215"/>
                  <a:pt x="54695" y="120598"/>
                  <a:pt x="57356" y="129652"/>
                </a:cubicBezTo>
                <a:cubicBezTo>
                  <a:pt x="57519" y="130191"/>
                  <a:pt x="58009" y="130542"/>
                  <a:pt x="58543" y="130542"/>
                </a:cubicBezTo>
                <a:cubicBezTo>
                  <a:pt x="58661" y="130542"/>
                  <a:pt x="58780" y="130527"/>
                  <a:pt x="58899" y="130493"/>
                </a:cubicBezTo>
                <a:cubicBezTo>
                  <a:pt x="59551" y="130305"/>
                  <a:pt x="59927" y="129617"/>
                  <a:pt x="59729" y="128960"/>
                </a:cubicBezTo>
                <a:cubicBezTo>
                  <a:pt x="59274" y="127402"/>
                  <a:pt x="57667" y="122823"/>
                  <a:pt x="57643" y="122605"/>
                </a:cubicBezTo>
                <a:cubicBezTo>
                  <a:pt x="56970" y="116266"/>
                  <a:pt x="55155" y="104705"/>
                  <a:pt x="52258" y="92990"/>
                </a:cubicBezTo>
                <a:cubicBezTo>
                  <a:pt x="50730" y="86824"/>
                  <a:pt x="49108" y="81454"/>
                  <a:pt x="47426" y="77018"/>
                </a:cubicBezTo>
                <a:cubicBezTo>
                  <a:pt x="46739" y="75204"/>
                  <a:pt x="46032" y="73552"/>
                  <a:pt x="45330" y="72059"/>
                </a:cubicBezTo>
                <a:lnTo>
                  <a:pt x="45330" y="72059"/>
                </a:lnTo>
                <a:cubicBezTo>
                  <a:pt x="46403" y="73152"/>
                  <a:pt x="47407" y="74294"/>
                  <a:pt x="48326" y="75495"/>
                </a:cubicBezTo>
                <a:cubicBezTo>
                  <a:pt x="50433" y="78220"/>
                  <a:pt x="52124" y="81182"/>
                  <a:pt x="53484" y="84549"/>
                </a:cubicBezTo>
                <a:cubicBezTo>
                  <a:pt x="56031" y="90839"/>
                  <a:pt x="57005" y="97599"/>
                  <a:pt x="57949" y="104126"/>
                </a:cubicBezTo>
                <a:cubicBezTo>
                  <a:pt x="58904" y="110713"/>
                  <a:pt x="59893" y="117532"/>
                  <a:pt x="62508" y="123698"/>
                </a:cubicBezTo>
                <a:cubicBezTo>
                  <a:pt x="62523" y="123743"/>
                  <a:pt x="62553" y="123787"/>
                  <a:pt x="62573" y="123832"/>
                </a:cubicBezTo>
                <a:cubicBezTo>
                  <a:pt x="63670" y="125745"/>
                  <a:pt x="66440" y="129311"/>
                  <a:pt x="69980" y="133380"/>
                </a:cubicBezTo>
                <a:cubicBezTo>
                  <a:pt x="72670" y="136466"/>
                  <a:pt x="76117" y="140175"/>
                  <a:pt x="77744" y="141337"/>
                </a:cubicBezTo>
                <a:cubicBezTo>
                  <a:pt x="78767" y="142064"/>
                  <a:pt x="80419" y="144239"/>
                  <a:pt x="81769" y="146628"/>
                </a:cubicBezTo>
                <a:cubicBezTo>
                  <a:pt x="83119" y="149026"/>
                  <a:pt x="83598" y="150599"/>
                  <a:pt x="83677" y="151316"/>
                </a:cubicBezTo>
                <a:cubicBezTo>
                  <a:pt x="83208" y="151118"/>
                  <a:pt x="82219" y="150549"/>
                  <a:pt x="80483" y="148907"/>
                </a:cubicBezTo>
                <a:cubicBezTo>
                  <a:pt x="78965" y="147473"/>
                  <a:pt x="77719" y="145990"/>
                  <a:pt x="77491" y="145644"/>
                </a:cubicBezTo>
                <a:cubicBezTo>
                  <a:pt x="77287" y="145212"/>
                  <a:pt x="76846" y="144930"/>
                  <a:pt x="76365" y="144930"/>
                </a:cubicBezTo>
                <a:cubicBezTo>
                  <a:pt x="76345" y="144930"/>
                  <a:pt x="76325" y="144931"/>
                  <a:pt x="76305" y="144932"/>
                </a:cubicBezTo>
                <a:cubicBezTo>
                  <a:pt x="75746" y="144961"/>
                  <a:pt x="75276" y="145367"/>
                  <a:pt x="75167" y="145911"/>
                </a:cubicBezTo>
                <a:cubicBezTo>
                  <a:pt x="74880" y="147236"/>
                  <a:pt x="75934" y="149323"/>
                  <a:pt x="78767" y="154505"/>
                </a:cubicBezTo>
                <a:cubicBezTo>
                  <a:pt x="79979" y="156720"/>
                  <a:pt x="81235" y="159005"/>
                  <a:pt x="82120" y="160958"/>
                </a:cubicBezTo>
                <a:cubicBezTo>
                  <a:pt x="82733" y="162308"/>
                  <a:pt x="83020" y="163178"/>
                  <a:pt x="83153" y="163737"/>
                </a:cubicBezTo>
                <a:cubicBezTo>
                  <a:pt x="82392" y="163119"/>
                  <a:pt x="81121" y="161917"/>
                  <a:pt x="79306" y="159742"/>
                </a:cubicBezTo>
                <a:cubicBezTo>
                  <a:pt x="77922" y="158080"/>
                  <a:pt x="76745" y="156468"/>
                  <a:pt x="76057" y="155440"/>
                </a:cubicBezTo>
                <a:cubicBezTo>
                  <a:pt x="75929" y="155182"/>
                  <a:pt x="75815" y="154960"/>
                  <a:pt x="75716" y="154772"/>
                </a:cubicBezTo>
                <a:cubicBezTo>
                  <a:pt x="75400" y="154169"/>
                  <a:pt x="75227" y="153832"/>
                  <a:pt x="74806" y="153625"/>
                </a:cubicBezTo>
                <a:cubicBezTo>
                  <a:pt x="74631" y="153537"/>
                  <a:pt x="74443" y="153494"/>
                  <a:pt x="74257" y="153494"/>
                </a:cubicBezTo>
                <a:cubicBezTo>
                  <a:pt x="73990" y="153494"/>
                  <a:pt x="73727" y="153582"/>
                  <a:pt x="73506" y="153753"/>
                </a:cubicBezTo>
                <a:cubicBezTo>
                  <a:pt x="73115" y="154050"/>
                  <a:pt x="72947" y="154525"/>
                  <a:pt x="73046" y="155019"/>
                </a:cubicBezTo>
                <a:cubicBezTo>
                  <a:pt x="73085" y="155207"/>
                  <a:pt x="73145" y="155524"/>
                  <a:pt x="73936" y="156715"/>
                </a:cubicBezTo>
                <a:cubicBezTo>
                  <a:pt x="74702" y="158268"/>
                  <a:pt x="75953" y="160948"/>
                  <a:pt x="77066" y="163426"/>
                </a:cubicBezTo>
                <a:cubicBezTo>
                  <a:pt x="74989" y="161052"/>
                  <a:pt x="72408" y="158031"/>
                  <a:pt x="70005" y="155143"/>
                </a:cubicBezTo>
                <a:cubicBezTo>
                  <a:pt x="69763" y="154853"/>
                  <a:pt x="69411" y="154699"/>
                  <a:pt x="69054" y="154699"/>
                </a:cubicBezTo>
                <a:cubicBezTo>
                  <a:pt x="68826" y="154699"/>
                  <a:pt x="68597" y="154762"/>
                  <a:pt x="68393" y="154891"/>
                </a:cubicBezTo>
                <a:cubicBezTo>
                  <a:pt x="67869" y="155227"/>
                  <a:pt x="67676" y="155899"/>
                  <a:pt x="67933" y="156463"/>
                </a:cubicBezTo>
                <a:cubicBezTo>
                  <a:pt x="70143" y="161161"/>
                  <a:pt x="71533" y="164227"/>
                  <a:pt x="72453" y="166402"/>
                </a:cubicBezTo>
                <a:cubicBezTo>
                  <a:pt x="72621" y="166788"/>
                  <a:pt x="72764" y="167144"/>
                  <a:pt x="72893" y="167466"/>
                </a:cubicBezTo>
                <a:cubicBezTo>
                  <a:pt x="72640" y="167179"/>
                  <a:pt x="72354" y="166862"/>
                  <a:pt x="72037" y="166501"/>
                </a:cubicBezTo>
                <a:cubicBezTo>
                  <a:pt x="70480" y="164711"/>
                  <a:pt x="68437" y="162239"/>
                  <a:pt x="64976" y="157981"/>
                </a:cubicBezTo>
                <a:cubicBezTo>
                  <a:pt x="64732" y="157684"/>
                  <a:pt x="64375" y="157525"/>
                  <a:pt x="64013" y="157525"/>
                </a:cubicBezTo>
                <a:cubicBezTo>
                  <a:pt x="63803" y="157525"/>
                  <a:pt x="63591" y="157579"/>
                  <a:pt x="63398" y="157690"/>
                </a:cubicBezTo>
                <a:cubicBezTo>
                  <a:pt x="62874" y="157996"/>
                  <a:pt x="62642" y="158639"/>
                  <a:pt x="62859" y="159208"/>
                </a:cubicBezTo>
                <a:cubicBezTo>
                  <a:pt x="62864" y="159232"/>
                  <a:pt x="63730" y="161497"/>
                  <a:pt x="64565" y="163960"/>
                </a:cubicBezTo>
                <a:cubicBezTo>
                  <a:pt x="65124" y="165596"/>
                  <a:pt x="65475" y="166773"/>
                  <a:pt x="65703" y="167614"/>
                </a:cubicBezTo>
                <a:cubicBezTo>
                  <a:pt x="65510" y="167426"/>
                  <a:pt x="65302" y="167208"/>
                  <a:pt x="65075" y="166961"/>
                </a:cubicBezTo>
                <a:cubicBezTo>
                  <a:pt x="63923" y="165735"/>
                  <a:pt x="62667" y="164108"/>
                  <a:pt x="61529" y="162402"/>
                </a:cubicBezTo>
                <a:cubicBezTo>
                  <a:pt x="58765" y="158233"/>
                  <a:pt x="57188" y="154342"/>
                  <a:pt x="57188" y="151706"/>
                </a:cubicBezTo>
                <a:cubicBezTo>
                  <a:pt x="57188" y="147641"/>
                  <a:pt x="56777" y="142702"/>
                  <a:pt x="56481" y="139092"/>
                </a:cubicBezTo>
                <a:cubicBezTo>
                  <a:pt x="56332" y="137277"/>
                  <a:pt x="56179" y="135403"/>
                  <a:pt x="56204" y="134983"/>
                </a:cubicBezTo>
                <a:cubicBezTo>
                  <a:pt x="56228" y="134839"/>
                  <a:pt x="56228" y="134696"/>
                  <a:pt x="56204" y="134557"/>
                </a:cubicBezTo>
                <a:cubicBezTo>
                  <a:pt x="55457" y="130122"/>
                  <a:pt x="53791" y="125736"/>
                  <a:pt x="51110" y="121132"/>
                </a:cubicBezTo>
                <a:cubicBezTo>
                  <a:pt x="48742" y="117062"/>
                  <a:pt x="45800" y="113176"/>
                  <a:pt x="42956" y="109422"/>
                </a:cubicBezTo>
                <a:cubicBezTo>
                  <a:pt x="39159" y="104408"/>
                  <a:pt x="35227" y="99216"/>
                  <a:pt x="32448" y="93366"/>
                </a:cubicBezTo>
                <a:cubicBezTo>
                  <a:pt x="30960" y="90231"/>
                  <a:pt x="29912" y="87170"/>
                  <a:pt x="29244" y="84011"/>
                </a:cubicBezTo>
                <a:cubicBezTo>
                  <a:pt x="28497" y="80460"/>
                  <a:pt x="28250" y="76865"/>
                  <a:pt x="28488" y="73033"/>
                </a:cubicBezTo>
                <a:cubicBezTo>
                  <a:pt x="28512" y="72588"/>
                  <a:pt x="28295" y="72158"/>
                  <a:pt x="27919" y="71915"/>
                </a:cubicBezTo>
                <a:cubicBezTo>
                  <a:pt x="27850" y="71871"/>
                  <a:pt x="20848" y="67321"/>
                  <a:pt x="19799" y="61754"/>
                </a:cubicBezTo>
                <a:cubicBezTo>
                  <a:pt x="18974" y="57333"/>
                  <a:pt x="18435" y="45826"/>
                  <a:pt x="18212" y="40001"/>
                </a:cubicBezTo>
                <a:close/>
                <a:moveTo>
                  <a:pt x="10020" y="0"/>
                </a:moveTo>
                <a:cubicBezTo>
                  <a:pt x="9985" y="0"/>
                  <a:pt x="9962" y="2"/>
                  <a:pt x="9954" y="7"/>
                </a:cubicBezTo>
                <a:cubicBezTo>
                  <a:pt x="5004" y="2528"/>
                  <a:pt x="2166" y="5209"/>
                  <a:pt x="1039" y="8487"/>
                </a:cubicBezTo>
                <a:cubicBezTo>
                  <a:pt x="0" y="11489"/>
                  <a:pt x="480" y="14545"/>
                  <a:pt x="1039" y="18085"/>
                </a:cubicBezTo>
                <a:cubicBezTo>
                  <a:pt x="1592" y="21640"/>
                  <a:pt x="2230" y="25661"/>
                  <a:pt x="1350" y="30447"/>
                </a:cubicBezTo>
                <a:cubicBezTo>
                  <a:pt x="1350" y="30462"/>
                  <a:pt x="1345" y="30477"/>
                  <a:pt x="1345" y="30497"/>
                </a:cubicBezTo>
                <a:cubicBezTo>
                  <a:pt x="1345" y="30507"/>
                  <a:pt x="1340" y="30522"/>
                  <a:pt x="1340" y="30531"/>
                </a:cubicBezTo>
                <a:cubicBezTo>
                  <a:pt x="1330" y="30561"/>
                  <a:pt x="1330" y="30596"/>
                  <a:pt x="1330" y="30625"/>
                </a:cubicBezTo>
                <a:lnTo>
                  <a:pt x="1330" y="30645"/>
                </a:lnTo>
                <a:cubicBezTo>
                  <a:pt x="1330" y="30680"/>
                  <a:pt x="1330" y="30724"/>
                  <a:pt x="1340" y="30759"/>
                </a:cubicBezTo>
                <a:lnTo>
                  <a:pt x="1340" y="30774"/>
                </a:lnTo>
                <a:cubicBezTo>
                  <a:pt x="1340" y="30798"/>
                  <a:pt x="1345" y="30828"/>
                  <a:pt x="1345" y="30853"/>
                </a:cubicBezTo>
                <a:cubicBezTo>
                  <a:pt x="1642" y="32801"/>
                  <a:pt x="3471" y="34334"/>
                  <a:pt x="6928" y="35526"/>
                </a:cubicBezTo>
                <a:cubicBezTo>
                  <a:pt x="9494" y="36416"/>
                  <a:pt x="12511" y="36965"/>
                  <a:pt x="14513" y="37331"/>
                </a:cubicBezTo>
                <a:cubicBezTo>
                  <a:pt x="14939" y="37410"/>
                  <a:pt x="15339" y="37489"/>
                  <a:pt x="15680" y="37548"/>
                </a:cubicBezTo>
                <a:cubicBezTo>
                  <a:pt x="15814" y="41559"/>
                  <a:pt x="16378" y="56734"/>
                  <a:pt x="17406" y="62199"/>
                </a:cubicBezTo>
                <a:cubicBezTo>
                  <a:pt x="18454" y="67806"/>
                  <a:pt x="24116" y="72232"/>
                  <a:pt x="26005" y="73572"/>
                </a:cubicBezTo>
                <a:cubicBezTo>
                  <a:pt x="25827" y="77370"/>
                  <a:pt x="26109" y="80955"/>
                  <a:pt x="26856" y="84505"/>
                </a:cubicBezTo>
                <a:cubicBezTo>
                  <a:pt x="27558" y="87863"/>
                  <a:pt x="28666" y="91101"/>
                  <a:pt x="30243" y="94410"/>
                </a:cubicBezTo>
                <a:cubicBezTo>
                  <a:pt x="33136" y="100497"/>
                  <a:pt x="37141" y="105783"/>
                  <a:pt x="41013" y="110901"/>
                </a:cubicBezTo>
                <a:cubicBezTo>
                  <a:pt x="46749" y="118476"/>
                  <a:pt x="52174" y="125637"/>
                  <a:pt x="53761" y="134785"/>
                </a:cubicBezTo>
                <a:cubicBezTo>
                  <a:pt x="53726" y="135339"/>
                  <a:pt x="53805" y="136426"/>
                  <a:pt x="54038" y="139285"/>
                </a:cubicBezTo>
                <a:cubicBezTo>
                  <a:pt x="54334" y="142850"/>
                  <a:pt x="54735" y="147726"/>
                  <a:pt x="54735" y="151696"/>
                </a:cubicBezTo>
                <a:cubicBezTo>
                  <a:pt x="54735" y="156201"/>
                  <a:pt x="58182" y="161804"/>
                  <a:pt x="59655" y="164004"/>
                </a:cubicBezTo>
                <a:cubicBezTo>
                  <a:pt x="60901" y="165849"/>
                  <a:pt x="62271" y="167589"/>
                  <a:pt x="63522" y="168885"/>
                </a:cubicBezTo>
                <a:cubicBezTo>
                  <a:pt x="65460" y="170912"/>
                  <a:pt x="66444" y="171224"/>
                  <a:pt x="67013" y="171283"/>
                </a:cubicBezTo>
                <a:cubicBezTo>
                  <a:pt x="67063" y="171288"/>
                  <a:pt x="67112" y="171291"/>
                  <a:pt x="67161" y="171291"/>
                </a:cubicBezTo>
                <a:cubicBezTo>
                  <a:pt x="67596" y="171291"/>
                  <a:pt x="68002" y="171095"/>
                  <a:pt x="68269" y="170744"/>
                </a:cubicBezTo>
                <a:cubicBezTo>
                  <a:pt x="68719" y="170161"/>
                  <a:pt x="68719" y="169355"/>
                  <a:pt x="68274" y="167555"/>
                </a:cubicBezTo>
                <a:cubicBezTo>
                  <a:pt x="68101" y="166852"/>
                  <a:pt x="67849" y="165987"/>
                  <a:pt x="67532" y="164978"/>
                </a:cubicBezTo>
                <a:lnTo>
                  <a:pt x="67532" y="164978"/>
                </a:lnTo>
                <a:cubicBezTo>
                  <a:pt x="68793" y="166491"/>
                  <a:pt x="69950" y="167851"/>
                  <a:pt x="70890" y="168909"/>
                </a:cubicBezTo>
                <a:cubicBezTo>
                  <a:pt x="71859" y="169997"/>
                  <a:pt x="72606" y="170759"/>
                  <a:pt x="73170" y="171248"/>
                </a:cubicBezTo>
                <a:cubicBezTo>
                  <a:pt x="73476" y="171511"/>
                  <a:pt x="74178" y="172119"/>
                  <a:pt x="74945" y="172119"/>
                </a:cubicBezTo>
                <a:cubicBezTo>
                  <a:pt x="75192" y="172119"/>
                  <a:pt x="75444" y="172054"/>
                  <a:pt x="75691" y="171896"/>
                </a:cubicBezTo>
                <a:cubicBezTo>
                  <a:pt x="76705" y="171258"/>
                  <a:pt x="76354" y="169903"/>
                  <a:pt x="76216" y="169394"/>
                </a:cubicBezTo>
                <a:cubicBezTo>
                  <a:pt x="76033" y="168687"/>
                  <a:pt x="75686" y="167713"/>
                  <a:pt x="75147" y="166402"/>
                </a:cubicBezTo>
                <a:cubicBezTo>
                  <a:pt x="74826" y="165611"/>
                  <a:pt x="74435" y="164696"/>
                  <a:pt x="73956" y="163599"/>
                </a:cubicBezTo>
                <a:lnTo>
                  <a:pt x="73956" y="163599"/>
                </a:lnTo>
                <a:cubicBezTo>
                  <a:pt x="75474" y="165354"/>
                  <a:pt x="76710" y="166763"/>
                  <a:pt x="77650" y="167777"/>
                </a:cubicBezTo>
                <a:cubicBezTo>
                  <a:pt x="78258" y="168440"/>
                  <a:pt x="78728" y="168929"/>
                  <a:pt x="79084" y="169275"/>
                </a:cubicBezTo>
                <a:cubicBezTo>
                  <a:pt x="79468" y="169643"/>
                  <a:pt x="79967" y="170120"/>
                  <a:pt x="80585" y="170120"/>
                </a:cubicBezTo>
                <a:cubicBezTo>
                  <a:pt x="80723" y="170120"/>
                  <a:pt x="80867" y="170096"/>
                  <a:pt x="81017" y="170042"/>
                </a:cubicBezTo>
                <a:cubicBezTo>
                  <a:pt x="81526" y="169854"/>
                  <a:pt x="81858" y="169379"/>
                  <a:pt x="81858" y="168835"/>
                </a:cubicBezTo>
                <a:cubicBezTo>
                  <a:pt x="81858" y="168553"/>
                  <a:pt x="81858" y="168262"/>
                  <a:pt x="80809" y="165784"/>
                </a:cubicBezTo>
                <a:cubicBezTo>
                  <a:pt x="80617" y="165329"/>
                  <a:pt x="80414" y="164860"/>
                  <a:pt x="80211" y="164385"/>
                </a:cubicBezTo>
                <a:lnTo>
                  <a:pt x="80211" y="164385"/>
                </a:lnTo>
                <a:cubicBezTo>
                  <a:pt x="80409" y="164578"/>
                  <a:pt x="80597" y="164756"/>
                  <a:pt x="80785" y="164924"/>
                </a:cubicBezTo>
                <a:cubicBezTo>
                  <a:pt x="82138" y="166142"/>
                  <a:pt x="83150" y="166696"/>
                  <a:pt x="84035" y="166696"/>
                </a:cubicBezTo>
                <a:cubicBezTo>
                  <a:pt x="84091" y="166696"/>
                  <a:pt x="84146" y="166694"/>
                  <a:pt x="84202" y="166689"/>
                </a:cubicBezTo>
                <a:cubicBezTo>
                  <a:pt x="84399" y="166674"/>
                  <a:pt x="84592" y="166610"/>
                  <a:pt x="84765" y="166501"/>
                </a:cubicBezTo>
                <a:cubicBezTo>
                  <a:pt x="85329" y="166140"/>
                  <a:pt x="85952" y="165374"/>
                  <a:pt x="85710" y="163747"/>
                </a:cubicBezTo>
                <a:cubicBezTo>
                  <a:pt x="85581" y="162951"/>
                  <a:pt x="85260" y="161942"/>
                  <a:pt x="84731" y="160681"/>
                </a:cubicBezTo>
                <a:cubicBezTo>
                  <a:pt x="83796" y="158481"/>
                  <a:pt x="82352" y="155850"/>
                  <a:pt x="80958" y="153303"/>
                </a:cubicBezTo>
                <a:cubicBezTo>
                  <a:pt x="80706" y="152839"/>
                  <a:pt x="80458" y="152384"/>
                  <a:pt x="80211" y="151939"/>
                </a:cubicBezTo>
                <a:lnTo>
                  <a:pt x="80211" y="151939"/>
                </a:lnTo>
                <a:cubicBezTo>
                  <a:pt x="81368" y="152888"/>
                  <a:pt x="82357" y="153486"/>
                  <a:pt x="83173" y="153734"/>
                </a:cubicBezTo>
                <a:cubicBezTo>
                  <a:pt x="83502" y="153835"/>
                  <a:pt x="83796" y="153877"/>
                  <a:pt x="84058" y="153877"/>
                </a:cubicBezTo>
                <a:cubicBezTo>
                  <a:pt x="84650" y="153877"/>
                  <a:pt x="85076" y="153663"/>
                  <a:pt x="85354" y="153447"/>
                </a:cubicBezTo>
                <a:cubicBezTo>
                  <a:pt x="85744" y="153140"/>
                  <a:pt x="86199" y="152547"/>
                  <a:pt x="86175" y="151429"/>
                </a:cubicBezTo>
                <a:cubicBezTo>
                  <a:pt x="86130" y="149318"/>
                  <a:pt x="84370" y="146114"/>
                  <a:pt x="83618" y="144833"/>
                </a:cubicBezTo>
                <a:cubicBezTo>
                  <a:pt x="83049" y="143869"/>
                  <a:pt x="81047" y="140625"/>
                  <a:pt x="79197" y="139304"/>
                </a:cubicBezTo>
                <a:cubicBezTo>
                  <a:pt x="76646" y="137480"/>
                  <a:pt x="67077" y="126606"/>
                  <a:pt x="64768" y="122645"/>
                </a:cubicBezTo>
                <a:cubicBezTo>
                  <a:pt x="62301" y="116785"/>
                  <a:pt x="61381" y="110451"/>
                  <a:pt x="60412" y="103751"/>
                </a:cubicBezTo>
                <a:cubicBezTo>
                  <a:pt x="59447" y="97075"/>
                  <a:pt x="58444" y="90177"/>
                  <a:pt x="55788" y="83600"/>
                </a:cubicBezTo>
                <a:cubicBezTo>
                  <a:pt x="54339" y="80025"/>
                  <a:pt x="52549" y="76875"/>
                  <a:pt x="50299" y="73962"/>
                </a:cubicBezTo>
                <a:cubicBezTo>
                  <a:pt x="47901" y="70857"/>
                  <a:pt x="45063" y="68123"/>
                  <a:pt x="41641" y="65601"/>
                </a:cubicBezTo>
                <a:cubicBezTo>
                  <a:pt x="41987" y="59335"/>
                  <a:pt x="40335" y="53575"/>
                  <a:pt x="36953" y="49312"/>
                </a:cubicBezTo>
                <a:lnTo>
                  <a:pt x="36948" y="49307"/>
                </a:lnTo>
                <a:cubicBezTo>
                  <a:pt x="36750" y="48788"/>
                  <a:pt x="36652" y="46429"/>
                  <a:pt x="37156" y="41875"/>
                </a:cubicBezTo>
                <a:cubicBezTo>
                  <a:pt x="37289" y="40708"/>
                  <a:pt x="36661" y="38206"/>
                  <a:pt x="35707" y="34512"/>
                </a:cubicBezTo>
                <a:cubicBezTo>
                  <a:pt x="35346" y="33147"/>
                  <a:pt x="34906" y="31461"/>
                  <a:pt x="34857" y="30991"/>
                </a:cubicBezTo>
                <a:cubicBezTo>
                  <a:pt x="35994" y="20464"/>
                  <a:pt x="34624" y="13234"/>
                  <a:pt x="30530" y="8240"/>
                </a:cubicBezTo>
                <a:cubicBezTo>
                  <a:pt x="28537" y="5802"/>
                  <a:pt x="25941" y="3938"/>
                  <a:pt x="22593" y="2543"/>
                </a:cubicBezTo>
                <a:cubicBezTo>
                  <a:pt x="19446" y="1233"/>
                  <a:pt x="10878" y="0"/>
                  <a:pt x="100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22"/>
          <p:cNvSpPr txBox="1"/>
          <p:nvPr>
            <p:ph type="title"/>
          </p:nvPr>
        </p:nvSpPr>
        <p:spPr>
          <a:xfrm>
            <a:off x="804125" y="1911076"/>
            <a:ext cx="34692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98" name="Google Shape;198;p22"/>
          <p:cNvSpPr txBox="1"/>
          <p:nvPr>
            <p:ph idx="1" type="subTitle"/>
          </p:nvPr>
        </p:nvSpPr>
        <p:spPr>
          <a:xfrm>
            <a:off x="928325" y="2330347"/>
            <a:ext cx="3220800" cy="213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AutoNum type="arabicPeriod"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/>
            </a:lvl9pPr>
          </a:lstStyle>
          <a:p/>
        </p:txBody>
      </p:sp>
      <p:sp>
        <p:nvSpPr>
          <p:cNvPr id="199" name="Google Shape;199;p22"/>
          <p:cNvSpPr txBox="1"/>
          <p:nvPr>
            <p:ph idx="2" type="title"/>
          </p:nvPr>
        </p:nvSpPr>
        <p:spPr>
          <a:xfrm>
            <a:off x="4901100" y="1911076"/>
            <a:ext cx="3469200" cy="52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200">
                <a:solidFill>
                  <a:schemeClr val="l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00" name="Google Shape;200;p22"/>
          <p:cNvSpPr txBox="1"/>
          <p:nvPr>
            <p:ph idx="3" type="subTitle"/>
          </p:nvPr>
        </p:nvSpPr>
        <p:spPr>
          <a:xfrm>
            <a:off x="5025300" y="2330347"/>
            <a:ext cx="3220800" cy="213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AutoNum type="arabicPeriod"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/>
            </a:lvl9pPr>
          </a:lstStyle>
          <a:p/>
        </p:txBody>
      </p:sp>
      <p:sp>
        <p:nvSpPr>
          <p:cNvPr id="201" name="Google Shape;201;p22"/>
          <p:cNvSpPr txBox="1"/>
          <p:nvPr>
            <p:ph idx="4"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02" name="Google Shape;202;p22"/>
          <p:cNvSpPr/>
          <p:nvPr/>
        </p:nvSpPr>
        <p:spPr>
          <a:xfrm rot="-1519943">
            <a:off x="-24748" y="1508068"/>
            <a:ext cx="710966" cy="710966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2"/>
          <p:cNvSpPr/>
          <p:nvPr/>
        </p:nvSpPr>
        <p:spPr>
          <a:xfrm rot="1783249">
            <a:off x="-2166400" y="-193448"/>
            <a:ext cx="3755146" cy="7498050"/>
          </a:xfrm>
          <a:custGeom>
            <a:rect b="b" l="l" r="r" t="t"/>
            <a:pathLst>
              <a:path extrusionOk="0" h="172119" w="86200">
                <a:moveTo>
                  <a:pt x="3204" y="9852"/>
                </a:moveTo>
                <a:lnTo>
                  <a:pt x="3204" y="9852"/>
                </a:lnTo>
                <a:cubicBezTo>
                  <a:pt x="5613" y="11335"/>
                  <a:pt x="10889" y="14752"/>
                  <a:pt x="14088" y="18060"/>
                </a:cubicBezTo>
                <a:cubicBezTo>
                  <a:pt x="13228" y="20083"/>
                  <a:pt x="10216" y="26140"/>
                  <a:pt x="4085" y="28806"/>
                </a:cubicBezTo>
                <a:cubicBezTo>
                  <a:pt x="4549" y="24538"/>
                  <a:pt x="3986" y="20933"/>
                  <a:pt x="3476" y="17699"/>
                </a:cubicBezTo>
                <a:cubicBezTo>
                  <a:pt x="3016" y="14728"/>
                  <a:pt x="2606" y="12131"/>
                  <a:pt x="3204" y="9852"/>
                </a:cubicBezTo>
                <a:close/>
                <a:moveTo>
                  <a:pt x="10765" y="2395"/>
                </a:moveTo>
                <a:cubicBezTo>
                  <a:pt x="15122" y="2810"/>
                  <a:pt x="18692" y="3616"/>
                  <a:pt x="21659" y="4853"/>
                </a:cubicBezTo>
                <a:cubicBezTo>
                  <a:pt x="24616" y="6079"/>
                  <a:pt x="26900" y="7706"/>
                  <a:pt x="28631" y="9827"/>
                </a:cubicBezTo>
                <a:cubicBezTo>
                  <a:pt x="32280" y="14287"/>
                  <a:pt x="33482" y="20973"/>
                  <a:pt x="32399" y="30848"/>
                </a:cubicBezTo>
                <a:cubicBezTo>
                  <a:pt x="32394" y="30892"/>
                  <a:pt x="32394" y="30942"/>
                  <a:pt x="32394" y="30986"/>
                </a:cubicBezTo>
                <a:cubicBezTo>
                  <a:pt x="32394" y="31313"/>
                  <a:pt x="32473" y="31782"/>
                  <a:pt x="32671" y="32598"/>
                </a:cubicBezTo>
                <a:cubicBezTo>
                  <a:pt x="23790" y="26744"/>
                  <a:pt x="19844" y="22086"/>
                  <a:pt x="18093" y="19143"/>
                </a:cubicBezTo>
                <a:cubicBezTo>
                  <a:pt x="17688" y="18456"/>
                  <a:pt x="17129" y="17719"/>
                  <a:pt x="16452" y="16958"/>
                </a:cubicBezTo>
                <a:lnTo>
                  <a:pt x="16447" y="16953"/>
                </a:lnTo>
                <a:lnTo>
                  <a:pt x="16437" y="16948"/>
                </a:lnTo>
                <a:cubicBezTo>
                  <a:pt x="14617" y="14920"/>
                  <a:pt x="11828" y="12621"/>
                  <a:pt x="8164" y="10114"/>
                </a:cubicBezTo>
                <a:cubicBezTo>
                  <a:pt x="6557" y="9016"/>
                  <a:pt x="5138" y="8131"/>
                  <a:pt x="4238" y="7577"/>
                </a:cubicBezTo>
                <a:cubicBezTo>
                  <a:pt x="5444" y="5718"/>
                  <a:pt x="7571" y="4042"/>
                  <a:pt x="10765" y="2395"/>
                </a:cubicBezTo>
                <a:close/>
                <a:moveTo>
                  <a:pt x="24675" y="29814"/>
                </a:moveTo>
                <a:lnTo>
                  <a:pt x="24675" y="29814"/>
                </a:lnTo>
                <a:cubicBezTo>
                  <a:pt x="27479" y="32104"/>
                  <a:pt x="30446" y="34136"/>
                  <a:pt x="33032" y="35768"/>
                </a:cubicBezTo>
                <a:cubicBezTo>
                  <a:pt x="33185" y="35867"/>
                  <a:pt x="33353" y="35921"/>
                  <a:pt x="33526" y="35946"/>
                </a:cubicBezTo>
                <a:cubicBezTo>
                  <a:pt x="34055" y="37988"/>
                  <a:pt x="34787" y="40916"/>
                  <a:pt x="34713" y="41623"/>
                </a:cubicBezTo>
                <a:cubicBezTo>
                  <a:pt x="34604" y="42562"/>
                  <a:pt x="34421" y="44397"/>
                  <a:pt x="34352" y="46142"/>
                </a:cubicBezTo>
                <a:lnTo>
                  <a:pt x="34352" y="46147"/>
                </a:lnTo>
                <a:cubicBezTo>
                  <a:pt x="31064" y="41623"/>
                  <a:pt x="27271" y="34759"/>
                  <a:pt x="24675" y="29814"/>
                </a:cubicBezTo>
                <a:close/>
                <a:moveTo>
                  <a:pt x="15834" y="20187"/>
                </a:moveTo>
                <a:cubicBezTo>
                  <a:pt x="15883" y="20261"/>
                  <a:pt x="15928" y="20330"/>
                  <a:pt x="15972" y="20404"/>
                </a:cubicBezTo>
                <a:cubicBezTo>
                  <a:pt x="16892" y="21947"/>
                  <a:pt x="18064" y="23460"/>
                  <a:pt x="19414" y="24919"/>
                </a:cubicBezTo>
                <a:cubicBezTo>
                  <a:pt x="20388" y="26922"/>
                  <a:pt x="29214" y="44842"/>
                  <a:pt x="35025" y="50850"/>
                </a:cubicBezTo>
                <a:lnTo>
                  <a:pt x="35035" y="50865"/>
                </a:lnTo>
                <a:cubicBezTo>
                  <a:pt x="38150" y="54796"/>
                  <a:pt x="39609" y="60211"/>
                  <a:pt x="39144" y="66120"/>
                </a:cubicBezTo>
                <a:cubicBezTo>
                  <a:pt x="39144" y="66150"/>
                  <a:pt x="39139" y="66184"/>
                  <a:pt x="39139" y="66219"/>
                </a:cubicBezTo>
                <a:lnTo>
                  <a:pt x="39139" y="66248"/>
                </a:lnTo>
                <a:cubicBezTo>
                  <a:pt x="39139" y="66278"/>
                  <a:pt x="39139" y="66303"/>
                  <a:pt x="39144" y="66332"/>
                </a:cubicBezTo>
                <a:lnTo>
                  <a:pt x="39144" y="66357"/>
                </a:lnTo>
                <a:cubicBezTo>
                  <a:pt x="39149" y="66392"/>
                  <a:pt x="39149" y="66426"/>
                  <a:pt x="39154" y="66456"/>
                </a:cubicBezTo>
                <a:cubicBezTo>
                  <a:pt x="39154" y="66471"/>
                  <a:pt x="39164" y="66481"/>
                  <a:pt x="39164" y="66496"/>
                </a:cubicBezTo>
                <a:lnTo>
                  <a:pt x="39178" y="66570"/>
                </a:lnTo>
                <a:cubicBezTo>
                  <a:pt x="39178" y="66580"/>
                  <a:pt x="39188" y="66590"/>
                  <a:pt x="39188" y="66600"/>
                </a:cubicBezTo>
                <a:cubicBezTo>
                  <a:pt x="39198" y="66629"/>
                  <a:pt x="39203" y="66664"/>
                  <a:pt x="39218" y="66689"/>
                </a:cubicBezTo>
                <a:cubicBezTo>
                  <a:pt x="39223" y="66698"/>
                  <a:pt x="39228" y="66713"/>
                  <a:pt x="39228" y="66723"/>
                </a:cubicBezTo>
                <a:lnTo>
                  <a:pt x="39267" y="66797"/>
                </a:lnTo>
                <a:cubicBezTo>
                  <a:pt x="39272" y="66802"/>
                  <a:pt x="39272" y="66817"/>
                  <a:pt x="39277" y="66822"/>
                </a:cubicBezTo>
                <a:cubicBezTo>
                  <a:pt x="39297" y="66852"/>
                  <a:pt x="39312" y="66876"/>
                  <a:pt x="39327" y="66911"/>
                </a:cubicBezTo>
                <a:cubicBezTo>
                  <a:pt x="39337" y="66916"/>
                  <a:pt x="39342" y="66926"/>
                  <a:pt x="39347" y="66936"/>
                </a:cubicBezTo>
                <a:cubicBezTo>
                  <a:pt x="39366" y="66965"/>
                  <a:pt x="39391" y="66995"/>
                  <a:pt x="39416" y="67020"/>
                </a:cubicBezTo>
                <a:lnTo>
                  <a:pt x="39416" y="67025"/>
                </a:lnTo>
                <a:cubicBezTo>
                  <a:pt x="43011" y="71292"/>
                  <a:pt x="46630" y="80475"/>
                  <a:pt x="49874" y="93599"/>
                </a:cubicBezTo>
                <a:cubicBezTo>
                  <a:pt x="51911" y="101847"/>
                  <a:pt x="53415" y="110011"/>
                  <a:pt x="54349" y="116291"/>
                </a:cubicBezTo>
                <a:cubicBezTo>
                  <a:pt x="49132" y="105639"/>
                  <a:pt x="41834" y="92714"/>
                  <a:pt x="38456" y="86953"/>
                </a:cubicBezTo>
                <a:cubicBezTo>
                  <a:pt x="38427" y="86903"/>
                  <a:pt x="38397" y="86854"/>
                  <a:pt x="38358" y="86804"/>
                </a:cubicBezTo>
                <a:cubicBezTo>
                  <a:pt x="37532" y="85776"/>
                  <a:pt x="36330" y="83837"/>
                  <a:pt x="35371" y="81993"/>
                </a:cubicBezTo>
                <a:cubicBezTo>
                  <a:pt x="34144" y="79610"/>
                  <a:pt x="33798" y="78339"/>
                  <a:pt x="33779" y="77918"/>
                </a:cubicBezTo>
                <a:cubicBezTo>
                  <a:pt x="34590" y="74610"/>
                  <a:pt x="34743" y="71896"/>
                  <a:pt x="34268" y="69388"/>
                </a:cubicBezTo>
                <a:cubicBezTo>
                  <a:pt x="33828" y="67094"/>
                  <a:pt x="32918" y="65255"/>
                  <a:pt x="31959" y="63306"/>
                </a:cubicBezTo>
                <a:cubicBezTo>
                  <a:pt x="30673" y="60705"/>
                  <a:pt x="29214" y="57753"/>
                  <a:pt x="28656" y="52981"/>
                </a:cubicBezTo>
                <a:cubicBezTo>
                  <a:pt x="28448" y="50445"/>
                  <a:pt x="26539" y="46751"/>
                  <a:pt x="22979" y="42013"/>
                </a:cubicBezTo>
                <a:cubicBezTo>
                  <a:pt x="20388" y="38562"/>
                  <a:pt x="17891" y="35842"/>
                  <a:pt x="17787" y="35733"/>
                </a:cubicBezTo>
                <a:lnTo>
                  <a:pt x="17777" y="35719"/>
                </a:lnTo>
                <a:lnTo>
                  <a:pt x="17713" y="35659"/>
                </a:lnTo>
                <a:cubicBezTo>
                  <a:pt x="17703" y="35649"/>
                  <a:pt x="17693" y="35639"/>
                  <a:pt x="17683" y="35635"/>
                </a:cubicBezTo>
                <a:cubicBezTo>
                  <a:pt x="17663" y="35615"/>
                  <a:pt x="17643" y="35600"/>
                  <a:pt x="17619" y="35585"/>
                </a:cubicBezTo>
                <a:cubicBezTo>
                  <a:pt x="17609" y="35575"/>
                  <a:pt x="17604" y="35570"/>
                  <a:pt x="17589" y="35560"/>
                </a:cubicBezTo>
                <a:cubicBezTo>
                  <a:pt x="17559" y="35541"/>
                  <a:pt x="17535" y="35521"/>
                  <a:pt x="17505" y="35501"/>
                </a:cubicBezTo>
                <a:lnTo>
                  <a:pt x="17465" y="35486"/>
                </a:lnTo>
                <a:cubicBezTo>
                  <a:pt x="17446" y="35471"/>
                  <a:pt x="17431" y="35466"/>
                  <a:pt x="17406" y="35452"/>
                </a:cubicBezTo>
                <a:cubicBezTo>
                  <a:pt x="17386" y="35447"/>
                  <a:pt x="17371" y="35442"/>
                  <a:pt x="17357" y="35437"/>
                </a:cubicBezTo>
                <a:lnTo>
                  <a:pt x="17297" y="35417"/>
                </a:lnTo>
                <a:cubicBezTo>
                  <a:pt x="17282" y="35412"/>
                  <a:pt x="17268" y="35402"/>
                  <a:pt x="17248" y="35397"/>
                </a:cubicBezTo>
                <a:cubicBezTo>
                  <a:pt x="17243" y="35397"/>
                  <a:pt x="17238" y="35392"/>
                  <a:pt x="17233" y="35392"/>
                </a:cubicBezTo>
                <a:cubicBezTo>
                  <a:pt x="16768" y="35249"/>
                  <a:pt x="16007" y="35115"/>
                  <a:pt x="14944" y="34918"/>
                </a:cubicBezTo>
                <a:cubicBezTo>
                  <a:pt x="13030" y="34552"/>
                  <a:pt x="10117" y="34018"/>
                  <a:pt x="7729" y="33192"/>
                </a:cubicBezTo>
                <a:cubicBezTo>
                  <a:pt x="5835" y="32534"/>
                  <a:pt x="4836" y="31901"/>
                  <a:pt x="4317" y="31382"/>
                </a:cubicBezTo>
                <a:cubicBezTo>
                  <a:pt x="6112" y="30695"/>
                  <a:pt x="7803" y="29716"/>
                  <a:pt x="9371" y="28464"/>
                </a:cubicBezTo>
                <a:cubicBezTo>
                  <a:pt x="10928" y="27208"/>
                  <a:pt x="12352" y="25680"/>
                  <a:pt x="13608" y="23920"/>
                </a:cubicBezTo>
                <a:cubicBezTo>
                  <a:pt x="14602" y="22521"/>
                  <a:pt x="15334" y="21205"/>
                  <a:pt x="15834" y="20187"/>
                </a:cubicBezTo>
                <a:close/>
                <a:moveTo>
                  <a:pt x="18212" y="40001"/>
                </a:moveTo>
                <a:lnTo>
                  <a:pt x="18212" y="40001"/>
                </a:lnTo>
                <a:cubicBezTo>
                  <a:pt x="21446" y="43878"/>
                  <a:pt x="25916" y="49901"/>
                  <a:pt x="26168" y="53194"/>
                </a:cubicBezTo>
                <a:cubicBezTo>
                  <a:pt x="26168" y="53214"/>
                  <a:pt x="26168" y="53224"/>
                  <a:pt x="26173" y="53243"/>
                </a:cubicBezTo>
                <a:cubicBezTo>
                  <a:pt x="26791" y="58445"/>
                  <a:pt x="28349" y="61605"/>
                  <a:pt x="29724" y="64394"/>
                </a:cubicBezTo>
                <a:cubicBezTo>
                  <a:pt x="30644" y="66258"/>
                  <a:pt x="31440" y="67880"/>
                  <a:pt x="31815" y="69843"/>
                </a:cubicBezTo>
                <a:cubicBezTo>
                  <a:pt x="32231" y="72019"/>
                  <a:pt x="32078" y="74437"/>
                  <a:pt x="31331" y="77444"/>
                </a:cubicBezTo>
                <a:cubicBezTo>
                  <a:pt x="31311" y="77508"/>
                  <a:pt x="31306" y="77577"/>
                  <a:pt x="31296" y="77646"/>
                </a:cubicBezTo>
                <a:cubicBezTo>
                  <a:pt x="31217" y="78729"/>
                  <a:pt x="31840" y="80569"/>
                  <a:pt x="33160" y="83115"/>
                </a:cubicBezTo>
                <a:cubicBezTo>
                  <a:pt x="34179" y="85084"/>
                  <a:pt x="35420" y="87091"/>
                  <a:pt x="36350" y="88263"/>
                </a:cubicBezTo>
                <a:cubicBezTo>
                  <a:pt x="41003" y="96215"/>
                  <a:pt x="54695" y="120598"/>
                  <a:pt x="57356" y="129652"/>
                </a:cubicBezTo>
                <a:cubicBezTo>
                  <a:pt x="57519" y="130191"/>
                  <a:pt x="58009" y="130542"/>
                  <a:pt x="58543" y="130542"/>
                </a:cubicBezTo>
                <a:cubicBezTo>
                  <a:pt x="58661" y="130542"/>
                  <a:pt x="58780" y="130527"/>
                  <a:pt x="58899" y="130493"/>
                </a:cubicBezTo>
                <a:cubicBezTo>
                  <a:pt x="59551" y="130305"/>
                  <a:pt x="59927" y="129617"/>
                  <a:pt x="59729" y="128960"/>
                </a:cubicBezTo>
                <a:cubicBezTo>
                  <a:pt x="59274" y="127402"/>
                  <a:pt x="57667" y="122823"/>
                  <a:pt x="57643" y="122605"/>
                </a:cubicBezTo>
                <a:cubicBezTo>
                  <a:pt x="56970" y="116266"/>
                  <a:pt x="55155" y="104705"/>
                  <a:pt x="52258" y="92990"/>
                </a:cubicBezTo>
                <a:cubicBezTo>
                  <a:pt x="50730" y="86824"/>
                  <a:pt x="49108" y="81454"/>
                  <a:pt x="47426" y="77018"/>
                </a:cubicBezTo>
                <a:cubicBezTo>
                  <a:pt x="46739" y="75204"/>
                  <a:pt x="46032" y="73552"/>
                  <a:pt x="45330" y="72059"/>
                </a:cubicBezTo>
                <a:lnTo>
                  <a:pt x="45330" y="72059"/>
                </a:lnTo>
                <a:cubicBezTo>
                  <a:pt x="46403" y="73152"/>
                  <a:pt x="47407" y="74294"/>
                  <a:pt x="48326" y="75495"/>
                </a:cubicBezTo>
                <a:cubicBezTo>
                  <a:pt x="50433" y="78220"/>
                  <a:pt x="52124" y="81182"/>
                  <a:pt x="53484" y="84549"/>
                </a:cubicBezTo>
                <a:cubicBezTo>
                  <a:pt x="56031" y="90839"/>
                  <a:pt x="57005" y="97599"/>
                  <a:pt x="57949" y="104126"/>
                </a:cubicBezTo>
                <a:cubicBezTo>
                  <a:pt x="58904" y="110713"/>
                  <a:pt x="59893" y="117532"/>
                  <a:pt x="62508" y="123698"/>
                </a:cubicBezTo>
                <a:cubicBezTo>
                  <a:pt x="62523" y="123743"/>
                  <a:pt x="62553" y="123787"/>
                  <a:pt x="62573" y="123832"/>
                </a:cubicBezTo>
                <a:cubicBezTo>
                  <a:pt x="63670" y="125745"/>
                  <a:pt x="66440" y="129311"/>
                  <a:pt x="69980" y="133380"/>
                </a:cubicBezTo>
                <a:cubicBezTo>
                  <a:pt x="72670" y="136466"/>
                  <a:pt x="76117" y="140175"/>
                  <a:pt x="77744" y="141337"/>
                </a:cubicBezTo>
                <a:cubicBezTo>
                  <a:pt x="78767" y="142064"/>
                  <a:pt x="80419" y="144239"/>
                  <a:pt x="81769" y="146628"/>
                </a:cubicBezTo>
                <a:cubicBezTo>
                  <a:pt x="83119" y="149026"/>
                  <a:pt x="83598" y="150599"/>
                  <a:pt x="83677" y="151316"/>
                </a:cubicBezTo>
                <a:cubicBezTo>
                  <a:pt x="83208" y="151118"/>
                  <a:pt x="82219" y="150549"/>
                  <a:pt x="80483" y="148907"/>
                </a:cubicBezTo>
                <a:cubicBezTo>
                  <a:pt x="78965" y="147473"/>
                  <a:pt x="77719" y="145990"/>
                  <a:pt x="77491" y="145644"/>
                </a:cubicBezTo>
                <a:cubicBezTo>
                  <a:pt x="77287" y="145212"/>
                  <a:pt x="76846" y="144930"/>
                  <a:pt x="76365" y="144930"/>
                </a:cubicBezTo>
                <a:cubicBezTo>
                  <a:pt x="76345" y="144930"/>
                  <a:pt x="76325" y="144931"/>
                  <a:pt x="76305" y="144932"/>
                </a:cubicBezTo>
                <a:cubicBezTo>
                  <a:pt x="75746" y="144961"/>
                  <a:pt x="75276" y="145367"/>
                  <a:pt x="75167" y="145911"/>
                </a:cubicBezTo>
                <a:cubicBezTo>
                  <a:pt x="74880" y="147236"/>
                  <a:pt x="75934" y="149323"/>
                  <a:pt x="78767" y="154505"/>
                </a:cubicBezTo>
                <a:cubicBezTo>
                  <a:pt x="79979" y="156720"/>
                  <a:pt x="81235" y="159005"/>
                  <a:pt x="82120" y="160958"/>
                </a:cubicBezTo>
                <a:cubicBezTo>
                  <a:pt x="82733" y="162308"/>
                  <a:pt x="83020" y="163178"/>
                  <a:pt x="83153" y="163737"/>
                </a:cubicBezTo>
                <a:cubicBezTo>
                  <a:pt x="82392" y="163119"/>
                  <a:pt x="81121" y="161917"/>
                  <a:pt x="79306" y="159742"/>
                </a:cubicBezTo>
                <a:cubicBezTo>
                  <a:pt x="77922" y="158080"/>
                  <a:pt x="76745" y="156468"/>
                  <a:pt x="76057" y="155440"/>
                </a:cubicBezTo>
                <a:cubicBezTo>
                  <a:pt x="75929" y="155182"/>
                  <a:pt x="75815" y="154960"/>
                  <a:pt x="75716" y="154772"/>
                </a:cubicBezTo>
                <a:cubicBezTo>
                  <a:pt x="75400" y="154169"/>
                  <a:pt x="75227" y="153832"/>
                  <a:pt x="74806" y="153625"/>
                </a:cubicBezTo>
                <a:cubicBezTo>
                  <a:pt x="74631" y="153537"/>
                  <a:pt x="74443" y="153494"/>
                  <a:pt x="74257" y="153494"/>
                </a:cubicBezTo>
                <a:cubicBezTo>
                  <a:pt x="73990" y="153494"/>
                  <a:pt x="73727" y="153582"/>
                  <a:pt x="73506" y="153753"/>
                </a:cubicBezTo>
                <a:cubicBezTo>
                  <a:pt x="73115" y="154050"/>
                  <a:pt x="72947" y="154525"/>
                  <a:pt x="73046" y="155019"/>
                </a:cubicBezTo>
                <a:cubicBezTo>
                  <a:pt x="73085" y="155207"/>
                  <a:pt x="73145" y="155524"/>
                  <a:pt x="73936" y="156715"/>
                </a:cubicBezTo>
                <a:cubicBezTo>
                  <a:pt x="74702" y="158268"/>
                  <a:pt x="75953" y="160948"/>
                  <a:pt x="77066" y="163426"/>
                </a:cubicBezTo>
                <a:cubicBezTo>
                  <a:pt x="74989" y="161052"/>
                  <a:pt x="72408" y="158031"/>
                  <a:pt x="70005" y="155143"/>
                </a:cubicBezTo>
                <a:cubicBezTo>
                  <a:pt x="69763" y="154853"/>
                  <a:pt x="69411" y="154699"/>
                  <a:pt x="69054" y="154699"/>
                </a:cubicBezTo>
                <a:cubicBezTo>
                  <a:pt x="68826" y="154699"/>
                  <a:pt x="68597" y="154762"/>
                  <a:pt x="68393" y="154891"/>
                </a:cubicBezTo>
                <a:cubicBezTo>
                  <a:pt x="67869" y="155227"/>
                  <a:pt x="67676" y="155899"/>
                  <a:pt x="67933" y="156463"/>
                </a:cubicBezTo>
                <a:cubicBezTo>
                  <a:pt x="70143" y="161161"/>
                  <a:pt x="71533" y="164227"/>
                  <a:pt x="72453" y="166402"/>
                </a:cubicBezTo>
                <a:cubicBezTo>
                  <a:pt x="72621" y="166788"/>
                  <a:pt x="72764" y="167144"/>
                  <a:pt x="72893" y="167466"/>
                </a:cubicBezTo>
                <a:cubicBezTo>
                  <a:pt x="72640" y="167179"/>
                  <a:pt x="72354" y="166862"/>
                  <a:pt x="72037" y="166501"/>
                </a:cubicBezTo>
                <a:cubicBezTo>
                  <a:pt x="70480" y="164711"/>
                  <a:pt x="68437" y="162239"/>
                  <a:pt x="64976" y="157981"/>
                </a:cubicBezTo>
                <a:cubicBezTo>
                  <a:pt x="64732" y="157684"/>
                  <a:pt x="64375" y="157525"/>
                  <a:pt x="64013" y="157525"/>
                </a:cubicBezTo>
                <a:cubicBezTo>
                  <a:pt x="63803" y="157525"/>
                  <a:pt x="63591" y="157579"/>
                  <a:pt x="63398" y="157690"/>
                </a:cubicBezTo>
                <a:cubicBezTo>
                  <a:pt x="62874" y="157996"/>
                  <a:pt x="62642" y="158639"/>
                  <a:pt x="62859" y="159208"/>
                </a:cubicBezTo>
                <a:cubicBezTo>
                  <a:pt x="62864" y="159232"/>
                  <a:pt x="63730" y="161497"/>
                  <a:pt x="64565" y="163960"/>
                </a:cubicBezTo>
                <a:cubicBezTo>
                  <a:pt x="65124" y="165596"/>
                  <a:pt x="65475" y="166773"/>
                  <a:pt x="65703" y="167614"/>
                </a:cubicBezTo>
                <a:cubicBezTo>
                  <a:pt x="65510" y="167426"/>
                  <a:pt x="65302" y="167208"/>
                  <a:pt x="65075" y="166961"/>
                </a:cubicBezTo>
                <a:cubicBezTo>
                  <a:pt x="63923" y="165735"/>
                  <a:pt x="62667" y="164108"/>
                  <a:pt x="61529" y="162402"/>
                </a:cubicBezTo>
                <a:cubicBezTo>
                  <a:pt x="58765" y="158233"/>
                  <a:pt x="57188" y="154342"/>
                  <a:pt x="57188" y="151706"/>
                </a:cubicBezTo>
                <a:cubicBezTo>
                  <a:pt x="57188" y="147641"/>
                  <a:pt x="56777" y="142702"/>
                  <a:pt x="56481" y="139092"/>
                </a:cubicBezTo>
                <a:cubicBezTo>
                  <a:pt x="56332" y="137277"/>
                  <a:pt x="56179" y="135403"/>
                  <a:pt x="56204" y="134983"/>
                </a:cubicBezTo>
                <a:cubicBezTo>
                  <a:pt x="56228" y="134839"/>
                  <a:pt x="56228" y="134696"/>
                  <a:pt x="56204" y="134557"/>
                </a:cubicBezTo>
                <a:cubicBezTo>
                  <a:pt x="55457" y="130122"/>
                  <a:pt x="53791" y="125736"/>
                  <a:pt x="51110" y="121132"/>
                </a:cubicBezTo>
                <a:cubicBezTo>
                  <a:pt x="48742" y="117062"/>
                  <a:pt x="45800" y="113176"/>
                  <a:pt x="42956" y="109422"/>
                </a:cubicBezTo>
                <a:cubicBezTo>
                  <a:pt x="39159" y="104408"/>
                  <a:pt x="35227" y="99216"/>
                  <a:pt x="32448" y="93366"/>
                </a:cubicBezTo>
                <a:cubicBezTo>
                  <a:pt x="30960" y="90231"/>
                  <a:pt x="29912" y="87170"/>
                  <a:pt x="29244" y="84011"/>
                </a:cubicBezTo>
                <a:cubicBezTo>
                  <a:pt x="28497" y="80460"/>
                  <a:pt x="28250" y="76865"/>
                  <a:pt x="28488" y="73033"/>
                </a:cubicBezTo>
                <a:cubicBezTo>
                  <a:pt x="28512" y="72588"/>
                  <a:pt x="28295" y="72158"/>
                  <a:pt x="27919" y="71915"/>
                </a:cubicBezTo>
                <a:cubicBezTo>
                  <a:pt x="27850" y="71871"/>
                  <a:pt x="20848" y="67321"/>
                  <a:pt x="19799" y="61754"/>
                </a:cubicBezTo>
                <a:cubicBezTo>
                  <a:pt x="18974" y="57333"/>
                  <a:pt x="18435" y="45826"/>
                  <a:pt x="18212" y="40001"/>
                </a:cubicBezTo>
                <a:close/>
                <a:moveTo>
                  <a:pt x="10020" y="0"/>
                </a:moveTo>
                <a:cubicBezTo>
                  <a:pt x="9985" y="0"/>
                  <a:pt x="9962" y="2"/>
                  <a:pt x="9954" y="7"/>
                </a:cubicBezTo>
                <a:cubicBezTo>
                  <a:pt x="5004" y="2528"/>
                  <a:pt x="2166" y="5209"/>
                  <a:pt x="1039" y="8487"/>
                </a:cubicBezTo>
                <a:cubicBezTo>
                  <a:pt x="0" y="11489"/>
                  <a:pt x="480" y="14545"/>
                  <a:pt x="1039" y="18085"/>
                </a:cubicBezTo>
                <a:cubicBezTo>
                  <a:pt x="1592" y="21640"/>
                  <a:pt x="2230" y="25661"/>
                  <a:pt x="1350" y="30447"/>
                </a:cubicBezTo>
                <a:cubicBezTo>
                  <a:pt x="1350" y="30462"/>
                  <a:pt x="1345" y="30477"/>
                  <a:pt x="1345" y="30497"/>
                </a:cubicBezTo>
                <a:cubicBezTo>
                  <a:pt x="1345" y="30507"/>
                  <a:pt x="1340" y="30522"/>
                  <a:pt x="1340" y="30531"/>
                </a:cubicBezTo>
                <a:cubicBezTo>
                  <a:pt x="1330" y="30561"/>
                  <a:pt x="1330" y="30596"/>
                  <a:pt x="1330" y="30625"/>
                </a:cubicBezTo>
                <a:lnTo>
                  <a:pt x="1330" y="30645"/>
                </a:lnTo>
                <a:cubicBezTo>
                  <a:pt x="1330" y="30680"/>
                  <a:pt x="1330" y="30724"/>
                  <a:pt x="1340" y="30759"/>
                </a:cubicBezTo>
                <a:lnTo>
                  <a:pt x="1340" y="30774"/>
                </a:lnTo>
                <a:cubicBezTo>
                  <a:pt x="1340" y="30798"/>
                  <a:pt x="1345" y="30828"/>
                  <a:pt x="1345" y="30853"/>
                </a:cubicBezTo>
                <a:cubicBezTo>
                  <a:pt x="1642" y="32801"/>
                  <a:pt x="3471" y="34334"/>
                  <a:pt x="6928" y="35526"/>
                </a:cubicBezTo>
                <a:cubicBezTo>
                  <a:pt x="9494" y="36416"/>
                  <a:pt x="12511" y="36965"/>
                  <a:pt x="14513" y="37331"/>
                </a:cubicBezTo>
                <a:cubicBezTo>
                  <a:pt x="14939" y="37410"/>
                  <a:pt x="15339" y="37489"/>
                  <a:pt x="15680" y="37548"/>
                </a:cubicBezTo>
                <a:cubicBezTo>
                  <a:pt x="15814" y="41559"/>
                  <a:pt x="16378" y="56734"/>
                  <a:pt x="17406" y="62199"/>
                </a:cubicBezTo>
                <a:cubicBezTo>
                  <a:pt x="18454" y="67806"/>
                  <a:pt x="24116" y="72232"/>
                  <a:pt x="26005" y="73572"/>
                </a:cubicBezTo>
                <a:cubicBezTo>
                  <a:pt x="25827" y="77370"/>
                  <a:pt x="26109" y="80955"/>
                  <a:pt x="26856" y="84505"/>
                </a:cubicBezTo>
                <a:cubicBezTo>
                  <a:pt x="27558" y="87863"/>
                  <a:pt x="28666" y="91101"/>
                  <a:pt x="30243" y="94410"/>
                </a:cubicBezTo>
                <a:cubicBezTo>
                  <a:pt x="33136" y="100497"/>
                  <a:pt x="37141" y="105783"/>
                  <a:pt x="41013" y="110901"/>
                </a:cubicBezTo>
                <a:cubicBezTo>
                  <a:pt x="46749" y="118476"/>
                  <a:pt x="52174" y="125637"/>
                  <a:pt x="53761" y="134785"/>
                </a:cubicBezTo>
                <a:cubicBezTo>
                  <a:pt x="53726" y="135339"/>
                  <a:pt x="53805" y="136426"/>
                  <a:pt x="54038" y="139285"/>
                </a:cubicBezTo>
                <a:cubicBezTo>
                  <a:pt x="54334" y="142850"/>
                  <a:pt x="54735" y="147726"/>
                  <a:pt x="54735" y="151696"/>
                </a:cubicBezTo>
                <a:cubicBezTo>
                  <a:pt x="54735" y="156201"/>
                  <a:pt x="58182" y="161804"/>
                  <a:pt x="59655" y="164004"/>
                </a:cubicBezTo>
                <a:cubicBezTo>
                  <a:pt x="60901" y="165849"/>
                  <a:pt x="62271" y="167589"/>
                  <a:pt x="63522" y="168885"/>
                </a:cubicBezTo>
                <a:cubicBezTo>
                  <a:pt x="65460" y="170912"/>
                  <a:pt x="66444" y="171224"/>
                  <a:pt x="67013" y="171283"/>
                </a:cubicBezTo>
                <a:cubicBezTo>
                  <a:pt x="67063" y="171288"/>
                  <a:pt x="67112" y="171291"/>
                  <a:pt x="67161" y="171291"/>
                </a:cubicBezTo>
                <a:cubicBezTo>
                  <a:pt x="67596" y="171291"/>
                  <a:pt x="68002" y="171095"/>
                  <a:pt x="68269" y="170744"/>
                </a:cubicBezTo>
                <a:cubicBezTo>
                  <a:pt x="68719" y="170161"/>
                  <a:pt x="68719" y="169355"/>
                  <a:pt x="68274" y="167555"/>
                </a:cubicBezTo>
                <a:cubicBezTo>
                  <a:pt x="68101" y="166852"/>
                  <a:pt x="67849" y="165987"/>
                  <a:pt x="67532" y="164978"/>
                </a:cubicBezTo>
                <a:lnTo>
                  <a:pt x="67532" y="164978"/>
                </a:lnTo>
                <a:cubicBezTo>
                  <a:pt x="68793" y="166491"/>
                  <a:pt x="69950" y="167851"/>
                  <a:pt x="70890" y="168909"/>
                </a:cubicBezTo>
                <a:cubicBezTo>
                  <a:pt x="71859" y="169997"/>
                  <a:pt x="72606" y="170759"/>
                  <a:pt x="73170" y="171248"/>
                </a:cubicBezTo>
                <a:cubicBezTo>
                  <a:pt x="73476" y="171511"/>
                  <a:pt x="74178" y="172119"/>
                  <a:pt x="74945" y="172119"/>
                </a:cubicBezTo>
                <a:cubicBezTo>
                  <a:pt x="75192" y="172119"/>
                  <a:pt x="75444" y="172054"/>
                  <a:pt x="75691" y="171896"/>
                </a:cubicBezTo>
                <a:cubicBezTo>
                  <a:pt x="76705" y="171258"/>
                  <a:pt x="76354" y="169903"/>
                  <a:pt x="76216" y="169394"/>
                </a:cubicBezTo>
                <a:cubicBezTo>
                  <a:pt x="76033" y="168687"/>
                  <a:pt x="75686" y="167713"/>
                  <a:pt x="75147" y="166402"/>
                </a:cubicBezTo>
                <a:cubicBezTo>
                  <a:pt x="74826" y="165611"/>
                  <a:pt x="74435" y="164696"/>
                  <a:pt x="73956" y="163599"/>
                </a:cubicBezTo>
                <a:lnTo>
                  <a:pt x="73956" y="163599"/>
                </a:lnTo>
                <a:cubicBezTo>
                  <a:pt x="75474" y="165354"/>
                  <a:pt x="76710" y="166763"/>
                  <a:pt x="77650" y="167777"/>
                </a:cubicBezTo>
                <a:cubicBezTo>
                  <a:pt x="78258" y="168440"/>
                  <a:pt x="78728" y="168929"/>
                  <a:pt x="79084" y="169275"/>
                </a:cubicBezTo>
                <a:cubicBezTo>
                  <a:pt x="79468" y="169643"/>
                  <a:pt x="79967" y="170120"/>
                  <a:pt x="80585" y="170120"/>
                </a:cubicBezTo>
                <a:cubicBezTo>
                  <a:pt x="80723" y="170120"/>
                  <a:pt x="80867" y="170096"/>
                  <a:pt x="81017" y="170042"/>
                </a:cubicBezTo>
                <a:cubicBezTo>
                  <a:pt x="81526" y="169854"/>
                  <a:pt x="81858" y="169379"/>
                  <a:pt x="81858" y="168835"/>
                </a:cubicBezTo>
                <a:cubicBezTo>
                  <a:pt x="81858" y="168553"/>
                  <a:pt x="81858" y="168262"/>
                  <a:pt x="80809" y="165784"/>
                </a:cubicBezTo>
                <a:cubicBezTo>
                  <a:pt x="80617" y="165329"/>
                  <a:pt x="80414" y="164860"/>
                  <a:pt x="80211" y="164385"/>
                </a:cubicBezTo>
                <a:lnTo>
                  <a:pt x="80211" y="164385"/>
                </a:lnTo>
                <a:cubicBezTo>
                  <a:pt x="80409" y="164578"/>
                  <a:pt x="80597" y="164756"/>
                  <a:pt x="80785" y="164924"/>
                </a:cubicBezTo>
                <a:cubicBezTo>
                  <a:pt x="82138" y="166142"/>
                  <a:pt x="83150" y="166696"/>
                  <a:pt x="84035" y="166696"/>
                </a:cubicBezTo>
                <a:cubicBezTo>
                  <a:pt x="84091" y="166696"/>
                  <a:pt x="84146" y="166694"/>
                  <a:pt x="84202" y="166689"/>
                </a:cubicBezTo>
                <a:cubicBezTo>
                  <a:pt x="84399" y="166674"/>
                  <a:pt x="84592" y="166610"/>
                  <a:pt x="84765" y="166501"/>
                </a:cubicBezTo>
                <a:cubicBezTo>
                  <a:pt x="85329" y="166140"/>
                  <a:pt x="85952" y="165374"/>
                  <a:pt x="85710" y="163747"/>
                </a:cubicBezTo>
                <a:cubicBezTo>
                  <a:pt x="85581" y="162951"/>
                  <a:pt x="85260" y="161942"/>
                  <a:pt x="84731" y="160681"/>
                </a:cubicBezTo>
                <a:cubicBezTo>
                  <a:pt x="83796" y="158481"/>
                  <a:pt x="82352" y="155850"/>
                  <a:pt x="80958" y="153303"/>
                </a:cubicBezTo>
                <a:cubicBezTo>
                  <a:pt x="80706" y="152839"/>
                  <a:pt x="80458" y="152384"/>
                  <a:pt x="80211" y="151939"/>
                </a:cubicBezTo>
                <a:lnTo>
                  <a:pt x="80211" y="151939"/>
                </a:lnTo>
                <a:cubicBezTo>
                  <a:pt x="81368" y="152888"/>
                  <a:pt x="82357" y="153486"/>
                  <a:pt x="83173" y="153734"/>
                </a:cubicBezTo>
                <a:cubicBezTo>
                  <a:pt x="83502" y="153835"/>
                  <a:pt x="83796" y="153877"/>
                  <a:pt x="84058" y="153877"/>
                </a:cubicBezTo>
                <a:cubicBezTo>
                  <a:pt x="84650" y="153877"/>
                  <a:pt x="85076" y="153663"/>
                  <a:pt x="85354" y="153447"/>
                </a:cubicBezTo>
                <a:cubicBezTo>
                  <a:pt x="85744" y="153140"/>
                  <a:pt x="86199" y="152547"/>
                  <a:pt x="86175" y="151429"/>
                </a:cubicBezTo>
                <a:cubicBezTo>
                  <a:pt x="86130" y="149318"/>
                  <a:pt x="84370" y="146114"/>
                  <a:pt x="83618" y="144833"/>
                </a:cubicBezTo>
                <a:cubicBezTo>
                  <a:pt x="83049" y="143869"/>
                  <a:pt x="81047" y="140625"/>
                  <a:pt x="79197" y="139304"/>
                </a:cubicBezTo>
                <a:cubicBezTo>
                  <a:pt x="76646" y="137480"/>
                  <a:pt x="67077" y="126606"/>
                  <a:pt x="64768" y="122645"/>
                </a:cubicBezTo>
                <a:cubicBezTo>
                  <a:pt x="62301" y="116785"/>
                  <a:pt x="61381" y="110451"/>
                  <a:pt x="60412" y="103751"/>
                </a:cubicBezTo>
                <a:cubicBezTo>
                  <a:pt x="59447" y="97075"/>
                  <a:pt x="58444" y="90177"/>
                  <a:pt x="55788" y="83600"/>
                </a:cubicBezTo>
                <a:cubicBezTo>
                  <a:pt x="54339" y="80025"/>
                  <a:pt x="52549" y="76875"/>
                  <a:pt x="50299" y="73962"/>
                </a:cubicBezTo>
                <a:cubicBezTo>
                  <a:pt x="47901" y="70857"/>
                  <a:pt x="45063" y="68123"/>
                  <a:pt x="41641" y="65601"/>
                </a:cubicBezTo>
                <a:cubicBezTo>
                  <a:pt x="41987" y="59335"/>
                  <a:pt x="40335" y="53575"/>
                  <a:pt x="36953" y="49312"/>
                </a:cubicBezTo>
                <a:lnTo>
                  <a:pt x="36948" y="49307"/>
                </a:lnTo>
                <a:cubicBezTo>
                  <a:pt x="36750" y="48788"/>
                  <a:pt x="36652" y="46429"/>
                  <a:pt x="37156" y="41875"/>
                </a:cubicBezTo>
                <a:cubicBezTo>
                  <a:pt x="37289" y="40708"/>
                  <a:pt x="36661" y="38206"/>
                  <a:pt x="35707" y="34512"/>
                </a:cubicBezTo>
                <a:cubicBezTo>
                  <a:pt x="35346" y="33147"/>
                  <a:pt x="34906" y="31461"/>
                  <a:pt x="34857" y="30991"/>
                </a:cubicBezTo>
                <a:cubicBezTo>
                  <a:pt x="35994" y="20464"/>
                  <a:pt x="34624" y="13234"/>
                  <a:pt x="30530" y="8240"/>
                </a:cubicBezTo>
                <a:cubicBezTo>
                  <a:pt x="28537" y="5802"/>
                  <a:pt x="25941" y="3938"/>
                  <a:pt x="22593" y="2543"/>
                </a:cubicBezTo>
                <a:cubicBezTo>
                  <a:pt x="19446" y="1233"/>
                  <a:pt x="10878" y="0"/>
                  <a:pt x="100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2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BLANK_1_1_1_2"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3"/>
          <p:cNvSpPr txBox="1"/>
          <p:nvPr>
            <p:ph type="title"/>
          </p:nvPr>
        </p:nvSpPr>
        <p:spPr>
          <a:xfrm>
            <a:off x="948600" y="2499513"/>
            <a:ext cx="23364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07" name="Google Shape;207;p23"/>
          <p:cNvSpPr txBox="1"/>
          <p:nvPr>
            <p:ph idx="1" type="subTitle"/>
          </p:nvPr>
        </p:nvSpPr>
        <p:spPr>
          <a:xfrm>
            <a:off x="846750" y="2919847"/>
            <a:ext cx="2540100" cy="94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08" name="Google Shape;208;p23"/>
          <p:cNvSpPr txBox="1"/>
          <p:nvPr>
            <p:ph idx="2" type="title"/>
          </p:nvPr>
        </p:nvSpPr>
        <p:spPr>
          <a:xfrm>
            <a:off x="3403800" y="2499513"/>
            <a:ext cx="23364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09" name="Google Shape;209;p23"/>
          <p:cNvSpPr txBox="1"/>
          <p:nvPr>
            <p:ph idx="3" type="subTitle"/>
          </p:nvPr>
        </p:nvSpPr>
        <p:spPr>
          <a:xfrm>
            <a:off x="3301950" y="2919823"/>
            <a:ext cx="2540100" cy="94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10" name="Google Shape;210;p23"/>
          <p:cNvSpPr txBox="1"/>
          <p:nvPr>
            <p:ph idx="4" type="title"/>
          </p:nvPr>
        </p:nvSpPr>
        <p:spPr>
          <a:xfrm>
            <a:off x="5859000" y="2499513"/>
            <a:ext cx="23364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11" name="Google Shape;211;p23"/>
          <p:cNvSpPr txBox="1"/>
          <p:nvPr>
            <p:ph idx="5" type="subTitle"/>
          </p:nvPr>
        </p:nvSpPr>
        <p:spPr>
          <a:xfrm>
            <a:off x="5757150" y="2919823"/>
            <a:ext cx="2540100" cy="94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12" name="Google Shape;212;p23"/>
          <p:cNvSpPr txBox="1"/>
          <p:nvPr>
            <p:ph idx="6"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13" name="Google Shape;213;p23"/>
          <p:cNvSpPr/>
          <p:nvPr/>
        </p:nvSpPr>
        <p:spPr>
          <a:xfrm>
            <a:off x="5842050" y="4185225"/>
            <a:ext cx="1371900" cy="13719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3"/>
          <p:cNvSpPr/>
          <p:nvPr/>
        </p:nvSpPr>
        <p:spPr>
          <a:xfrm rot="-5074815">
            <a:off x="6820970" y="3191459"/>
            <a:ext cx="2652432" cy="4841287"/>
          </a:xfrm>
          <a:custGeom>
            <a:rect b="b" l="l" r="r" t="t"/>
            <a:pathLst>
              <a:path extrusionOk="0" h="65511" w="35892">
                <a:moveTo>
                  <a:pt x="12791" y="1528"/>
                </a:moveTo>
                <a:cubicBezTo>
                  <a:pt x="13505" y="2508"/>
                  <a:pt x="15682" y="5519"/>
                  <a:pt x="17147" y="7742"/>
                </a:cubicBezTo>
                <a:cubicBezTo>
                  <a:pt x="14874" y="6423"/>
                  <a:pt x="10483" y="4504"/>
                  <a:pt x="8037" y="3618"/>
                </a:cubicBezTo>
                <a:cubicBezTo>
                  <a:pt x="8657" y="3183"/>
                  <a:pt x="9313" y="2799"/>
                  <a:pt x="9996" y="2475"/>
                </a:cubicBezTo>
                <a:cubicBezTo>
                  <a:pt x="10900" y="2048"/>
                  <a:pt x="11834" y="1732"/>
                  <a:pt x="12791" y="1528"/>
                </a:cubicBezTo>
                <a:close/>
                <a:moveTo>
                  <a:pt x="15310" y="1254"/>
                </a:moveTo>
                <a:cubicBezTo>
                  <a:pt x="16746" y="1254"/>
                  <a:pt x="18176" y="1549"/>
                  <a:pt x="19490" y="2118"/>
                </a:cubicBezTo>
                <a:cubicBezTo>
                  <a:pt x="20015" y="3316"/>
                  <a:pt x="22501" y="9041"/>
                  <a:pt x="23765" y="12605"/>
                </a:cubicBezTo>
                <a:cubicBezTo>
                  <a:pt x="22311" y="11271"/>
                  <a:pt x="20977" y="10216"/>
                  <a:pt x="19462" y="9164"/>
                </a:cubicBezTo>
                <a:cubicBezTo>
                  <a:pt x="18573" y="7380"/>
                  <a:pt x="15532" y="3196"/>
                  <a:pt x="14185" y="1315"/>
                </a:cubicBezTo>
                <a:cubicBezTo>
                  <a:pt x="14559" y="1274"/>
                  <a:pt x="14935" y="1254"/>
                  <a:pt x="15310" y="1254"/>
                </a:cubicBezTo>
                <a:close/>
                <a:moveTo>
                  <a:pt x="21261" y="3045"/>
                </a:moveTo>
                <a:cubicBezTo>
                  <a:pt x="24903" y="5321"/>
                  <a:pt x="27691" y="9445"/>
                  <a:pt x="28750" y="13484"/>
                </a:cubicBezTo>
                <a:cubicBezTo>
                  <a:pt x="28115" y="14162"/>
                  <a:pt x="28399" y="15661"/>
                  <a:pt x="28017" y="18083"/>
                </a:cubicBezTo>
                <a:cubicBezTo>
                  <a:pt x="27685" y="17417"/>
                  <a:pt x="27299" y="16771"/>
                  <a:pt x="26862" y="16133"/>
                </a:cubicBezTo>
                <a:cubicBezTo>
                  <a:pt x="24757" y="13346"/>
                  <a:pt x="23353" y="7079"/>
                  <a:pt x="21261" y="3045"/>
                </a:cubicBezTo>
                <a:close/>
                <a:moveTo>
                  <a:pt x="6866" y="4530"/>
                </a:moveTo>
                <a:cubicBezTo>
                  <a:pt x="8476" y="5110"/>
                  <a:pt x="15529" y="7747"/>
                  <a:pt x="19611" y="10809"/>
                </a:cubicBezTo>
                <a:cubicBezTo>
                  <a:pt x="26869" y="15644"/>
                  <a:pt x="29371" y="22021"/>
                  <a:pt x="28316" y="30731"/>
                </a:cubicBezTo>
                <a:cubicBezTo>
                  <a:pt x="27600" y="23257"/>
                  <a:pt x="20721" y="15506"/>
                  <a:pt x="13382" y="13072"/>
                </a:cubicBezTo>
                <a:cubicBezTo>
                  <a:pt x="8589" y="11263"/>
                  <a:pt x="6517" y="10083"/>
                  <a:pt x="3943" y="7988"/>
                </a:cubicBezTo>
                <a:cubicBezTo>
                  <a:pt x="4425" y="7217"/>
                  <a:pt x="4965" y="6491"/>
                  <a:pt x="5563" y="5821"/>
                </a:cubicBezTo>
                <a:cubicBezTo>
                  <a:pt x="5977" y="5358"/>
                  <a:pt x="6412" y="4929"/>
                  <a:pt x="6866" y="4530"/>
                </a:cubicBezTo>
                <a:close/>
                <a:moveTo>
                  <a:pt x="3315" y="9106"/>
                </a:moveTo>
                <a:cubicBezTo>
                  <a:pt x="5920" y="12145"/>
                  <a:pt x="18129" y="15197"/>
                  <a:pt x="21951" y="20290"/>
                </a:cubicBezTo>
                <a:cubicBezTo>
                  <a:pt x="25330" y="23746"/>
                  <a:pt x="26246" y="26888"/>
                  <a:pt x="26992" y="30606"/>
                </a:cubicBezTo>
                <a:cubicBezTo>
                  <a:pt x="27510" y="32617"/>
                  <a:pt x="27904" y="34167"/>
                  <a:pt x="27736" y="36882"/>
                </a:cubicBezTo>
                <a:cubicBezTo>
                  <a:pt x="25114" y="29325"/>
                  <a:pt x="17008" y="22501"/>
                  <a:pt x="9727" y="19718"/>
                </a:cubicBezTo>
                <a:cubicBezTo>
                  <a:pt x="2034" y="16008"/>
                  <a:pt x="75" y="15322"/>
                  <a:pt x="3315" y="9106"/>
                </a:cubicBezTo>
                <a:close/>
                <a:moveTo>
                  <a:pt x="1471" y="16219"/>
                </a:moveTo>
                <a:lnTo>
                  <a:pt x="1471" y="16219"/>
                </a:lnTo>
                <a:cubicBezTo>
                  <a:pt x="3777" y="18796"/>
                  <a:pt x="10883" y="21458"/>
                  <a:pt x="15700" y="24070"/>
                </a:cubicBezTo>
                <a:cubicBezTo>
                  <a:pt x="20457" y="27785"/>
                  <a:pt x="24903" y="32268"/>
                  <a:pt x="26678" y="37704"/>
                </a:cubicBezTo>
                <a:cubicBezTo>
                  <a:pt x="22886" y="35757"/>
                  <a:pt x="8280" y="30701"/>
                  <a:pt x="5480" y="27926"/>
                </a:cubicBezTo>
                <a:cubicBezTo>
                  <a:pt x="2529" y="24183"/>
                  <a:pt x="1361" y="20647"/>
                  <a:pt x="1471" y="16219"/>
                </a:cubicBezTo>
                <a:close/>
                <a:moveTo>
                  <a:pt x="9531" y="31811"/>
                </a:moveTo>
                <a:lnTo>
                  <a:pt x="9531" y="31811"/>
                </a:lnTo>
                <a:cubicBezTo>
                  <a:pt x="10770" y="32389"/>
                  <a:pt x="12151" y="32987"/>
                  <a:pt x="13595" y="33587"/>
                </a:cubicBezTo>
                <a:cubicBezTo>
                  <a:pt x="13354" y="35521"/>
                  <a:pt x="12520" y="42177"/>
                  <a:pt x="11988" y="46763"/>
                </a:cubicBezTo>
                <a:cubicBezTo>
                  <a:pt x="10825" y="41469"/>
                  <a:pt x="9878" y="34501"/>
                  <a:pt x="9531" y="31811"/>
                </a:cubicBezTo>
                <a:close/>
                <a:moveTo>
                  <a:pt x="15243" y="0"/>
                </a:moveTo>
                <a:cubicBezTo>
                  <a:pt x="6536" y="0"/>
                  <a:pt x="1" y="8532"/>
                  <a:pt x="206" y="16925"/>
                </a:cubicBezTo>
                <a:cubicBezTo>
                  <a:pt x="7" y="21275"/>
                  <a:pt x="2009" y="24600"/>
                  <a:pt x="3561" y="28358"/>
                </a:cubicBezTo>
                <a:cubicBezTo>
                  <a:pt x="7241" y="39178"/>
                  <a:pt x="7030" y="53738"/>
                  <a:pt x="9662" y="62388"/>
                </a:cubicBezTo>
                <a:cubicBezTo>
                  <a:pt x="9749" y="62692"/>
                  <a:pt x="9993" y="62824"/>
                  <a:pt x="10241" y="62824"/>
                </a:cubicBezTo>
                <a:cubicBezTo>
                  <a:pt x="10621" y="62824"/>
                  <a:pt x="11012" y="62514"/>
                  <a:pt x="10867" y="62036"/>
                </a:cubicBezTo>
                <a:cubicBezTo>
                  <a:pt x="8507" y="54363"/>
                  <a:pt x="8180" y="38578"/>
                  <a:pt x="5209" y="29380"/>
                </a:cubicBezTo>
                <a:lnTo>
                  <a:pt x="5209" y="29380"/>
                </a:lnTo>
                <a:cubicBezTo>
                  <a:pt x="5925" y="29938"/>
                  <a:pt x="6949" y="30538"/>
                  <a:pt x="8183" y="31158"/>
                </a:cubicBezTo>
                <a:cubicBezTo>
                  <a:pt x="8298" y="33908"/>
                  <a:pt x="11347" y="50511"/>
                  <a:pt x="11536" y="50950"/>
                </a:cubicBezTo>
                <a:cubicBezTo>
                  <a:pt x="11739" y="51380"/>
                  <a:pt x="11927" y="51574"/>
                  <a:pt x="12102" y="51574"/>
                </a:cubicBezTo>
                <a:cubicBezTo>
                  <a:pt x="13653" y="51574"/>
                  <a:pt x="14171" y="36334"/>
                  <a:pt x="14798" y="34082"/>
                </a:cubicBezTo>
                <a:cubicBezTo>
                  <a:pt x="15795" y="34491"/>
                  <a:pt x="16815" y="34901"/>
                  <a:pt x="17832" y="35307"/>
                </a:cubicBezTo>
                <a:cubicBezTo>
                  <a:pt x="18405" y="39957"/>
                  <a:pt x="20665" y="61235"/>
                  <a:pt x="23539" y="62840"/>
                </a:cubicBezTo>
                <a:cubicBezTo>
                  <a:pt x="23543" y="62840"/>
                  <a:pt x="23547" y="62840"/>
                  <a:pt x="23552" y="62840"/>
                </a:cubicBezTo>
                <a:cubicBezTo>
                  <a:pt x="24004" y="62840"/>
                  <a:pt x="24320" y="62314"/>
                  <a:pt x="24091" y="61913"/>
                </a:cubicBezTo>
                <a:cubicBezTo>
                  <a:pt x="21660" y="57420"/>
                  <a:pt x="19658" y="40409"/>
                  <a:pt x="19156" y="35837"/>
                </a:cubicBezTo>
                <a:lnTo>
                  <a:pt x="19156" y="35837"/>
                </a:lnTo>
                <a:cubicBezTo>
                  <a:pt x="20115" y="36224"/>
                  <a:pt x="21055" y="36603"/>
                  <a:pt x="21936" y="36968"/>
                </a:cubicBezTo>
                <a:cubicBezTo>
                  <a:pt x="22052" y="38178"/>
                  <a:pt x="22414" y="41732"/>
                  <a:pt x="23001" y="45987"/>
                </a:cubicBezTo>
                <a:cubicBezTo>
                  <a:pt x="24016" y="50696"/>
                  <a:pt x="24270" y="58899"/>
                  <a:pt x="26894" y="62840"/>
                </a:cubicBezTo>
                <a:cubicBezTo>
                  <a:pt x="26896" y="62840"/>
                  <a:pt x="26897" y="62840"/>
                  <a:pt x="26898" y="62840"/>
                </a:cubicBezTo>
                <a:cubicBezTo>
                  <a:pt x="27311" y="62840"/>
                  <a:pt x="27625" y="62420"/>
                  <a:pt x="27495" y="62024"/>
                </a:cubicBezTo>
                <a:cubicBezTo>
                  <a:pt x="25890" y="57603"/>
                  <a:pt x="23752" y="43561"/>
                  <a:pt x="23252" y="37520"/>
                </a:cubicBezTo>
                <a:lnTo>
                  <a:pt x="23252" y="37520"/>
                </a:lnTo>
                <a:cubicBezTo>
                  <a:pt x="24888" y="38221"/>
                  <a:pt x="26246" y="38851"/>
                  <a:pt x="27085" y="39369"/>
                </a:cubicBezTo>
                <a:lnTo>
                  <a:pt x="27821" y="41157"/>
                </a:lnTo>
                <a:cubicBezTo>
                  <a:pt x="27917" y="41398"/>
                  <a:pt x="28150" y="41546"/>
                  <a:pt x="28401" y="41546"/>
                </a:cubicBezTo>
                <a:cubicBezTo>
                  <a:pt x="29793" y="41011"/>
                  <a:pt x="29228" y="34082"/>
                  <a:pt x="29700" y="25720"/>
                </a:cubicBezTo>
                <a:cubicBezTo>
                  <a:pt x="29722" y="23925"/>
                  <a:pt x="29506" y="22244"/>
                  <a:pt x="29037" y="20659"/>
                </a:cubicBezTo>
                <a:cubicBezTo>
                  <a:pt x="29120" y="19615"/>
                  <a:pt x="29434" y="16598"/>
                  <a:pt x="29597" y="15041"/>
                </a:cubicBezTo>
                <a:cubicBezTo>
                  <a:pt x="35286" y="28541"/>
                  <a:pt x="31958" y="44460"/>
                  <a:pt x="33063" y="65510"/>
                </a:cubicBezTo>
                <a:cubicBezTo>
                  <a:pt x="35891" y="49199"/>
                  <a:pt x="34037" y="33039"/>
                  <a:pt x="33354" y="24394"/>
                </a:cubicBezTo>
                <a:cubicBezTo>
                  <a:pt x="31327" y="12429"/>
                  <a:pt x="26206" y="503"/>
                  <a:pt x="15396" y="1"/>
                </a:cubicBezTo>
                <a:cubicBezTo>
                  <a:pt x="15345" y="1"/>
                  <a:pt x="15294" y="0"/>
                  <a:pt x="15243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3"/>
          <p:cNvSpPr/>
          <p:nvPr/>
        </p:nvSpPr>
        <p:spPr>
          <a:xfrm rot="758438">
            <a:off x="90020" y="-230820"/>
            <a:ext cx="1033654" cy="1034239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3"/>
          <p:cNvSpPr/>
          <p:nvPr/>
        </p:nvSpPr>
        <p:spPr>
          <a:xfrm flipH="1" rot="758141">
            <a:off x="-2422892" y="-3913432"/>
            <a:ext cx="4460704" cy="8906867"/>
          </a:xfrm>
          <a:custGeom>
            <a:rect b="b" l="l" r="r" t="t"/>
            <a:pathLst>
              <a:path extrusionOk="0" h="172119" w="86200">
                <a:moveTo>
                  <a:pt x="3204" y="9852"/>
                </a:moveTo>
                <a:lnTo>
                  <a:pt x="3204" y="9852"/>
                </a:lnTo>
                <a:cubicBezTo>
                  <a:pt x="5613" y="11335"/>
                  <a:pt x="10889" y="14752"/>
                  <a:pt x="14088" y="18060"/>
                </a:cubicBezTo>
                <a:cubicBezTo>
                  <a:pt x="13228" y="20083"/>
                  <a:pt x="10216" y="26140"/>
                  <a:pt x="4085" y="28806"/>
                </a:cubicBezTo>
                <a:cubicBezTo>
                  <a:pt x="4549" y="24538"/>
                  <a:pt x="3986" y="20933"/>
                  <a:pt x="3476" y="17699"/>
                </a:cubicBezTo>
                <a:cubicBezTo>
                  <a:pt x="3016" y="14728"/>
                  <a:pt x="2606" y="12131"/>
                  <a:pt x="3204" y="9852"/>
                </a:cubicBezTo>
                <a:close/>
                <a:moveTo>
                  <a:pt x="10765" y="2395"/>
                </a:moveTo>
                <a:cubicBezTo>
                  <a:pt x="15122" y="2810"/>
                  <a:pt x="18692" y="3616"/>
                  <a:pt x="21659" y="4853"/>
                </a:cubicBezTo>
                <a:cubicBezTo>
                  <a:pt x="24616" y="6079"/>
                  <a:pt x="26900" y="7706"/>
                  <a:pt x="28631" y="9827"/>
                </a:cubicBezTo>
                <a:cubicBezTo>
                  <a:pt x="32280" y="14287"/>
                  <a:pt x="33482" y="20973"/>
                  <a:pt x="32399" y="30848"/>
                </a:cubicBezTo>
                <a:cubicBezTo>
                  <a:pt x="32394" y="30892"/>
                  <a:pt x="32394" y="30942"/>
                  <a:pt x="32394" y="30986"/>
                </a:cubicBezTo>
                <a:cubicBezTo>
                  <a:pt x="32394" y="31313"/>
                  <a:pt x="32473" y="31782"/>
                  <a:pt x="32671" y="32598"/>
                </a:cubicBezTo>
                <a:cubicBezTo>
                  <a:pt x="23790" y="26744"/>
                  <a:pt x="19844" y="22086"/>
                  <a:pt x="18093" y="19143"/>
                </a:cubicBezTo>
                <a:cubicBezTo>
                  <a:pt x="17688" y="18456"/>
                  <a:pt x="17129" y="17719"/>
                  <a:pt x="16452" y="16958"/>
                </a:cubicBezTo>
                <a:lnTo>
                  <a:pt x="16447" y="16953"/>
                </a:lnTo>
                <a:lnTo>
                  <a:pt x="16437" y="16948"/>
                </a:lnTo>
                <a:cubicBezTo>
                  <a:pt x="14617" y="14920"/>
                  <a:pt x="11828" y="12621"/>
                  <a:pt x="8164" y="10114"/>
                </a:cubicBezTo>
                <a:cubicBezTo>
                  <a:pt x="6557" y="9016"/>
                  <a:pt x="5138" y="8131"/>
                  <a:pt x="4238" y="7577"/>
                </a:cubicBezTo>
                <a:cubicBezTo>
                  <a:pt x="5444" y="5718"/>
                  <a:pt x="7571" y="4042"/>
                  <a:pt x="10765" y="2395"/>
                </a:cubicBezTo>
                <a:close/>
                <a:moveTo>
                  <a:pt x="24675" y="29814"/>
                </a:moveTo>
                <a:lnTo>
                  <a:pt x="24675" y="29814"/>
                </a:lnTo>
                <a:cubicBezTo>
                  <a:pt x="27479" y="32104"/>
                  <a:pt x="30446" y="34136"/>
                  <a:pt x="33032" y="35768"/>
                </a:cubicBezTo>
                <a:cubicBezTo>
                  <a:pt x="33185" y="35867"/>
                  <a:pt x="33353" y="35921"/>
                  <a:pt x="33526" y="35946"/>
                </a:cubicBezTo>
                <a:cubicBezTo>
                  <a:pt x="34055" y="37988"/>
                  <a:pt x="34787" y="40916"/>
                  <a:pt x="34713" y="41623"/>
                </a:cubicBezTo>
                <a:cubicBezTo>
                  <a:pt x="34604" y="42562"/>
                  <a:pt x="34421" y="44397"/>
                  <a:pt x="34352" y="46142"/>
                </a:cubicBezTo>
                <a:lnTo>
                  <a:pt x="34352" y="46147"/>
                </a:lnTo>
                <a:cubicBezTo>
                  <a:pt x="31064" y="41623"/>
                  <a:pt x="27271" y="34759"/>
                  <a:pt x="24675" y="29814"/>
                </a:cubicBezTo>
                <a:close/>
                <a:moveTo>
                  <a:pt x="15834" y="20187"/>
                </a:moveTo>
                <a:cubicBezTo>
                  <a:pt x="15883" y="20261"/>
                  <a:pt x="15928" y="20330"/>
                  <a:pt x="15972" y="20404"/>
                </a:cubicBezTo>
                <a:cubicBezTo>
                  <a:pt x="16892" y="21947"/>
                  <a:pt x="18064" y="23460"/>
                  <a:pt x="19414" y="24919"/>
                </a:cubicBezTo>
                <a:cubicBezTo>
                  <a:pt x="20388" y="26922"/>
                  <a:pt x="29214" y="44842"/>
                  <a:pt x="35025" y="50850"/>
                </a:cubicBezTo>
                <a:lnTo>
                  <a:pt x="35035" y="50865"/>
                </a:lnTo>
                <a:cubicBezTo>
                  <a:pt x="38150" y="54796"/>
                  <a:pt x="39609" y="60211"/>
                  <a:pt x="39144" y="66120"/>
                </a:cubicBezTo>
                <a:cubicBezTo>
                  <a:pt x="39144" y="66150"/>
                  <a:pt x="39139" y="66184"/>
                  <a:pt x="39139" y="66219"/>
                </a:cubicBezTo>
                <a:lnTo>
                  <a:pt x="39139" y="66248"/>
                </a:lnTo>
                <a:cubicBezTo>
                  <a:pt x="39139" y="66278"/>
                  <a:pt x="39139" y="66303"/>
                  <a:pt x="39144" y="66332"/>
                </a:cubicBezTo>
                <a:lnTo>
                  <a:pt x="39144" y="66357"/>
                </a:lnTo>
                <a:cubicBezTo>
                  <a:pt x="39149" y="66392"/>
                  <a:pt x="39149" y="66426"/>
                  <a:pt x="39154" y="66456"/>
                </a:cubicBezTo>
                <a:cubicBezTo>
                  <a:pt x="39154" y="66471"/>
                  <a:pt x="39164" y="66481"/>
                  <a:pt x="39164" y="66496"/>
                </a:cubicBezTo>
                <a:lnTo>
                  <a:pt x="39178" y="66570"/>
                </a:lnTo>
                <a:cubicBezTo>
                  <a:pt x="39178" y="66580"/>
                  <a:pt x="39188" y="66590"/>
                  <a:pt x="39188" y="66600"/>
                </a:cubicBezTo>
                <a:cubicBezTo>
                  <a:pt x="39198" y="66629"/>
                  <a:pt x="39203" y="66664"/>
                  <a:pt x="39218" y="66689"/>
                </a:cubicBezTo>
                <a:cubicBezTo>
                  <a:pt x="39223" y="66698"/>
                  <a:pt x="39228" y="66713"/>
                  <a:pt x="39228" y="66723"/>
                </a:cubicBezTo>
                <a:lnTo>
                  <a:pt x="39267" y="66797"/>
                </a:lnTo>
                <a:cubicBezTo>
                  <a:pt x="39272" y="66802"/>
                  <a:pt x="39272" y="66817"/>
                  <a:pt x="39277" y="66822"/>
                </a:cubicBezTo>
                <a:cubicBezTo>
                  <a:pt x="39297" y="66852"/>
                  <a:pt x="39312" y="66876"/>
                  <a:pt x="39327" y="66911"/>
                </a:cubicBezTo>
                <a:cubicBezTo>
                  <a:pt x="39337" y="66916"/>
                  <a:pt x="39342" y="66926"/>
                  <a:pt x="39347" y="66936"/>
                </a:cubicBezTo>
                <a:cubicBezTo>
                  <a:pt x="39366" y="66965"/>
                  <a:pt x="39391" y="66995"/>
                  <a:pt x="39416" y="67020"/>
                </a:cubicBezTo>
                <a:lnTo>
                  <a:pt x="39416" y="67025"/>
                </a:lnTo>
                <a:cubicBezTo>
                  <a:pt x="43011" y="71292"/>
                  <a:pt x="46630" y="80475"/>
                  <a:pt x="49874" y="93599"/>
                </a:cubicBezTo>
                <a:cubicBezTo>
                  <a:pt x="51911" y="101847"/>
                  <a:pt x="53415" y="110011"/>
                  <a:pt x="54349" y="116291"/>
                </a:cubicBezTo>
                <a:cubicBezTo>
                  <a:pt x="49132" y="105639"/>
                  <a:pt x="41834" y="92714"/>
                  <a:pt x="38456" y="86953"/>
                </a:cubicBezTo>
                <a:cubicBezTo>
                  <a:pt x="38427" y="86903"/>
                  <a:pt x="38397" y="86854"/>
                  <a:pt x="38358" y="86804"/>
                </a:cubicBezTo>
                <a:cubicBezTo>
                  <a:pt x="37532" y="85776"/>
                  <a:pt x="36330" y="83837"/>
                  <a:pt x="35371" y="81993"/>
                </a:cubicBezTo>
                <a:cubicBezTo>
                  <a:pt x="34144" y="79610"/>
                  <a:pt x="33798" y="78339"/>
                  <a:pt x="33779" y="77918"/>
                </a:cubicBezTo>
                <a:cubicBezTo>
                  <a:pt x="34590" y="74610"/>
                  <a:pt x="34743" y="71896"/>
                  <a:pt x="34268" y="69388"/>
                </a:cubicBezTo>
                <a:cubicBezTo>
                  <a:pt x="33828" y="67094"/>
                  <a:pt x="32918" y="65255"/>
                  <a:pt x="31959" y="63306"/>
                </a:cubicBezTo>
                <a:cubicBezTo>
                  <a:pt x="30673" y="60705"/>
                  <a:pt x="29214" y="57753"/>
                  <a:pt x="28656" y="52981"/>
                </a:cubicBezTo>
                <a:cubicBezTo>
                  <a:pt x="28448" y="50445"/>
                  <a:pt x="26539" y="46751"/>
                  <a:pt x="22979" y="42013"/>
                </a:cubicBezTo>
                <a:cubicBezTo>
                  <a:pt x="20388" y="38562"/>
                  <a:pt x="17891" y="35842"/>
                  <a:pt x="17787" y="35733"/>
                </a:cubicBezTo>
                <a:lnTo>
                  <a:pt x="17777" y="35719"/>
                </a:lnTo>
                <a:lnTo>
                  <a:pt x="17713" y="35659"/>
                </a:lnTo>
                <a:cubicBezTo>
                  <a:pt x="17703" y="35649"/>
                  <a:pt x="17693" y="35639"/>
                  <a:pt x="17683" y="35635"/>
                </a:cubicBezTo>
                <a:cubicBezTo>
                  <a:pt x="17663" y="35615"/>
                  <a:pt x="17643" y="35600"/>
                  <a:pt x="17619" y="35585"/>
                </a:cubicBezTo>
                <a:cubicBezTo>
                  <a:pt x="17609" y="35575"/>
                  <a:pt x="17604" y="35570"/>
                  <a:pt x="17589" y="35560"/>
                </a:cubicBezTo>
                <a:cubicBezTo>
                  <a:pt x="17559" y="35541"/>
                  <a:pt x="17535" y="35521"/>
                  <a:pt x="17505" y="35501"/>
                </a:cubicBezTo>
                <a:lnTo>
                  <a:pt x="17465" y="35486"/>
                </a:lnTo>
                <a:cubicBezTo>
                  <a:pt x="17446" y="35471"/>
                  <a:pt x="17431" y="35466"/>
                  <a:pt x="17406" y="35452"/>
                </a:cubicBezTo>
                <a:cubicBezTo>
                  <a:pt x="17386" y="35447"/>
                  <a:pt x="17371" y="35442"/>
                  <a:pt x="17357" y="35437"/>
                </a:cubicBezTo>
                <a:lnTo>
                  <a:pt x="17297" y="35417"/>
                </a:lnTo>
                <a:cubicBezTo>
                  <a:pt x="17282" y="35412"/>
                  <a:pt x="17268" y="35402"/>
                  <a:pt x="17248" y="35397"/>
                </a:cubicBezTo>
                <a:cubicBezTo>
                  <a:pt x="17243" y="35397"/>
                  <a:pt x="17238" y="35392"/>
                  <a:pt x="17233" y="35392"/>
                </a:cubicBezTo>
                <a:cubicBezTo>
                  <a:pt x="16768" y="35249"/>
                  <a:pt x="16007" y="35115"/>
                  <a:pt x="14944" y="34918"/>
                </a:cubicBezTo>
                <a:cubicBezTo>
                  <a:pt x="13030" y="34552"/>
                  <a:pt x="10117" y="34018"/>
                  <a:pt x="7729" y="33192"/>
                </a:cubicBezTo>
                <a:cubicBezTo>
                  <a:pt x="5835" y="32534"/>
                  <a:pt x="4836" y="31901"/>
                  <a:pt x="4317" y="31382"/>
                </a:cubicBezTo>
                <a:cubicBezTo>
                  <a:pt x="6112" y="30695"/>
                  <a:pt x="7803" y="29716"/>
                  <a:pt x="9371" y="28464"/>
                </a:cubicBezTo>
                <a:cubicBezTo>
                  <a:pt x="10928" y="27208"/>
                  <a:pt x="12352" y="25680"/>
                  <a:pt x="13608" y="23920"/>
                </a:cubicBezTo>
                <a:cubicBezTo>
                  <a:pt x="14602" y="22521"/>
                  <a:pt x="15334" y="21205"/>
                  <a:pt x="15834" y="20187"/>
                </a:cubicBezTo>
                <a:close/>
                <a:moveTo>
                  <a:pt x="18212" y="40001"/>
                </a:moveTo>
                <a:lnTo>
                  <a:pt x="18212" y="40001"/>
                </a:lnTo>
                <a:cubicBezTo>
                  <a:pt x="21446" y="43878"/>
                  <a:pt x="25916" y="49901"/>
                  <a:pt x="26168" y="53194"/>
                </a:cubicBezTo>
                <a:cubicBezTo>
                  <a:pt x="26168" y="53214"/>
                  <a:pt x="26168" y="53224"/>
                  <a:pt x="26173" y="53243"/>
                </a:cubicBezTo>
                <a:cubicBezTo>
                  <a:pt x="26791" y="58445"/>
                  <a:pt x="28349" y="61605"/>
                  <a:pt x="29724" y="64394"/>
                </a:cubicBezTo>
                <a:cubicBezTo>
                  <a:pt x="30644" y="66258"/>
                  <a:pt x="31440" y="67880"/>
                  <a:pt x="31815" y="69843"/>
                </a:cubicBezTo>
                <a:cubicBezTo>
                  <a:pt x="32231" y="72019"/>
                  <a:pt x="32078" y="74437"/>
                  <a:pt x="31331" y="77444"/>
                </a:cubicBezTo>
                <a:cubicBezTo>
                  <a:pt x="31311" y="77508"/>
                  <a:pt x="31306" y="77577"/>
                  <a:pt x="31296" y="77646"/>
                </a:cubicBezTo>
                <a:cubicBezTo>
                  <a:pt x="31217" y="78729"/>
                  <a:pt x="31840" y="80569"/>
                  <a:pt x="33160" y="83115"/>
                </a:cubicBezTo>
                <a:cubicBezTo>
                  <a:pt x="34179" y="85084"/>
                  <a:pt x="35420" y="87091"/>
                  <a:pt x="36350" y="88263"/>
                </a:cubicBezTo>
                <a:cubicBezTo>
                  <a:pt x="41003" y="96215"/>
                  <a:pt x="54695" y="120598"/>
                  <a:pt x="57356" y="129652"/>
                </a:cubicBezTo>
                <a:cubicBezTo>
                  <a:pt x="57519" y="130191"/>
                  <a:pt x="58009" y="130542"/>
                  <a:pt x="58543" y="130542"/>
                </a:cubicBezTo>
                <a:cubicBezTo>
                  <a:pt x="58661" y="130542"/>
                  <a:pt x="58780" y="130527"/>
                  <a:pt x="58899" y="130493"/>
                </a:cubicBezTo>
                <a:cubicBezTo>
                  <a:pt x="59551" y="130305"/>
                  <a:pt x="59927" y="129617"/>
                  <a:pt x="59729" y="128960"/>
                </a:cubicBezTo>
                <a:cubicBezTo>
                  <a:pt x="59274" y="127402"/>
                  <a:pt x="57667" y="122823"/>
                  <a:pt x="57643" y="122605"/>
                </a:cubicBezTo>
                <a:cubicBezTo>
                  <a:pt x="56970" y="116266"/>
                  <a:pt x="55155" y="104705"/>
                  <a:pt x="52258" y="92990"/>
                </a:cubicBezTo>
                <a:cubicBezTo>
                  <a:pt x="50730" y="86824"/>
                  <a:pt x="49108" y="81454"/>
                  <a:pt x="47426" y="77018"/>
                </a:cubicBezTo>
                <a:cubicBezTo>
                  <a:pt x="46739" y="75204"/>
                  <a:pt x="46032" y="73552"/>
                  <a:pt x="45330" y="72059"/>
                </a:cubicBezTo>
                <a:lnTo>
                  <a:pt x="45330" y="72059"/>
                </a:lnTo>
                <a:cubicBezTo>
                  <a:pt x="46403" y="73152"/>
                  <a:pt x="47407" y="74294"/>
                  <a:pt x="48326" y="75495"/>
                </a:cubicBezTo>
                <a:cubicBezTo>
                  <a:pt x="50433" y="78220"/>
                  <a:pt x="52124" y="81182"/>
                  <a:pt x="53484" y="84549"/>
                </a:cubicBezTo>
                <a:cubicBezTo>
                  <a:pt x="56031" y="90839"/>
                  <a:pt x="57005" y="97599"/>
                  <a:pt x="57949" y="104126"/>
                </a:cubicBezTo>
                <a:cubicBezTo>
                  <a:pt x="58904" y="110713"/>
                  <a:pt x="59893" y="117532"/>
                  <a:pt x="62508" y="123698"/>
                </a:cubicBezTo>
                <a:cubicBezTo>
                  <a:pt x="62523" y="123743"/>
                  <a:pt x="62553" y="123787"/>
                  <a:pt x="62573" y="123832"/>
                </a:cubicBezTo>
                <a:cubicBezTo>
                  <a:pt x="63670" y="125745"/>
                  <a:pt x="66440" y="129311"/>
                  <a:pt x="69980" y="133380"/>
                </a:cubicBezTo>
                <a:cubicBezTo>
                  <a:pt x="72670" y="136466"/>
                  <a:pt x="76117" y="140175"/>
                  <a:pt x="77744" y="141337"/>
                </a:cubicBezTo>
                <a:cubicBezTo>
                  <a:pt x="78767" y="142064"/>
                  <a:pt x="80419" y="144239"/>
                  <a:pt x="81769" y="146628"/>
                </a:cubicBezTo>
                <a:cubicBezTo>
                  <a:pt x="83119" y="149026"/>
                  <a:pt x="83598" y="150599"/>
                  <a:pt x="83677" y="151316"/>
                </a:cubicBezTo>
                <a:cubicBezTo>
                  <a:pt x="83208" y="151118"/>
                  <a:pt x="82219" y="150549"/>
                  <a:pt x="80483" y="148907"/>
                </a:cubicBezTo>
                <a:cubicBezTo>
                  <a:pt x="78965" y="147473"/>
                  <a:pt x="77719" y="145990"/>
                  <a:pt x="77491" y="145644"/>
                </a:cubicBezTo>
                <a:cubicBezTo>
                  <a:pt x="77287" y="145212"/>
                  <a:pt x="76846" y="144930"/>
                  <a:pt x="76365" y="144930"/>
                </a:cubicBezTo>
                <a:cubicBezTo>
                  <a:pt x="76345" y="144930"/>
                  <a:pt x="76325" y="144931"/>
                  <a:pt x="76305" y="144932"/>
                </a:cubicBezTo>
                <a:cubicBezTo>
                  <a:pt x="75746" y="144961"/>
                  <a:pt x="75276" y="145367"/>
                  <a:pt x="75167" y="145911"/>
                </a:cubicBezTo>
                <a:cubicBezTo>
                  <a:pt x="74880" y="147236"/>
                  <a:pt x="75934" y="149323"/>
                  <a:pt x="78767" y="154505"/>
                </a:cubicBezTo>
                <a:cubicBezTo>
                  <a:pt x="79979" y="156720"/>
                  <a:pt x="81235" y="159005"/>
                  <a:pt x="82120" y="160958"/>
                </a:cubicBezTo>
                <a:cubicBezTo>
                  <a:pt x="82733" y="162308"/>
                  <a:pt x="83020" y="163178"/>
                  <a:pt x="83153" y="163737"/>
                </a:cubicBezTo>
                <a:cubicBezTo>
                  <a:pt x="82392" y="163119"/>
                  <a:pt x="81121" y="161917"/>
                  <a:pt x="79306" y="159742"/>
                </a:cubicBezTo>
                <a:cubicBezTo>
                  <a:pt x="77922" y="158080"/>
                  <a:pt x="76745" y="156468"/>
                  <a:pt x="76057" y="155440"/>
                </a:cubicBezTo>
                <a:cubicBezTo>
                  <a:pt x="75929" y="155182"/>
                  <a:pt x="75815" y="154960"/>
                  <a:pt x="75716" y="154772"/>
                </a:cubicBezTo>
                <a:cubicBezTo>
                  <a:pt x="75400" y="154169"/>
                  <a:pt x="75227" y="153832"/>
                  <a:pt x="74806" y="153625"/>
                </a:cubicBezTo>
                <a:cubicBezTo>
                  <a:pt x="74631" y="153537"/>
                  <a:pt x="74443" y="153494"/>
                  <a:pt x="74257" y="153494"/>
                </a:cubicBezTo>
                <a:cubicBezTo>
                  <a:pt x="73990" y="153494"/>
                  <a:pt x="73727" y="153582"/>
                  <a:pt x="73506" y="153753"/>
                </a:cubicBezTo>
                <a:cubicBezTo>
                  <a:pt x="73115" y="154050"/>
                  <a:pt x="72947" y="154525"/>
                  <a:pt x="73046" y="155019"/>
                </a:cubicBezTo>
                <a:cubicBezTo>
                  <a:pt x="73085" y="155207"/>
                  <a:pt x="73145" y="155524"/>
                  <a:pt x="73936" y="156715"/>
                </a:cubicBezTo>
                <a:cubicBezTo>
                  <a:pt x="74702" y="158268"/>
                  <a:pt x="75953" y="160948"/>
                  <a:pt x="77066" y="163426"/>
                </a:cubicBezTo>
                <a:cubicBezTo>
                  <a:pt x="74989" y="161052"/>
                  <a:pt x="72408" y="158031"/>
                  <a:pt x="70005" y="155143"/>
                </a:cubicBezTo>
                <a:cubicBezTo>
                  <a:pt x="69763" y="154853"/>
                  <a:pt x="69411" y="154699"/>
                  <a:pt x="69054" y="154699"/>
                </a:cubicBezTo>
                <a:cubicBezTo>
                  <a:pt x="68826" y="154699"/>
                  <a:pt x="68597" y="154762"/>
                  <a:pt x="68393" y="154891"/>
                </a:cubicBezTo>
                <a:cubicBezTo>
                  <a:pt x="67869" y="155227"/>
                  <a:pt x="67676" y="155899"/>
                  <a:pt x="67933" y="156463"/>
                </a:cubicBezTo>
                <a:cubicBezTo>
                  <a:pt x="70143" y="161161"/>
                  <a:pt x="71533" y="164227"/>
                  <a:pt x="72453" y="166402"/>
                </a:cubicBezTo>
                <a:cubicBezTo>
                  <a:pt x="72621" y="166788"/>
                  <a:pt x="72764" y="167144"/>
                  <a:pt x="72893" y="167466"/>
                </a:cubicBezTo>
                <a:cubicBezTo>
                  <a:pt x="72640" y="167179"/>
                  <a:pt x="72354" y="166862"/>
                  <a:pt x="72037" y="166501"/>
                </a:cubicBezTo>
                <a:cubicBezTo>
                  <a:pt x="70480" y="164711"/>
                  <a:pt x="68437" y="162239"/>
                  <a:pt x="64976" y="157981"/>
                </a:cubicBezTo>
                <a:cubicBezTo>
                  <a:pt x="64732" y="157684"/>
                  <a:pt x="64375" y="157525"/>
                  <a:pt x="64013" y="157525"/>
                </a:cubicBezTo>
                <a:cubicBezTo>
                  <a:pt x="63803" y="157525"/>
                  <a:pt x="63591" y="157579"/>
                  <a:pt x="63398" y="157690"/>
                </a:cubicBezTo>
                <a:cubicBezTo>
                  <a:pt x="62874" y="157996"/>
                  <a:pt x="62642" y="158639"/>
                  <a:pt x="62859" y="159208"/>
                </a:cubicBezTo>
                <a:cubicBezTo>
                  <a:pt x="62864" y="159232"/>
                  <a:pt x="63730" y="161497"/>
                  <a:pt x="64565" y="163960"/>
                </a:cubicBezTo>
                <a:cubicBezTo>
                  <a:pt x="65124" y="165596"/>
                  <a:pt x="65475" y="166773"/>
                  <a:pt x="65703" y="167614"/>
                </a:cubicBezTo>
                <a:cubicBezTo>
                  <a:pt x="65510" y="167426"/>
                  <a:pt x="65302" y="167208"/>
                  <a:pt x="65075" y="166961"/>
                </a:cubicBezTo>
                <a:cubicBezTo>
                  <a:pt x="63923" y="165735"/>
                  <a:pt x="62667" y="164108"/>
                  <a:pt x="61529" y="162402"/>
                </a:cubicBezTo>
                <a:cubicBezTo>
                  <a:pt x="58765" y="158233"/>
                  <a:pt x="57188" y="154342"/>
                  <a:pt x="57188" y="151706"/>
                </a:cubicBezTo>
                <a:cubicBezTo>
                  <a:pt x="57188" y="147641"/>
                  <a:pt x="56777" y="142702"/>
                  <a:pt x="56481" y="139092"/>
                </a:cubicBezTo>
                <a:cubicBezTo>
                  <a:pt x="56332" y="137277"/>
                  <a:pt x="56179" y="135403"/>
                  <a:pt x="56204" y="134983"/>
                </a:cubicBezTo>
                <a:cubicBezTo>
                  <a:pt x="56228" y="134839"/>
                  <a:pt x="56228" y="134696"/>
                  <a:pt x="56204" y="134557"/>
                </a:cubicBezTo>
                <a:cubicBezTo>
                  <a:pt x="55457" y="130122"/>
                  <a:pt x="53791" y="125736"/>
                  <a:pt x="51110" y="121132"/>
                </a:cubicBezTo>
                <a:cubicBezTo>
                  <a:pt x="48742" y="117062"/>
                  <a:pt x="45800" y="113176"/>
                  <a:pt x="42956" y="109422"/>
                </a:cubicBezTo>
                <a:cubicBezTo>
                  <a:pt x="39159" y="104408"/>
                  <a:pt x="35227" y="99216"/>
                  <a:pt x="32448" y="93366"/>
                </a:cubicBezTo>
                <a:cubicBezTo>
                  <a:pt x="30960" y="90231"/>
                  <a:pt x="29912" y="87170"/>
                  <a:pt x="29244" y="84011"/>
                </a:cubicBezTo>
                <a:cubicBezTo>
                  <a:pt x="28497" y="80460"/>
                  <a:pt x="28250" y="76865"/>
                  <a:pt x="28488" y="73033"/>
                </a:cubicBezTo>
                <a:cubicBezTo>
                  <a:pt x="28512" y="72588"/>
                  <a:pt x="28295" y="72158"/>
                  <a:pt x="27919" y="71915"/>
                </a:cubicBezTo>
                <a:cubicBezTo>
                  <a:pt x="27850" y="71871"/>
                  <a:pt x="20848" y="67321"/>
                  <a:pt x="19799" y="61754"/>
                </a:cubicBezTo>
                <a:cubicBezTo>
                  <a:pt x="18974" y="57333"/>
                  <a:pt x="18435" y="45826"/>
                  <a:pt x="18212" y="40001"/>
                </a:cubicBezTo>
                <a:close/>
                <a:moveTo>
                  <a:pt x="10020" y="0"/>
                </a:moveTo>
                <a:cubicBezTo>
                  <a:pt x="9985" y="0"/>
                  <a:pt x="9962" y="2"/>
                  <a:pt x="9954" y="7"/>
                </a:cubicBezTo>
                <a:cubicBezTo>
                  <a:pt x="5004" y="2528"/>
                  <a:pt x="2166" y="5209"/>
                  <a:pt x="1039" y="8487"/>
                </a:cubicBezTo>
                <a:cubicBezTo>
                  <a:pt x="0" y="11489"/>
                  <a:pt x="480" y="14545"/>
                  <a:pt x="1039" y="18085"/>
                </a:cubicBezTo>
                <a:cubicBezTo>
                  <a:pt x="1592" y="21640"/>
                  <a:pt x="2230" y="25661"/>
                  <a:pt x="1350" y="30447"/>
                </a:cubicBezTo>
                <a:cubicBezTo>
                  <a:pt x="1350" y="30462"/>
                  <a:pt x="1345" y="30477"/>
                  <a:pt x="1345" y="30497"/>
                </a:cubicBezTo>
                <a:cubicBezTo>
                  <a:pt x="1345" y="30507"/>
                  <a:pt x="1340" y="30522"/>
                  <a:pt x="1340" y="30531"/>
                </a:cubicBezTo>
                <a:cubicBezTo>
                  <a:pt x="1330" y="30561"/>
                  <a:pt x="1330" y="30596"/>
                  <a:pt x="1330" y="30625"/>
                </a:cubicBezTo>
                <a:lnTo>
                  <a:pt x="1330" y="30645"/>
                </a:lnTo>
                <a:cubicBezTo>
                  <a:pt x="1330" y="30680"/>
                  <a:pt x="1330" y="30724"/>
                  <a:pt x="1340" y="30759"/>
                </a:cubicBezTo>
                <a:lnTo>
                  <a:pt x="1340" y="30774"/>
                </a:lnTo>
                <a:cubicBezTo>
                  <a:pt x="1340" y="30798"/>
                  <a:pt x="1345" y="30828"/>
                  <a:pt x="1345" y="30853"/>
                </a:cubicBezTo>
                <a:cubicBezTo>
                  <a:pt x="1642" y="32801"/>
                  <a:pt x="3471" y="34334"/>
                  <a:pt x="6928" y="35526"/>
                </a:cubicBezTo>
                <a:cubicBezTo>
                  <a:pt x="9494" y="36416"/>
                  <a:pt x="12511" y="36965"/>
                  <a:pt x="14513" y="37331"/>
                </a:cubicBezTo>
                <a:cubicBezTo>
                  <a:pt x="14939" y="37410"/>
                  <a:pt x="15339" y="37489"/>
                  <a:pt x="15680" y="37548"/>
                </a:cubicBezTo>
                <a:cubicBezTo>
                  <a:pt x="15814" y="41559"/>
                  <a:pt x="16378" y="56734"/>
                  <a:pt x="17406" y="62199"/>
                </a:cubicBezTo>
                <a:cubicBezTo>
                  <a:pt x="18454" y="67806"/>
                  <a:pt x="24116" y="72232"/>
                  <a:pt x="26005" y="73572"/>
                </a:cubicBezTo>
                <a:cubicBezTo>
                  <a:pt x="25827" y="77370"/>
                  <a:pt x="26109" y="80955"/>
                  <a:pt x="26856" y="84505"/>
                </a:cubicBezTo>
                <a:cubicBezTo>
                  <a:pt x="27558" y="87863"/>
                  <a:pt x="28666" y="91101"/>
                  <a:pt x="30243" y="94410"/>
                </a:cubicBezTo>
                <a:cubicBezTo>
                  <a:pt x="33136" y="100497"/>
                  <a:pt x="37141" y="105783"/>
                  <a:pt x="41013" y="110901"/>
                </a:cubicBezTo>
                <a:cubicBezTo>
                  <a:pt x="46749" y="118476"/>
                  <a:pt x="52174" y="125637"/>
                  <a:pt x="53761" y="134785"/>
                </a:cubicBezTo>
                <a:cubicBezTo>
                  <a:pt x="53726" y="135339"/>
                  <a:pt x="53805" y="136426"/>
                  <a:pt x="54038" y="139285"/>
                </a:cubicBezTo>
                <a:cubicBezTo>
                  <a:pt x="54334" y="142850"/>
                  <a:pt x="54735" y="147726"/>
                  <a:pt x="54735" y="151696"/>
                </a:cubicBezTo>
                <a:cubicBezTo>
                  <a:pt x="54735" y="156201"/>
                  <a:pt x="58182" y="161804"/>
                  <a:pt x="59655" y="164004"/>
                </a:cubicBezTo>
                <a:cubicBezTo>
                  <a:pt x="60901" y="165849"/>
                  <a:pt x="62271" y="167589"/>
                  <a:pt x="63522" y="168885"/>
                </a:cubicBezTo>
                <a:cubicBezTo>
                  <a:pt x="65460" y="170912"/>
                  <a:pt x="66444" y="171224"/>
                  <a:pt x="67013" y="171283"/>
                </a:cubicBezTo>
                <a:cubicBezTo>
                  <a:pt x="67063" y="171288"/>
                  <a:pt x="67112" y="171291"/>
                  <a:pt x="67161" y="171291"/>
                </a:cubicBezTo>
                <a:cubicBezTo>
                  <a:pt x="67596" y="171291"/>
                  <a:pt x="68002" y="171095"/>
                  <a:pt x="68269" y="170744"/>
                </a:cubicBezTo>
                <a:cubicBezTo>
                  <a:pt x="68719" y="170161"/>
                  <a:pt x="68719" y="169355"/>
                  <a:pt x="68274" y="167555"/>
                </a:cubicBezTo>
                <a:cubicBezTo>
                  <a:pt x="68101" y="166852"/>
                  <a:pt x="67849" y="165987"/>
                  <a:pt x="67532" y="164978"/>
                </a:cubicBezTo>
                <a:lnTo>
                  <a:pt x="67532" y="164978"/>
                </a:lnTo>
                <a:cubicBezTo>
                  <a:pt x="68793" y="166491"/>
                  <a:pt x="69950" y="167851"/>
                  <a:pt x="70890" y="168909"/>
                </a:cubicBezTo>
                <a:cubicBezTo>
                  <a:pt x="71859" y="169997"/>
                  <a:pt x="72606" y="170759"/>
                  <a:pt x="73170" y="171248"/>
                </a:cubicBezTo>
                <a:cubicBezTo>
                  <a:pt x="73476" y="171511"/>
                  <a:pt x="74178" y="172119"/>
                  <a:pt x="74945" y="172119"/>
                </a:cubicBezTo>
                <a:cubicBezTo>
                  <a:pt x="75192" y="172119"/>
                  <a:pt x="75444" y="172054"/>
                  <a:pt x="75691" y="171896"/>
                </a:cubicBezTo>
                <a:cubicBezTo>
                  <a:pt x="76705" y="171258"/>
                  <a:pt x="76354" y="169903"/>
                  <a:pt x="76216" y="169394"/>
                </a:cubicBezTo>
                <a:cubicBezTo>
                  <a:pt x="76033" y="168687"/>
                  <a:pt x="75686" y="167713"/>
                  <a:pt x="75147" y="166402"/>
                </a:cubicBezTo>
                <a:cubicBezTo>
                  <a:pt x="74826" y="165611"/>
                  <a:pt x="74435" y="164696"/>
                  <a:pt x="73956" y="163599"/>
                </a:cubicBezTo>
                <a:lnTo>
                  <a:pt x="73956" y="163599"/>
                </a:lnTo>
                <a:cubicBezTo>
                  <a:pt x="75474" y="165354"/>
                  <a:pt x="76710" y="166763"/>
                  <a:pt x="77650" y="167777"/>
                </a:cubicBezTo>
                <a:cubicBezTo>
                  <a:pt x="78258" y="168440"/>
                  <a:pt x="78728" y="168929"/>
                  <a:pt x="79084" y="169275"/>
                </a:cubicBezTo>
                <a:cubicBezTo>
                  <a:pt x="79468" y="169643"/>
                  <a:pt x="79967" y="170120"/>
                  <a:pt x="80585" y="170120"/>
                </a:cubicBezTo>
                <a:cubicBezTo>
                  <a:pt x="80723" y="170120"/>
                  <a:pt x="80867" y="170096"/>
                  <a:pt x="81017" y="170042"/>
                </a:cubicBezTo>
                <a:cubicBezTo>
                  <a:pt x="81526" y="169854"/>
                  <a:pt x="81858" y="169379"/>
                  <a:pt x="81858" y="168835"/>
                </a:cubicBezTo>
                <a:cubicBezTo>
                  <a:pt x="81858" y="168553"/>
                  <a:pt x="81858" y="168262"/>
                  <a:pt x="80809" y="165784"/>
                </a:cubicBezTo>
                <a:cubicBezTo>
                  <a:pt x="80617" y="165329"/>
                  <a:pt x="80414" y="164860"/>
                  <a:pt x="80211" y="164385"/>
                </a:cubicBezTo>
                <a:lnTo>
                  <a:pt x="80211" y="164385"/>
                </a:lnTo>
                <a:cubicBezTo>
                  <a:pt x="80409" y="164578"/>
                  <a:pt x="80597" y="164756"/>
                  <a:pt x="80785" y="164924"/>
                </a:cubicBezTo>
                <a:cubicBezTo>
                  <a:pt x="82138" y="166142"/>
                  <a:pt x="83150" y="166696"/>
                  <a:pt x="84035" y="166696"/>
                </a:cubicBezTo>
                <a:cubicBezTo>
                  <a:pt x="84091" y="166696"/>
                  <a:pt x="84146" y="166694"/>
                  <a:pt x="84202" y="166689"/>
                </a:cubicBezTo>
                <a:cubicBezTo>
                  <a:pt x="84399" y="166674"/>
                  <a:pt x="84592" y="166610"/>
                  <a:pt x="84765" y="166501"/>
                </a:cubicBezTo>
                <a:cubicBezTo>
                  <a:pt x="85329" y="166140"/>
                  <a:pt x="85952" y="165374"/>
                  <a:pt x="85710" y="163747"/>
                </a:cubicBezTo>
                <a:cubicBezTo>
                  <a:pt x="85581" y="162951"/>
                  <a:pt x="85260" y="161942"/>
                  <a:pt x="84731" y="160681"/>
                </a:cubicBezTo>
                <a:cubicBezTo>
                  <a:pt x="83796" y="158481"/>
                  <a:pt x="82352" y="155850"/>
                  <a:pt x="80958" y="153303"/>
                </a:cubicBezTo>
                <a:cubicBezTo>
                  <a:pt x="80706" y="152839"/>
                  <a:pt x="80458" y="152384"/>
                  <a:pt x="80211" y="151939"/>
                </a:cubicBezTo>
                <a:lnTo>
                  <a:pt x="80211" y="151939"/>
                </a:lnTo>
                <a:cubicBezTo>
                  <a:pt x="81368" y="152888"/>
                  <a:pt x="82357" y="153486"/>
                  <a:pt x="83173" y="153734"/>
                </a:cubicBezTo>
                <a:cubicBezTo>
                  <a:pt x="83502" y="153835"/>
                  <a:pt x="83796" y="153877"/>
                  <a:pt x="84058" y="153877"/>
                </a:cubicBezTo>
                <a:cubicBezTo>
                  <a:pt x="84650" y="153877"/>
                  <a:pt x="85076" y="153663"/>
                  <a:pt x="85354" y="153447"/>
                </a:cubicBezTo>
                <a:cubicBezTo>
                  <a:pt x="85744" y="153140"/>
                  <a:pt x="86199" y="152547"/>
                  <a:pt x="86175" y="151429"/>
                </a:cubicBezTo>
                <a:cubicBezTo>
                  <a:pt x="86130" y="149318"/>
                  <a:pt x="84370" y="146114"/>
                  <a:pt x="83618" y="144833"/>
                </a:cubicBezTo>
                <a:cubicBezTo>
                  <a:pt x="83049" y="143869"/>
                  <a:pt x="81047" y="140625"/>
                  <a:pt x="79197" y="139304"/>
                </a:cubicBezTo>
                <a:cubicBezTo>
                  <a:pt x="76646" y="137480"/>
                  <a:pt x="67077" y="126606"/>
                  <a:pt x="64768" y="122645"/>
                </a:cubicBezTo>
                <a:cubicBezTo>
                  <a:pt x="62301" y="116785"/>
                  <a:pt x="61381" y="110451"/>
                  <a:pt x="60412" y="103751"/>
                </a:cubicBezTo>
                <a:cubicBezTo>
                  <a:pt x="59447" y="97075"/>
                  <a:pt x="58444" y="90177"/>
                  <a:pt x="55788" y="83600"/>
                </a:cubicBezTo>
                <a:cubicBezTo>
                  <a:pt x="54339" y="80025"/>
                  <a:pt x="52549" y="76875"/>
                  <a:pt x="50299" y="73962"/>
                </a:cubicBezTo>
                <a:cubicBezTo>
                  <a:pt x="47901" y="70857"/>
                  <a:pt x="45063" y="68123"/>
                  <a:pt x="41641" y="65601"/>
                </a:cubicBezTo>
                <a:cubicBezTo>
                  <a:pt x="41987" y="59335"/>
                  <a:pt x="40335" y="53575"/>
                  <a:pt x="36953" y="49312"/>
                </a:cubicBezTo>
                <a:lnTo>
                  <a:pt x="36948" y="49307"/>
                </a:lnTo>
                <a:cubicBezTo>
                  <a:pt x="36750" y="48788"/>
                  <a:pt x="36652" y="46429"/>
                  <a:pt x="37156" y="41875"/>
                </a:cubicBezTo>
                <a:cubicBezTo>
                  <a:pt x="37289" y="40708"/>
                  <a:pt x="36661" y="38206"/>
                  <a:pt x="35707" y="34512"/>
                </a:cubicBezTo>
                <a:cubicBezTo>
                  <a:pt x="35346" y="33147"/>
                  <a:pt x="34906" y="31461"/>
                  <a:pt x="34857" y="30991"/>
                </a:cubicBezTo>
                <a:cubicBezTo>
                  <a:pt x="35994" y="20464"/>
                  <a:pt x="34624" y="13234"/>
                  <a:pt x="30530" y="8240"/>
                </a:cubicBezTo>
                <a:cubicBezTo>
                  <a:pt x="28537" y="5802"/>
                  <a:pt x="25941" y="3938"/>
                  <a:pt x="22593" y="2543"/>
                </a:cubicBezTo>
                <a:cubicBezTo>
                  <a:pt x="19446" y="1233"/>
                  <a:pt x="10878" y="0"/>
                  <a:pt x="100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BLANK_1_1_1_1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4"/>
          <p:cNvSpPr txBox="1"/>
          <p:nvPr>
            <p:ph type="title"/>
          </p:nvPr>
        </p:nvSpPr>
        <p:spPr>
          <a:xfrm>
            <a:off x="1692694" y="1550173"/>
            <a:ext cx="24417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20" name="Google Shape;220;p24"/>
          <p:cNvSpPr txBox="1"/>
          <p:nvPr>
            <p:ph idx="1" type="subTitle"/>
          </p:nvPr>
        </p:nvSpPr>
        <p:spPr>
          <a:xfrm>
            <a:off x="1692694" y="2074276"/>
            <a:ext cx="24417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21" name="Google Shape;221;p24"/>
          <p:cNvSpPr txBox="1"/>
          <p:nvPr>
            <p:ph idx="2" type="title"/>
          </p:nvPr>
        </p:nvSpPr>
        <p:spPr>
          <a:xfrm>
            <a:off x="5577981" y="1550173"/>
            <a:ext cx="24417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22" name="Google Shape;222;p24"/>
          <p:cNvSpPr txBox="1"/>
          <p:nvPr>
            <p:ph idx="3" type="subTitle"/>
          </p:nvPr>
        </p:nvSpPr>
        <p:spPr>
          <a:xfrm>
            <a:off x="5577981" y="2074276"/>
            <a:ext cx="24417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23" name="Google Shape;223;p24"/>
          <p:cNvSpPr txBox="1"/>
          <p:nvPr>
            <p:ph idx="4" type="title"/>
          </p:nvPr>
        </p:nvSpPr>
        <p:spPr>
          <a:xfrm>
            <a:off x="1692694" y="2983573"/>
            <a:ext cx="24417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24" name="Google Shape;224;p24"/>
          <p:cNvSpPr txBox="1"/>
          <p:nvPr>
            <p:ph idx="5" type="subTitle"/>
          </p:nvPr>
        </p:nvSpPr>
        <p:spPr>
          <a:xfrm>
            <a:off x="1692694" y="3507676"/>
            <a:ext cx="24417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25" name="Google Shape;225;p24"/>
          <p:cNvSpPr txBox="1"/>
          <p:nvPr>
            <p:ph idx="6" type="title"/>
          </p:nvPr>
        </p:nvSpPr>
        <p:spPr>
          <a:xfrm>
            <a:off x="5577981" y="2983573"/>
            <a:ext cx="24417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26" name="Google Shape;226;p24"/>
          <p:cNvSpPr txBox="1"/>
          <p:nvPr>
            <p:ph idx="7" type="subTitle"/>
          </p:nvPr>
        </p:nvSpPr>
        <p:spPr>
          <a:xfrm>
            <a:off x="5577981" y="3507676"/>
            <a:ext cx="24417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27" name="Google Shape;227;p24"/>
          <p:cNvSpPr txBox="1"/>
          <p:nvPr>
            <p:ph idx="8"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8" name="Google Shape;228;p24"/>
          <p:cNvSpPr/>
          <p:nvPr/>
        </p:nvSpPr>
        <p:spPr>
          <a:xfrm>
            <a:off x="361825" y="4624275"/>
            <a:ext cx="1689600" cy="15915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229" name="Google Shape;229;p24"/>
          <p:cNvSpPr/>
          <p:nvPr/>
        </p:nvSpPr>
        <p:spPr>
          <a:xfrm rot="-1284767">
            <a:off x="-1182922" y="2410453"/>
            <a:ext cx="5000670" cy="7749256"/>
          </a:xfrm>
          <a:custGeom>
            <a:rect b="b" l="l" r="r" t="t"/>
            <a:pathLst>
              <a:path extrusionOk="0" h="90431" w="58356">
                <a:moveTo>
                  <a:pt x="8924" y="3361"/>
                </a:moveTo>
                <a:cubicBezTo>
                  <a:pt x="10750" y="7058"/>
                  <a:pt x="16459" y="16944"/>
                  <a:pt x="20129" y="20461"/>
                </a:cubicBezTo>
                <a:cubicBezTo>
                  <a:pt x="15922" y="18815"/>
                  <a:pt x="11566" y="16058"/>
                  <a:pt x="8989" y="12840"/>
                </a:cubicBezTo>
                <a:cubicBezTo>
                  <a:pt x="6862" y="10128"/>
                  <a:pt x="6109" y="8277"/>
                  <a:pt x="5699" y="5981"/>
                </a:cubicBezTo>
                <a:cubicBezTo>
                  <a:pt x="6726" y="4964"/>
                  <a:pt x="7756" y="4115"/>
                  <a:pt x="8924" y="3361"/>
                </a:cubicBezTo>
                <a:close/>
                <a:moveTo>
                  <a:pt x="10009" y="2726"/>
                </a:moveTo>
                <a:lnTo>
                  <a:pt x="10009" y="2726"/>
                </a:lnTo>
                <a:cubicBezTo>
                  <a:pt x="16170" y="3813"/>
                  <a:pt x="27186" y="15003"/>
                  <a:pt x="27686" y="22784"/>
                </a:cubicBezTo>
                <a:cubicBezTo>
                  <a:pt x="26453" y="22500"/>
                  <a:pt x="25262" y="22186"/>
                  <a:pt x="24120" y="21845"/>
                </a:cubicBezTo>
                <a:cubicBezTo>
                  <a:pt x="18755" y="19446"/>
                  <a:pt x="12390" y="7091"/>
                  <a:pt x="10009" y="2726"/>
                </a:cubicBezTo>
                <a:close/>
                <a:moveTo>
                  <a:pt x="15800" y="1205"/>
                </a:moveTo>
                <a:cubicBezTo>
                  <a:pt x="20107" y="1205"/>
                  <a:pt x="24489" y="3497"/>
                  <a:pt x="26935" y="7084"/>
                </a:cubicBezTo>
                <a:cubicBezTo>
                  <a:pt x="30035" y="11597"/>
                  <a:pt x="29836" y="18306"/>
                  <a:pt x="29748" y="23221"/>
                </a:cubicBezTo>
                <a:cubicBezTo>
                  <a:pt x="29495" y="23173"/>
                  <a:pt x="29241" y="23120"/>
                  <a:pt x="28990" y="23070"/>
                </a:cubicBezTo>
                <a:cubicBezTo>
                  <a:pt x="28382" y="14322"/>
                  <a:pt x="18993" y="5416"/>
                  <a:pt x="12011" y="1847"/>
                </a:cubicBezTo>
                <a:cubicBezTo>
                  <a:pt x="13231" y="1410"/>
                  <a:pt x="14513" y="1205"/>
                  <a:pt x="15800" y="1205"/>
                </a:cubicBezTo>
                <a:close/>
                <a:moveTo>
                  <a:pt x="30868" y="50573"/>
                </a:moveTo>
                <a:lnTo>
                  <a:pt x="30868" y="50573"/>
                </a:lnTo>
                <a:cubicBezTo>
                  <a:pt x="31567" y="51319"/>
                  <a:pt x="32483" y="52200"/>
                  <a:pt x="33511" y="53190"/>
                </a:cubicBezTo>
                <a:cubicBezTo>
                  <a:pt x="48106" y="66590"/>
                  <a:pt x="42635" y="68320"/>
                  <a:pt x="49701" y="81785"/>
                </a:cubicBezTo>
                <a:cubicBezTo>
                  <a:pt x="42809" y="72994"/>
                  <a:pt x="33327" y="61165"/>
                  <a:pt x="30868" y="50573"/>
                </a:cubicBezTo>
                <a:close/>
                <a:moveTo>
                  <a:pt x="31120" y="55350"/>
                </a:moveTo>
                <a:cubicBezTo>
                  <a:pt x="34284" y="64867"/>
                  <a:pt x="44441" y="76960"/>
                  <a:pt x="50103" y="84335"/>
                </a:cubicBezTo>
                <a:cubicBezTo>
                  <a:pt x="41164" y="78394"/>
                  <a:pt x="30806" y="67162"/>
                  <a:pt x="30964" y="56204"/>
                </a:cubicBezTo>
                <a:cubicBezTo>
                  <a:pt x="31007" y="55893"/>
                  <a:pt x="31062" y="55609"/>
                  <a:pt x="31120" y="55350"/>
                </a:cubicBezTo>
                <a:close/>
                <a:moveTo>
                  <a:pt x="16146" y="0"/>
                </a:moveTo>
                <a:cubicBezTo>
                  <a:pt x="11434" y="0"/>
                  <a:pt x="6682" y="2373"/>
                  <a:pt x="3303" y="6719"/>
                </a:cubicBezTo>
                <a:cubicBezTo>
                  <a:pt x="1022" y="9721"/>
                  <a:pt x="0" y="10866"/>
                  <a:pt x="98" y="11868"/>
                </a:cubicBezTo>
                <a:cubicBezTo>
                  <a:pt x="3913" y="14400"/>
                  <a:pt x="12363" y="18891"/>
                  <a:pt x="13699" y="20282"/>
                </a:cubicBezTo>
                <a:cubicBezTo>
                  <a:pt x="14553" y="21076"/>
                  <a:pt x="14857" y="23502"/>
                  <a:pt x="15183" y="26072"/>
                </a:cubicBezTo>
                <a:cubicBezTo>
                  <a:pt x="15618" y="32647"/>
                  <a:pt x="19435" y="40521"/>
                  <a:pt x="20679" y="46562"/>
                </a:cubicBezTo>
                <a:cubicBezTo>
                  <a:pt x="21206" y="51879"/>
                  <a:pt x="21405" y="54039"/>
                  <a:pt x="24200" y="59251"/>
                </a:cubicBezTo>
                <a:cubicBezTo>
                  <a:pt x="27309" y="72048"/>
                  <a:pt x="43552" y="85711"/>
                  <a:pt x="55051" y="90363"/>
                </a:cubicBezTo>
                <a:cubicBezTo>
                  <a:pt x="55144" y="90410"/>
                  <a:pt x="55237" y="90430"/>
                  <a:pt x="55325" y="90430"/>
                </a:cubicBezTo>
                <a:cubicBezTo>
                  <a:pt x="55887" y="90430"/>
                  <a:pt x="56270" y="89581"/>
                  <a:pt x="55621" y="89245"/>
                </a:cubicBezTo>
                <a:cubicBezTo>
                  <a:pt x="41563" y="82915"/>
                  <a:pt x="29261" y="71892"/>
                  <a:pt x="24471" y="56872"/>
                </a:cubicBezTo>
                <a:lnTo>
                  <a:pt x="24471" y="56872"/>
                </a:lnTo>
                <a:cubicBezTo>
                  <a:pt x="27005" y="57756"/>
                  <a:pt x="29605" y="59914"/>
                  <a:pt x="30547" y="62536"/>
                </a:cubicBezTo>
                <a:cubicBezTo>
                  <a:pt x="33498" y="70091"/>
                  <a:pt x="37492" y="75908"/>
                  <a:pt x="43422" y="81002"/>
                </a:cubicBezTo>
                <a:cubicBezTo>
                  <a:pt x="44648" y="81858"/>
                  <a:pt x="51103" y="87491"/>
                  <a:pt x="53009" y="87491"/>
                </a:cubicBezTo>
                <a:cubicBezTo>
                  <a:pt x="53200" y="87491"/>
                  <a:pt x="53346" y="87434"/>
                  <a:pt x="53436" y="87311"/>
                </a:cubicBezTo>
                <a:cubicBezTo>
                  <a:pt x="53800" y="86281"/>
                  <a:pt x="52479" y="85595"/>
                  <a:pt x="51210" y="83707"/>
                </a:cubicBezTo>
                <a:lnTo>
                  <a:pt x="51210" y="83707"/>
                </a:lnTo>
                <a:cubicBezTo>
                  <a:pt x="51848" y="84236"/>
                  <a:pt x="53715" y="86597"/>
                  <a:pt x="54788" y="86597"/>
                </a:cubicBezTo>
                <a:cubicBezTo>
                  <a:pt x="54957" y="86597"/>
                  <a:pt x="55107" y="86538"/>
                  <a:pt x="55229" y="86404"/>
                </a:cubicBezTo>
                <a:cubicBezTo>
                  <a:pt x="55435" y="86125"/>
                  <a:pt x="55380" y="85731"/>
                  <a:pt x="55101" y="85525"/>
                </a:cubicBezTo>
                <a:cubicBezTo>
                  <a:pt x="41952" y="74341"/>
                  <a:pt x="54056" y="69139"/>
                  <a:pt x="31331" y="49202"/>
                </a:cubicBezTo>
                <a:cubicBezTo>
                  <a:pt x="28590" y="45929"/>
                  <a:pt x="29035" y="44188"/>
                  <a:pt x="28716" y="39544"/>
                </a:cubicBezTo>
                <a:cubicBezTo>
                  <a:pt x="28638" y="34606"/>
                  <a:pt x="27714" y="28078"/>
                  <a:pt x="26629" y="24936"/>
                </a:cubicBezTo>
                <a:cubicBezTo>
                  <a:pt x="26535" y="24649"/>
                  <a:pt x="26302" y="24526"/>
                  <a:pt x="26064" y="24526"/>
                </a:cubicBezTo>
                <a:cubicBezTo>
                  <a:pt x="25673" y="24526"/>
                  <a:pt x="25267" y="24857"/>
                  <a:pt x="25438" y="25341"/>
                </a:cubicBezTo>
                <a:cubicBezTo>
                  <a:pt x="25453" y="25386"/>
                  <a:pt x="26988" y="29980"/>
                  <a:pt x="27352" y="37221"/>
                </a:cubicBezTo>
                <a:cubicBezTo>
                  <a:pt x="27437" y="45042"/>
                  <a:pt x="28251" y="46210"/>
                  <a:pt x="30439" y="53416"/>
                </a:cubicBezTo>
                <a:cubicBezTo>
                  <a:pt x="29939" y="54212"/>
                  <a:pt x="29397" y="57475"/>
                  <a:pt x="29660" y="58806"/>
                </a:cubicBezTo>
                <a:cubicBezTo>
                  <a:pt x="28740" y="57487"/>
                  <a:pt x="24802" y="55375"/>
                  <a:pt x="23845" y="55375"/>
                </a:cubicBezTo>
                <a:cubicBezTo>
                  <a:pt x="23817" y="55375"/>
                  <a:pt x="23793" y="55377"/>
                  <a:pt x="23770" y="55380"/>
                </a:cubicBezTo>
                <a:cubicBezTo>
                  <a:pt x="22640" y="53137"/>
                  <a:pt x="22402" y="51397"/>
                  <a:pt x="22311" y="49654"/>
                </a:cubicBezTo>
                <a:cubicBezTo>
                  <a:pt x="22103" y="44213"/>
                  <a:pt x="19124" y="37716"/>
                  <a:pt x="17532" y="32027"/>
                </a:cubicBezTo>
                <a:cubicBezTo>
                  <a:pt x="16256" y="28435"/>
                  <a:pt x="16740" y="21686"/>
                  <a:pt x="14563" y="19358"/>
                </a:cubicBezTo>
                <a:cubicBezTo>
                  <a:pt x="12980" y="17881"/>
                  <a:pt x="3893" y="12702"/>
                  <a:pt x="1530" y="11363"/>
                </a:cubicBezTo>
                <a:cubicBezTo>
                  <a:pt x="1934" y="10590"/>
                  <a:pt x="3323" y="8575"/>
                  <a:pt x="4639" y="7101"/>
                </a:cubicBezTo>
                <a:cubicBezTo>
                  <a:pt x="7832" y="18080"/>
                  <a:pt x="19378" y="22382"/>
                  <a:pt x="29781" y="24499"/>
                </a:cubicBezTo>
                <a:cubicBezTo>
                  <a:pt x="29952" y="26848"/>
                  <a:pt x="30811" y="25936"/>
                  <a:pt x="32569" y="30198"/>
                </a:cubicBezTo>
                <a:cubicBezTo>
                  <a:pt x="34862" y="35325"/>
                  <a:pt x="35143" y="41453"/>
                  <a:pt x="35008" y="47142"/>
                </a:cubicBezTo>
                <a:cubicBezTo>
                  <a:pt x="35319" y="48132"/>
                  <a:pt x="36489" y="48430"/>
                  <a:pt x="39092" y="52316"/>
                </a:cubicBezTo>
                <a:cubicBezTo>
                  <a:pt x="44369" y="59474"/>
                  <a:pt x="47089" y="69606"/>
                  <a:pt x="50836" y="77533"/>
                </a:cubicBezTo>
                <a:cubicBezTo>
                  <a:pt x="52095" y="79962"/>
                  <a:pt x="55857" y="87508"/>
                  <a:pt x="57774" y="87508"/>
                </a:cubicBezTo>
                <a:cubicBezTo>
                  <a:pt x="57903" y="87508"/>
                  <a:pt x="58024" y="87474"/>
                  <a:pt x="58135" y="87401"/>
                </a:cubicBezTo>
                <a:cubicBezTo>
                  <a:pt x="58356" y="87145"/>
                  <a:pt x="58323" y="86748"/>
                  <a:pt x="58062" y="86522"/>
                </a:cubicBezTo>
                <a:cubicBezTo>
                  <a:pt x="58032" y="86530"/>
                  <a:pt x="58002" y="86533"/>
                  <a:pt x="57970" y="86533"/>
                </a:cubicBezTo>
                <a:cubicBezTo>
                  <a:pt x="55205" y="86533"/>
                  <a:pt x="45100" y="58188"/>
                  <a:pt x="40084" y="51552"/>
                </a:cubicBezTo>
                <a:cubicBezTo>
                  <a:pt x="36552" y="46456"/>
                  <a:pt x="35952" y="48132"/>
                  <a:pt x="36256" y="43121"/>
                </a:cubicBezTo>
                <a:cubicBezTo>
                  <a:pt x="36567" y="37678"/>
                  <a:pt x="34171" y="28598"/>
                  <a:pt x="31082" y="25150"/>
                </a:cubicBezTo>
                <a:cubicBezTo>
                  <a:pt x="30868" y="19486"/>
                  <a:pt x="31685" y="11672"/>
                  <a:pt x="27978" y="6383"/>
                </a:cubicBezTo>
                <a:cubicBezTo>
                  <a:pt x="24811" y="2023"/>
                  <a:pt x="20496" y="0"/>
                  <a:pt x="1614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2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BLANK_1_1_1_1_1"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5"/>
          <p:cNvSpPr txBox="1"/>
          <p:nvPr>
            <p:ph type="title"/>
          </p:nvPr>
        </p:nvSpPr>
        <p:spPr>
          <a:xfrm>
            <a:off x="720000" y="1354950"/>
            <a:ext cx="21336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200">
                <a:latin typeface="Lexend Deca"/>
                <a:ea typeface="Lexend Deca"/>
                <a:cs typeface="Lexend Deca"/>
                <a:sym typeface="Lexend Dec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33" name="Google Shape;233;p25"/>
          <p:cNvSpPr txBox="1"/>
          <p:nvPr>
            <p:ph idx="1" type="subTitle"/>
          </p:nvPr>
        </p:nvSpPr>
        <p:spPr>
          <a:xfrm>
            <a:off x="720000" y="1878483"/>
            <a:ext cx="21336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34" name="Google Shape;234;p25"/>
          <p:cNvSpPr txBox="1"/>
          <p:nvPr>
            <p:ph idx="2" type="title"/>
          </p:nvPr>
        </p:nvSpPr>
        <p:spPr>
          <a:xfrm>
            <a:off x="3389200" y="1345275"/>
            <a:ext cx="21336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200">
                <a:latin typeface="Lexend Deca"/>
                <a:ea typeface="Lexend Deca"/>
                <a:cs typeface="Lexend Deca"/>
                <a:sym typeface="Lexend Dec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35" name="Google Shape;235;p25"/>
          <p:cNvSpPr txBox="1"/>
          <p:nvPr>
            <p:ph idx="3" type="subTitle"/>
          </p:nvPr>
        </p:nvSpPr>
        <p:spPr>
          <a:xfrm>
            <a:off x="3389200" y="1868808"/>
            <a:ext cx="21336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36" name="Google Shape;236;p25"/>
          <p:cNvSpPr txBox="1"/>
          <p:nvPr>
            <p:ph idx="4" type="title"/>
          </p:nvPr>
        </p:nvSpPr>
        <p:spPr>
          <a:xfrm>
            <a:off x="720000" y="2426280"/>
            <a:ext cx="21336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200">
                <a:latin typeface="Lexend Deca"/>
                <a:ea typeface="Lexend Deca"/>
                <a:cs typeface="Lexend Deca"/>
                <a:sym typeface="Lexend Dec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37" name="Google Shape;237;p25"/>
          <p:cNvSpPr txBox="1"/>
          <p:nvPr>
            <p:ph idx="5" type="subTitle"/>
          </p:nvPr>
        </p:nvSpPr>
        <p:spPr>
          <a:xfrm>
            <a:off x="720000" y="2949813"/>
            <a:ext cx="21336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38" name="Google Shape;238;p25"/>
          <p:cNvSpPr txBox="1"/>
          <p:nvPr>
            <p:ph idx="6" type="title"/>
          </p:nvPr>
        </p:nvSpPr>
        <p:spPr>
          <a:xfrm>
            <a:off x="720000" y="3495756"/>
            <a:ext cx="21336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200">
                <a:latin typeface="Lexend Deca"/>
                <a:ea typeface="Lexend Deca"/>
                <a:cs typeface="Lexend Deca"/>
                <a:sym typeface="Lexend Dec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39" name="Google Shape;239;p25"/>
          <p:cNvSpPr txBox="1"/>
          <p:nvPr>
            <p:ph idx="7" type="subTitle"/>
          </p:nvPr>
        </p:nvSpPr>
        <p:spPr>
          <a:xfrm>
            <a:off x="720000" y="4019289"/>
            <a:ext cx="21336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40" name="Google Shape;240;p25"/>
          <p:cNvSpPr txBox="1"/>
          <p:nvPr>
            <p:ph idx="8" type="title"/>
          </p:nvPr>
        </p:nvSpPr>
        <p:spPr>
          <a:xfrm>
            <a:off x="3389200" y="2419077"/>
            <a:ext cx="21336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200">
                <a:latin typeface="Lexend Deca"/>
                <a:ea typeface="Lexend Deca"/>
                <a:cs typeface="Lexend Deca"/>
                <a:sym typeface="Lexend Dec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41" name="Google Shape;241;p25"/>
          <p:cNvSpPr txBox="1"/>
          <p:nvPr>
            <p:ph idx="9" type="subTitle"/>
          </p:nvPr>
        </p:nvSpPr>
        <p:spPr>
          <a:xfrm>
            <a:off x="3389200" y="2942610"/>
            <a:ext cx="21336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42" name="Google Shape;242;p25"/>
          <p:cNvSpPr txBox="1"/>
          <p:nvPr>
            <p:ph idx="13" type="title"/>
          </p:nvPr>
        </p:nvSpPr>
        <p:spPr>
          <a:xfrm>
            <a:off x="3389200" y="3501755"/>
            <a:ext cx="2133600" cy="5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b="1" sz="2200">
                <a:latin typeface="Lexend Deca"/>
                <a:ea typeface="Lexend Deca"/>
                <a:cs typeface="Lexend Deca"/>
                <a:sym typeface="Lexend Dec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243" name="Google Shape;243;p25"/>
          <p:cNvSpPr txBox="1"/>
          <p:nvPr>
            <p:ph idx="14" type="subTitle"/>
          </p:nvPr>
        </p:nvSpPr>
        <p:spPr>
          <a:xfrm>
            <a:off x="3389200" y="4025288"/>
            <a:ext cx="2133600" cy="4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44" name="Google Shape;244;p25"/>
          <p:cNvSpPr txBox="1"/>
          <p:nvPr>
            <p:ph idx="15"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45" name="Google Shape;245;p25"/>
          <p:cNvSpPr/>
          <p:nvPr/>
        </p:nvSpPr>
        <p:spPr>
          <a:xfrm>
            <a:off x="6649503" y="1879068"/>
            <a:ext cx="1774500" cy="17745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25"/>
          <p:cNvSpPr/>
          <p:nvPr/>
        </p:nvSpPr>
        <p:spPr>
          <a:xfrm flipH="1" rot="-456447">
            <a:off x="4158635" y="-553336"/>
            <a:ext cx="5349027" cy="10680617"/>
          </a:xfrm>
          <a:custGeom>
            <a:rect b="b" l="l" r="r" t="t"/>
            <a:pathLst>
              <a:path extrusionOk="0" h="172119" w="86200">
                <a:moveTo>
                  <a:pt x="3204" y="9852"/>
                </a:moveTo>
                <a:lnTo>
                  <a:pt x="3204" y="9852"/>
                </a:lnTo>
                <a:cubicBezTo>
                  <a:pt x="5613" y="11335"/>
                  <a:pt x="10889" y="14752"/>
                  <a:pt x="14088" y="18060"/>
                </a:cubicBezTo>
                <a:cubicBezTo>
                  <a:pt x="13228" y="20083"/>
                  <a:pt x="10216" y="26140"/>
                  <a:pt x="4085" y="28806"/>
                </a:cubicBezTo>
                <a:cubicBezTo>
                  <a:pt x="4549" y="24538"/>
                  <a:pt x="3986" y="20933"/>
                  <a:pt x="3476" y="17699"/>
                </a:cubicBezTo>
                <a:cubicBezTo>
                  <a:pt x="3016" y="14728"/>
                  <a:pt x="2606" y="12131"/>
                  <a:pt x="3204" y="9852"/>
                </a:cubicBezTo>
                <a:close/>
                <a:moveTo>
                  <a:pt x="10765" y="2395"/>
                </a:moveTo>
                <a:cubicBezTo>
                  <a:pt x="15122" y="2810"/>
                  <a:pt x="18692" y="3616"/>
                  <a:pt x="21659" y="4853"/>
                </a:cubicBezTo>
                <a:cubicBezTo>
                  <a:pt x="24616" y="6079"/>
                  <a:pt x="26900" y="7706"/>
                  <a:pt x="28631" y="9827"/>
                </a:cubicBezTo>
                <a:cubicBezTo>
                  <a:pt x="32280" y="14287"/>
                  <a:pt x="33482" y="20973"/>
                  <a:pt x="32399" y="30848"/>
                </a:cubicBezTo>
                <a:cubicBezTo>
                  <a:pt x="32394" y="30892"/>
                  <a:pt x="32394" y="30942"/>
                  <a:pt x="32394" y="30986"/>
                </a:cubicBezTo>
                <a:cubicBezTo>
                  <a:pt x="32394" y="31313"/>
                  <a:pt x="32473" y="31782"/>
                  <a:pt x="32671" y="32598"/>
                </a:cubicBezTo>
                <a:cubicBezTo>
                  <a:pt x="23790" y="26744"/>
                  <a:pt x="19844" y="22086"/>
                  <a:pt x="18093" y="19143"/>
                </a:cubicBezTo>
                <a:cubicBezTo>
                  <a:pt x="17688" y="18456"/>
                  <a:pt x="17129" y="17719"/>
                  <a:pt x="16452" y="16958"/>
                </a:cubicBezTo>
                <a:lnTo>
                  <a:pt x="16447" y="16953"/>
                </a:lnTo>
                <a:lnTo>
                  <a:pt x="16437" y="16948"/>
                </a:lnTo>
                <a:cubicBezTo>
                  <a:pt x="14617" y="14920"/>
                  <a:pt x="11828" y="12621"/>
                  <a:pt x="8164" y="10114"/>
                </a:cubicBezTo>
                <a:cubicBezTo>
                  <a:pt x="6557" y="9016"/>
                  <a:pt x="5138" y="8131"/>
                  <a:pt x="4238" y="7577"/>
                </a:cubicBezTo>
                <a:cubicBezTo>
                  <a:pt x="5444" y="5718"/>
                  <a:pt x="7571" y="4042"/>
                  <a:pt x="10765" y="2395"/>
                </a:cubicBezTo>
                <a:close/>
                <a:moveTo>
                  <a:pt x="24675" y="29814"/>
                </a:moveTo>
                <a:lnTo>
                  <a:pt x="24675" y="29814"/>
                </a:lnTo>
                <a:cubicBezTo>
                  <a:pt x="27479" y="32104"/>
                  <a:pt x="30446" y="34136"/>
                  <a:pt x="33032" y="35768"/>
                </a:cubicBezTo>
                <a:cubicBezTo>
                  <a:pt x="33185" y="35867"/>
                  <a:pt x="33353" y="35921"/>
                  <a:pt x="33526" y="35946"/>
                </a:cubicBezTo>
                <a:cubicBezTo>
                  <a:pt x="34055" y="37988"/>
                  <a:pt x="34787" y="40916"/>
                  <a:pt x="34713" y="41623"/>
                </a:cubicBezTo>
                <a:cubicBezTo>
                  <a:pt x="34604" y="42562"/>
                  <a:pt x="34421" y="44397"/>
                  <a:pt x="34352" y="46142"/>
                </a:cubicBezTo>
                <a:lnTo>
                  <a:pt x="34352" y="46147"/>
                </a:lnTo>
                <a:cubicBezTo>
                  <a:pt x="31064" y="41623"/>
                  <a:pt x="27271" y="34759"/>
                  <a:pt x="24675" y="29814"/>
                </a:cubicBezTo>
                <a:close/>
                <a:moveTo>
                  <a:pt x="15834" y="20187"/>
                </a:moveTo>
                <a:cubicBezTo>
                  <a:pt x="15883" y="20261"/>
                  <a:pt x="15928" y="20330"/>
                  <a:pt x="15972" y="20404"/>
                </a:cubicBezTo>
                <a:cubicBezTo>
                  <a:pt x="16892" y="21947"/>
                  <a:pt x="18064" y="23460"/>
                  <a:pt x="19414" y="24919"/>
                </a:cubicBezTo>
                <a:cubicBezTo>
                  <a:pt x="20388" y="26922"/>
                  <a:pt x="29214" y="44842"/>
                  <a:pt x="35025" y="50850"/>
                </a:cubicBezTo>
                <a:lnTo>
                  <a:pt x="35035" y="50865"/>
                </a:lnTo>
                <a:cubicBezTo>
                  <a:pt x="38150" y="54796"/>
                  <a:pt x="39609" y="60211"/>
                  <a:pt x="39144" y="66120"/>
                </a:cubicBezTo>
                <a:cubicBezTo>
                  <a:pt x="39144" y="66150"/>
                  <a:pt x="39139" y="66184"/>
                  <a:pt x="39139" y="66219"/>
                </a:cubicBezTo>
                <a:lnTo>
                  <a:pt x="39139" y="66248"/>
                </a:lnTo>
                <a:cubicBezTo>
                  <a:pt x="39139" y="66278"/>
                  <a:pt x="39139" y="66303"/>
                  <a:pt x="39144" y="66332"/>
                </a:cubicBezTo>
                <a:lnTo>
                  <a:pt x="39144" y="66357"/>
                </a:lnTo>
                <a:cubicBezTo>
                  <a:pt x="39149" y="66392"/>
                  <a:pt x="39149" y="66426"/>
                  <a:pt x="39154" y="66456"/>
                </a:cubicBezTo>
                <a:cubicBezTo>
                  <a:pt x="39154" y="66471"/>
                  <a:pt x="39164" y="66481"/>
                  <a:pt x="39164" y="66496"/>
                </a:cubicBezTo>
                <a:lnTo>
                  <a:pt x="39178" y="66570"/>
                </a:lnTo>
                <a:cubicBezTo>
                  <a:pt x="39178" y="66580"/>
                  <a:pt x="39188" y="66590"/>
                  <a:pt x="39188" y="66600"/>
                </a:cubicBezTo>
                <a:cubicBezTo>
                  <a:pt x="39198" y="66629"/>
                  <a:pt x="39203" y="66664"/>
                  <a:pt x="39218" y="66689"/>
                </a:cubicBezTo>
                <a:cubicBezTo>
                  <a:pt x="39223" y="66698"/>
                  <a:pt x="39228" y="66713"/>
                  <a:pt x="39228" y="66723"/>
                </a:cubicBezTo>
                <a:lnTo>
                  <a:pt x="39267" y="66797"/>
                </a:lnTo>
                <a:cubicBezTo>
                  <a:pt x="39272" y="66802"/>
                  <a:pt x="39272" y="66817"/>
                  <a:pt x="39277" y="66822"/>
                </a:cubicBezTo>
                <a:cubicBezTo>
                  <a:pt x="39297" y="66852"/>
                  <a:pt x="39312" y="66876"/>
                  <a:pt x="39327" y="66911"/>
                </a:cubicBezTo>
                <a:cubicBezTo>
                  <a:pt x="39337" y="66916"/>
                  <a:pt x="39342" y="66926"/>
                  <a:pt x="39347" y="66936"/>
                </a:cubicBezTo>
                <a:cubicBezTo>
                  <a:pt x="39366" y="66965"/>
                  <a:pt x="39391" y="66995"/>
                  <a:pt x="39416" y="67020"/>
                </a:cubicBezTo>
                <a:lnTo>
                  <a:pt x="39416" y="67025"/>
                </a:lnTo>
                <a:cubicBezTo>
                  <a:pt x="43011" y="71292"/>
                  <a:pt x="46630" y="80475"/>
                  <a:pt x="49874" y="93599"/>
                </a:cubicBezTo>
                <a:cubicBezTo>
                  <a:pt x="51911" y="101847"/>
                  <a:pt x="53415" y="110011"/>
                  <a:pt x="54349" y="116291"/>
                </a:cubicBezTo>
                <a:cubicBezTo>
                  <a:pt x="49132" y="105639"/>
                  <a:pt x="41834" y="92714"/>
                  <a:pt x="38456" y="86953"/>
                </a:cubicBezTo>
                <a:cubicBezTo>
                  <a:pt x="38427" y="86903"/>
                  <a:pt x="38397" y="86854"/>
                  <a:pt x="38358" y="86804"/>
                </a:cubicBezTo>
                <a:cubicBezTo>
                  <a:pt x="37532" y="85776"/>
                  <a:pt x="36330" y="83837"/>
                  <a:pt x="35371" y="81993"/>
                </a:cubicBezTo>
                <a:cubicBezTo>
                  <a:pt x="34144" y="79610"/>
                  <a:pt x="33798" y="78339"/>
                  <a:pt x="33779" y="77918"/>
                </a:cubicBezTo>
                <a:cubicBezTo>
                  <a:pt x="34590" y="74610"/>
                  <a:pt x="34743" y="71896"/>
                  <a:pt x="34268" y="69388"/>
                </a:cubicBezTo>
                <a:cubicBezTo>
                  <a:pt x="33828" y="67094"/>
                  <a:pt x="32918" y="65255"/>
                  <a:pt x="31959" y="63306"/>
                </a:cubicBezTo>
                <a:cubicBezTo>
                  <a:pt x="30673" y="60705"/>
                  <a:pt x="29214" y="57753"/>
                  <a:pt x="28656" y="52981"/>
                </a:cubicBezTo>
                <a:cubicBezTo>
                  <a:pt x="28448" y="50445"/>
                  <a:pt x="26539" y="46751"/>
                  <a:pt x="22979" y="42013"/>
                </a:cubicBezTo>
                <a:cubicBezTo>
                  <a:pt x="20388" y="38562"/>
                  <a:pt x="17891" y="35842"/>
                  <a:pt x="17787" y="35733"/>
                </a:cubicBezTo>
                <a:lnTo>
                  <a:pt x="17777" y="35719"/>
                </a:lnTo>
                <a:lnTo>
                  <a:pt x="17713" y="35659"/>
                </a:lnTo>
                <a:cubicBezTo>
                  <a:pt x="17703" y="35649"/>
                  <a:pt x="17693" y="35639"/>
                  <a:pt x="17683" y="35635"/>
                </a:cubicBezTo>
                <a:cubicBezTo>
                  <a:pt x="17663" y="35615"/>
                  <a:pt x="17643" y="35600"/>
                  <a:pt x="17619" y="35585"/>
                </a:cubicBezTo>
                <a:cubicBezTo>
                  <a:pt x="17609" y="35575"/>
                  <a:pt x="17604" y="35570"/>
                  <a:pt x="17589" y="35560"/>
                </a:cubicBezTo>
                <a:cubicBezTo>
                  <a:pt x="17559" y="35541"/>
                  <a:pt x="17535" y="35521"/>
                  <a:pt x="17505" y="35501"/>
                </a:cubicBezTo>
                <a:lnTo>
                  <a:pt x="17465" y="35486"/>
                </a:lnTo>
                <a:cubicBezTo>
                  <a:pt x="17446" y="35471"/>
                  <a:pt x="17431" y="35466"/>
                  <a:pt x="17406" y="35452"/>
                </a:cubicBezTo>
                <a:cubicBezTo>
                  <a:pt x="17386" y="35447"/>
                  <a:pt x="17371" y="35442"/>
                  <a:pt x="17357" y="35437"/>
                </a:cubicBezTo>
                <a:lnTo>
                  <a:pt x="17297" y="35417"/>
                </a:lnTo>
                <a:cubicBezTo>
                  <a:pt x="17282" y="35412"/>
                  <a:pt x="17268" y="35402"/>
                  <a:pt x="17248" y="35397"/>
                </a:cubicBezTo>
                <a:cubicBezTo>
                  <a:pt x="17243" y="35397"/>
                  <a:pt x="17238" y="35392"/>
                  <a:pt x="17233" y="35392"/>
                </a:cubicBezTo>
                <a:cubicBezTo>
                  <a:pt x="16768" y="35249"/>
                  <a:pt x="16007" y="35115"/>
                  <a:pt x="14944" y="34918"/>
                </a:cubicBezTo>
                <a:cubicBezTo>
                  <a:pt x="13030" y="34552"/>
                  <a:pt x="10117" y="34018"/>
                  <a:pt x="7729" y="33192"/>
                </a:cubicBezTo>
                <a:cubicBezTo>
                  <a:pt x="5835" y="32534"/>
                  <a:pt x="4836" y="31901"/>
                  <a:pt x="4317" y="31382"/>
                </a:cubicBezTo>
                <a:cubicBezTo>
                  <a:pt x="6112" y="30695"/>
                  <a:pt x="7803" y="29716"/>
                  <a:pt x="9371" y="28464"/>
                </a:cubicBezTo>
                <a:cubicBezTo>
                  <a:pt x="10928" y="27208"/>
                  <a:pt x="12352" y="25680"/>
                  <a:pt x="13608" y="23920"/>
                </a:cubicBezTo>
                <a:cubicBezTo>
                  <a:pt x="14602" y="22521"/>
                  <a:pt x="15334" y="21205"/>
                  <a:pt x="15834" y="20187"/>
                </a:cubicBezTo>
                <a:close/>
                <a:moveTo>
                  <a:pt x="18212" y="40001"/>
                </a:moveTo>
                <a:lnTo>
                  <a:pt x="18212" y="40001"/>
                </a:lnTo>
                <a:cubicBezTo>
                  <a:pt x="21446" y="43878"/>
                  <a:pt x="25916" y="49901"/>
                  <a:pt x="26168" y="53194"/>
                </a:cubicBezTo>
                <a:cubicBezTo>
                  <a:pt x="26168" y="53214"/>
                  <a:pt x="26168" y="53224"/>
                  <a:pt x="26173" y="53243"/>
                </a:cubicBezTo>
                <a:cubicBezTo>
                  <a:pt x="26791" y="58445"/>
                  <a:pt x="28349" y="61605"/>
                  <a:pt x="29724" y="64394"/>
                </a:cubicBezTo>
                <a:cubicBezTo>
                  <a:pt x="30644" y="66258"/>
                  <a:pt x="31440" y="67880"/>
                  <a:pt x="31815" y="69843"/>
                </a:cubicBezTo>
                <a:cubicBezTo>
                  <a:pt x="32231" y="72019"/>
                  <a:pt x="32078" y="74437"/>
                  <a:pt x="31331" y="77444"/>
                </a:cubicBezTo>
                <a:cubicBezTo>
                  <a:pt x="31311" y="77508"/>
                  <a:pt x="31306" y="77577"/>
                  <a:pt x="31296" y="77646"/>
                </a:cubicBezTo>
                <a:cubicBezTo>
                  <a:pt x="31217" y="78729"/>
                  <a:pt x="31840" y="80569"/>
                  <a:pt x="33160" y="83115"/>
                </a:cubicBezTo>
                <a:cubicBezTo>
                  <a:pt x="34179" y="85084"/>
                  <a:pt x="35420" y="87091"/>
                  <a:pt x="36350" y="88263"/>
                </a:cubicBezTo>
                <a:cubicBezTo>
                  <a:pt x="41003" y="96215"/>
                  <a:pt x="54695" y="120598"/>
                  <a:pt x="57356" y="129652"/>
                </a:cubicBezTo>
                <a:cubicBezTo>
                  <a:pt x="57519" y="130191"/>
                  <a:pt x="58009" y="130542"/>
                  <a:pt x="58543" y="130542"/>
                </a:cubicBezTo>
                <a:cubicBezTo>
                  <a:pt x="58661" y="130542"/>
                  <a:pt x="58780" y="130527"/>
                  <a:pt x="58899" y="130493"/>
                </a:cubicBezTo>
                <a:cubicBezTo>
                  <a:pt x="59551" y="130305"/>
                  <a:pt x="59927" y="129617"/>
                  <a:pt x="59729" y="128960"/>
                </a:cubicBezTo>
                <a:cubicBezTo>
                  <a:pt x="59274" y="127402"/>
                  <a:pt x="57667" y="122823"/>
                  <a:pt x="57643" y="122605"/>
                </a:cubicBezTo>
                <a:cubicBezTo>
                  <a:pt x="56970" y="116266"/>
                  <a:pt x="55155" y="104705"/>
                  <a:pt x="52258" y="92990"/>
                </a:cubicBezTo>
                <a:cubicBezTo>
                  <a:pt x="50730" y="86824"/>
                  <a:pt x="49108" y="81454"/>
                  <a:pt x="47426" y="77018"/>
                </a:cubicBezTo>
                <a:cubicBezTo>
                  <a:pt x="46739" y="75204"/>
                  <a:pt x="46032" y="73552"/>
                  <a:pt x="45330" y="72059"/>
                </a:cubicBezTo>
                <a:lnTo>
                  <a:pt x="45330" y="72059"/>
                </a:lnTo>
                <a:cubicBezTo>
                  <a:pt x="46403" y="73152"/>
                  <a:pt x="47407" y="74294"/>
                  <a:pt x="48326" y="75495"/>
                </a:cubicBezTo>
                <a:cubicBezTo>
                  <a:pt x="50433" y="78220"/>
                  <a:pt x="52124" y="81182"/>
                  <a:pt x="53484" y="84549"/>
                </a:cubicBezTo>
                <a:cubicBezTo>
                  <a:pt x="56031" y="90839"/>
                  <a:pt x="57005" y="97599"/>
                  <a:pt x="57949" y="104126"/>
                </a:cubicBezTo>
                <a:cubicBezTo>
                  <a:pt x="58904" y="110713"/>
                  <a:pt x="59893" y="117532"/>
                  <a:pt x="62508" y="123698"/>
                </a:cubicBezTo>
                <a:cubicBezTo>
                  <a:pt x="62523" y="123743"/>
                  <a:pt x="62553" y="123787"/>
                  <a:pt x="62573" y="123832"/>
                </a:cubicBezTo>
                <a:cubicBezTo>
                  <a:pt x="63670" y="125745"/>
                  <a:pt x="66440" y="129311"/>
                  <a:pt x="69980" y="133380"/>
                </a:cubicBezTo>
                <a:cubicBezTo>
                  <a:pt x="72670" y="136466"/>
                  <a:pt x="76117" y="140175"/>
                  <a:pt x="77744" y="141337"/>
                </a:cubicBezTo>
                <a:cubicBezTo>
                  <a:pt x="78767" y="142064"/>
                  <a:pt x="80419" y="144239"/>
                  <a:pt x="81769" y="146628"/>
                </a:cubicBezTo>
                <a:cubicBezTo>
                  <a:pt x="83119" y="149026"/>
                  <a:pt x="83598" y="150599"/>
                  <a:pt x="83677" y="151316"/>
                </a:cubicBezTo>
                <a:cubicBezTo>
                  <a:pt x="83208" y="151118"/>
                  <a:pt x="82219" y="150549"/>
                  <a:pt x="80483" y="148907"/>
                </a:cubicBezTo>
                <a:cubicBezTo>
                  <a:pt x="78965" y="147473"/>
                  <a:pt x="77719" y="145990"/>
                  <a:pt x="77491" y="145644"/>
                </a:cubicBezTo>
                <a:cubicBezTo>
                  <a:pt x="77287" y="145212"/>
                  <a:pt x="76846" y="144930"/>
                  <a:pt x="76365" y="144930"/>
                </a:cubicBezTo>
                <a:cubicBezTo>
                  <a:pt x="76345" y="144930"/>
                  <a:pt x="76325" y="144931"/>
                  <a:pt x="76305" y="144932"/>
                </a:cubicBezTo>
                <a:cubicBezTo>
                  <a:pt x="75746" y="144961"/>
                  <a:pt x="75276" y="145367"/>
                  <a:pt x="75167" y="145911"/>
                </a:cubicBezTo>
                <a:cubicBezTo>
                  <a:pt x="74880" y="147236"/>
                  <a:pt x="75934" y="149323"/>
                  <a:pt x="78767" y="154505"/>
                </a:cubicBezTo>
                <a:cubicBezTo>
                  <a:pt x="79979" y="156720"/>
                  <a:pt x="81235" y="159005"/>
                  <a:pt x="82120" y="160958"/>
                </a:cubicBezTo>
                <a:cubicBezTo>
                  <a:pt x="82733" y="162308"/>
                  <a:pt x="83020" y="163178"/>
                  <a:pt x="83153" y="163737"/>
                </a:cubicBezTo>
                <a:cubicBezTo>
                  <a:pt x="82392" y="163119"/>
                  <a:pt x="81121" y="161917"/>
                  <a:pt x="79306" y="159742"/>
                </a:cubicBezTo>
                <a:cubicBezTo>
                  <a:pt x="77922" y="158080"/>
                  <a:pt x="76745" y="156468"/>
                  <a:pt x="76057" y="155440"/>
                </a:cubicBezTo>
                <a:cubicBezTo>
                  <a:pt x="75929" y="155182"/>
                  <a:pt x="75815" y="154960"/>
                  <a:pt x="75716" y="154772"/>
                </a:cubicBezTo>
                <a:cubicBezTo>
                  <a:pt x="75400" y="154169"/>
                  <a:pt x="75227" y="153832"/>
                  <a:pt x="74806" y="153625"/>
                </a:cubicBezTo>
                <a:cubicBezTo>
                  <a:pt x="74631" y="153537"/>
                  <a:pt x="74443" y="153494"/>
                  <a:pt x="74257" y="153494"/>
                </a:cubicBezTo>
                <a:cubicBezTo>
                  <a:pt x="73990" y="153494"/>
                  <a:pt x="73727" y="153582"/>
                  <a:pt x="73506" y="153753"/>
                </a:cubicBezTo>
                <a:cubicBezTo>
                  <a:pt x="73115" y="154050"/>
                  <a:pt x="72947" y="154525"/>
                  <a:pt x="73046" y="155019"/>
                </a:cubicBezTo>
                <a:cubicBezTo>
                  <a:pt x="73085" y="155207"/>
                  <a:pt x="73145" y="155524"/>
                  <a:pt x="73936" y="156715"/>
                </a:cubicBezTo>
                <a:cubicBezTo>
                  <a:pt x="74702" y="158268"/>
                  <a:pt x="75953" y="160948"/>
                  <a:pt x="77066" y="163426"/>
                </a:cubicBezTo>
                <a:cubicBezTo>
                  <a:pt x="74989" y="161052"/>
                  <a:pt x="72408" y="158031"/>
                  <a:pt x="70005" y="155143"/>
                </a:cubicBezTo>
                <a:cubicBezTo>
                  <a:pt x="69763" y="154853"/>
                  <a:pt x="69411" y="154699"/>
                  <a:pt x="69054" y="154699"/>
                </a:cubicBezTo>
                <a:cubicBezTo>
                  <a:pt x="68826" y="154699"/>
                  <a:pt x="68597" y="154762"/>
                  <a:pt x="68393" y="154891"/>
                </a:cubicBezTo>
                <a:cubicBezTo>
                  <a:pt x="67869" y="155227"/>
                  <a:pt x="67676" y="155899"/>
                  <a:pt x="67933" y="156463"/>
                </a:cubicBezTo>
                <a:cubicBezTo>
                  <a:pt x="70143" y="161161"/>
                  <a:pt x="71533" y="164227"/>
                  <a:pt x="72453" y="166402"/>
                </a:cubicBezTo>
                <a:cubicBezTo>
                  <a:pt x="72621" y="166788"/>
                  <a:pt x="72764" y="167144"/>
                  <a:pt x="72893" y="167466"/>
                </a:cubicBezTo>
                <a:cubicBezTo>
                  <a:pt x="72640" y="167179"/>
                  <a:pt x="72354" y="166862"/>
                  <a:pt x="72037" y="166501"/>
                </a:cubicBezTo>
                <a:cubicBezTo>
                  <a:pt x="70480" y="164711"/>
                  <a:pt x="68437" y="162239"/>
                  <a:pt x="64976" y="157981"/>
                </a:cubicBezTo>
                <a:cubicBezTo>
                  <a:pt x="64732" y="157684"/>
                  <a:pt x="64375" y="157525"/>
                  <a:pt x="64013" y="157525"/>
                </a:cubicBezTo>
                <a:cubicBezTo>
                  <a:pt x="63803" y="157525"/>
                  <a:pt x="63591" y="157579"/>
                  <a:pt x="63398" y="157690"/>
                </a:cubicBezTo>
                <a:cubicBezTo>
                  <a:pt x="62874" y="157996"/>
                  <a:pt x="62642" y="158639"/>
                  <a:pt x="62859" y="159208"/>
                </a:cubicBezTo>
                <a:cubicBezTo>
                  <a:pt x="62864" y="159232"/>
                  <a:pt x="63730" y="161497"/>
                  <a:pt x="64565" y="163960"/>
                </a:cubicBezTo>
                <a:cubicBezTo>
                  <a:pt x="65124" y="165596"/>
                  <a:pt x="65475" y="166773"/>
                  <a:pt x="65703" y="167614"/>
                </a:cubicBezTo>
                <a:cubicBezTo>
                  <a:pt x="65510" y="167426"/>
                  <a:pt x="65302" y="167208"/>
                  <a:pt x="65075" y="166961"/>
                </a:cubicBezTo>
                <a:cubicBezTo>
                  <a:pt x="63923" y="165735"/>
                  <a:pt x="62667" y="164108"/>
                  <a:pt x="61529" y="162402"/>
                </a:cubicBezTo>
                <a:cubicBezTo>
                  <a:pt x="58765" y="158233"/>
                  <a:pt x="57188" y="154342"/>
                  <a:pt x="57188" y="151706"/>
                </a:cubicBezTo>
                <a:cubicBezTo>
                  <a:pt x="57188" y="147641"/>
                  <a:pt x="56777" y="142702"/>
                  <a:pt x="56481" y="139092"/>
                </a:cubicBezTo>
                <a:cubicBezTo>
                  <a:pt x="56332" y="137277"/>
                  <a:pt x="56179" y="135403"/>
                  <a:pt x="56204" y="134983"/>
                </a:cubicBezTo>
                <a:cubicBezTo>
                  <a:pt x="56228" y="134839"/>
                  <a:pt x="56228" y="134696"/>
                  <a:pt x="56204" y="134557"/>
                </a:cubicBezTo>
                <a:cubicBezTo>
                  <a:pt x="55457" y="130122"/>
                  <a:pt x="53791" y="125736"/>
                  <a:pt x="51110" y="121132"/>
                </a:cubicBezTo>
                <a:cubicBezTo>
                  <a:pt x="48742" y="117062"/>
                  <a:pt x="45800" y="113176"/>
                  <a:pt x="42956" y="109422"/>
                </a:cubicBezTo>
                <a:cubicBezTo>
                  <a:pt x="39159" y="104408"/>
                  <a:pt x="35227" y="99216"/>
                  <a:pt x="32448" y="93366"/>
                </a:cubicBezTo>
                <a:cubicBezTo>
                  <a:pt x="30960" y="90231"/>
                  <a:pt x="29912" y="87170"/>
                  <a:pt x="29244" y="84011"/>
                </a:cubicBezTo>
                <a:cubicBezTo>
                  <a:pt x="28497" y="80460"/>
                  <a:pt x="28250" y="76865"/>
                  <a:pt x="28488" y="73033"/>
                </a:cubicBezTo>
                <a:cubicBezTo>
                  <a:pt x="28512" y="72588"/>
                  <a:pt x="28295" y="72158"/>
                  <a:pt x="27919" y="71915"/>
                </a:cubicBezTo>
                <a:cubicBezTo>
                  <a:pt x="27850" y="71871"/>
                  <a:pt x="20848" y="67321"/>
                  <a:pt x="19799" y="61754"/>
                </a:cubicBezTo>
                <a:cubicBezTo>
                  <a:pt x="18974" y="57333"/>
                  <a:pt x="18435" y="45826"/>
                  <a:pt x="18212" y="40001"/>
                </a:cubicBezTo>
                <a:close/>
                <a:moveTo>
                  <a:pt x="10020" y="0"/>
                </a:moveTo>
                <a:cubicBezTo>
                  <a:pt x="9985" y="0"/>
                  <a:pt x="9962" y="2"/>
                  <a:pt x="9954" y="7"/>
                </a:cubicBezTo>
                <a:cubicBezTo>
                  <a:pt x="5004" y="2528"/>
                  <a:pt x="2166" y="5209"/>
                  <a:pt x="1039" y="8487"/>
                </a:cubicBezTo>
                <a:cubicBezTo>
                  <a:pt x="0" y="11489"/>
                  <a:pt x="480" y="14545"/>
                  <a:pt x="1039" y="18085"/>
                </a:cubicBezTo>
                <a:cubicBezTo>
                  <a:pt x="1592" y="21640"/>
                  <a:pt x="2230" y="25661"/>
                  <a:pt x="1350" y="30447"/>
                </a:cubicBezTo>
                <a:cubicBezTo>
                  <a:pt x="1350" y="30462"/>
                  <a:pt x="1345" y="30477"/>
                  <a:pt x="1345" y="30497"/>
                </a:cubicBezTo>
                <a:cubicBezTo>
                  <a:pt x="1345" y="30507"/>
                  <a:pt x="1340" y="30522"/>
                  <a:pt x="1340" y="30531"/>
                </a:cubicBezTo>
                <a:cubicBezTo>
                  <a:pt x="1330" y="30561"/>
                  <a:pt x="1330" y="30596"/>
                  <a:pt x="1330" y="30625"/>
                </a:cubicBezTo>
                <a:lnTo>
                  <a:pt x="1330" y="30645"/>
                </a:lnTo>
                <a:cubicBezTo>
                  <a:pt x="1330" y="30680"/>
                  <a:pt x="1330" y="30724"/>
                  <a:pt x="1340" y="30759"/>
                </a:cubicBezTo>
                <a:lnTo>
                  <a:pt x="1340" y="30774"/>
                </a:lnTo>
                <a:cubicBezTo>
                  <a:pt x="1340" y="30798"/>
                  <a:pt x="1345" y="30828"/>
                  <a:pt x="1345" y="30853"/>
                </a:cubicBezTo>
                <a:cubicBezTo>
                  <a:pt x="1642" y="32801"/>
                  <a:pt x="3471" y="34334"/>
                  <a:pt x="6928" y="35526"/>
                </a:cubicBezTo>
                <a:cubicBezTo>
                  <a:pt x="9494" y="36416"/>
                  <a:pt x="12511" y="36965"/>
                  <a:pt x="14513" y="37331"/>
                </a:cubicBezTo>
                <a:cubicBezTo>
                  <a:pt x="14939" y="37410"/>
                  <a:pt x="15339" y="37489"/>
                  <a:pt x="15680" y="37548"/>
                </a:cubicBezTo>
                <a:cubicBezTo>
                  <a:pt x="15814" y="41559"/>
                  <a:pt x="16378" y="56734"/>
                  <a:pt x="17406" y="62199"/>
                </a:cubicBezTo>
                <a:cubicBezTo>
                  <a:pt x="18454" y="67806"/>
                  <a:pt x="24116" y="72232"/>
                  <a:pt x="26005" y="73572"/>
                </a:cubicBezTo>
                <a:cubicBezTo>
                  <a:pt x="25827" y="77370"/>
                  <a:pt x="26109" y="80955"/>
                  <a:pt x="26856" y="84505"/>
                </a:cubicBezTo>
                <a:cubicBezTo>
                  <a:pt x="27558" y="87863"/>
                  <a:pt x="28666" y="91101"/>
                  <a:pt x="30243" y="94410"/>
                </a:cubicBezTo>
                <a:cubicBezTo>
                  <a:pt x="33136" y="100497"/>
                  <a:pt x="37141" y="105783"/>
                  <a:pt x="41013" y="110901"/>
                </a:cubicBezTo>
                <a:cubicBezTo>
                  <a:pt x="46749" y="118476"/>
                  <a:pt x="52174" y="125637"/>
                  <a:pt x="53761" y="134785"/>
                </a:cubicBezTo>
                <a:cubicBezTo>
                  <a:pt x="53726" y="135339"/>
                  <a:pt x="53805" y="136426"/>
                  <a:pt x="54038" y="139285"/>
                </a:cubicBezTo>
                <a:cubicBezTo>
                  <a:pt x="54334" y="142850"/>
                  <a:pt x="54735" y="147726"/>
                  <a:pt x="54735" y="151696"/>
                </a:cubicBezTo>
                <a:cubicBezTo>
                  <a:pt x="54735" y="156201"/>
                  <a:pt x="58182" y="161804"/>
                  <a:pt x="59655" y="164004"/>
                </a:cubicBezTo>
                <a:cubicBezTo>
                  <a:pt x="60901" y="165849"/>
                  <a:pt x="62271" y="167589"/>
                  <a:pt x="63522" y="168885"/>
                </a:cubicBezTo>
                <a:cubicBezTo>
                  <a:pt x="65460" y="170912"/>
                  <a:pt x="66444" y="171224"/>
                  <a:pt x="67013" y="171283"/>
                </a:cubicBezTo>
                <a:cubicBezTo>
                  <a:pt x="67063" y="171288"/>
                  <a:pt x="67112" y="171291"/>
                  <a:pt x="67161" y="171291"/>
                </a:cubicBezTo>
                <a:cubicBezTo>
                  <a:pt x="67596" y="171291"/>
                  <a:pt x="68002" y="171095"/>
                  <a:pt x="68269" y="170744"/>
                </a:cubicBezTo>
                <a:cubicBezTo>
                  <a:pt x="68719" y="170161"/>
                  <a:pt x="68719" y="169355"/>
                  <a:pt x="68274" y="167555"/>
                </a:cubicBezTo>
                <a:cubicBezTo>
                  <a:pt x="68101" y="166852"/>
                  <a:pt x="67849" y="165987"/>
                  <a:pt x="67532" y="164978"/>
                </a:cubicBezTo>
                <a:lnTo>
                  <a:pt x="67532" y="164978"/>
                </a:lnTo>
                <a:cubicBezTo>
                  <a:pt x="68793" y="166491"/>
                  <a:pt x="69950" y="167851"/>
                  <a:pt x="70890" y="168909"/>
                </a:cubicBezTo>
                <a:cubicBezTo>
                  <a:pt x="71859" y="169997"/>
                  <a:pt x="72606" y="170759"/>
                  <a:pt x="73170" y="171248"/>
                </a:cubicBezTo>
                <a:cubicBezTo>
                  <a:pt x="73476" y="171511"/>
                  <a:pt x="74178" y="172119"/>
                  <a:pt x="74945" y="172119"/>
                </a:cubicBezTo>
                <a:cubicBezTo>
                  <a:pt x="75192" y="172119"/>
                  <a:pt x="75444" y="172054"/>
                  <a:pt x="75691" y="171896"/>
                </a:cubicBezTo>
                <a:cubicBezTo>
                  <a:pt x="76705" y="171258"/>
                  <a:pt x="76354" y="169903"/>
                  <a:pt x="76216" y="169394"/>
                </a:cubicBezTo>
                <a:cubicBezTo>
                  <a:pt x="76033" y="168687"/>
                  <a:pt x="75686" y="167713"/>
                  <a:pt x="75147" y="166402"/>
                </a:cubicBezTo>
                <a:cubicBezTo>
                  <a:pt x="74826" y="165611"/>
                  <a:pt x="74435" y="164696"/>
                  <a:pt x="73956" y="163599"/>
                </a:cubicBezTo>
                <a:lnTo>
                  <a:pt x="73956" y="163599"/>
                </a:lnTo>
                <a:cubicBezTo>
                  <a:pt x="75474" y="165354"/>
                  <a:pt x="76710" y="166763"/>
                  <a:pt x="77650" y="167777"/>
                </a:cubicBezTo>
                <a:cubicBezTo>
                  <a:pt x="78258" y="168440"/>
                  <a:pt x="78728" y="168929"/>
                  <a:pt x="79084" y="169275"/>
                </a:cubicBezTo>
                <a:cubicBezTo>
                  <a:pt x="79468" y="169643"/>
                  <a:pt x="79967" y="170120"/>
                  <a:pt x="80585" y="170120"/>
                </a:cubicBezTo>
                <a:cubicBezTo>
                  <a:pt x="80723" y="170120"/>
                  <a:pt x="80867" y="170096"/>
                  <a:pt x="81017" y="170042"/>
                </a:cubicBezTo>
                <a:cubicBezTo>
                  <a:pt x="81526" y="169854"/>
                  <a:pt x="81858" y="169379"/>
                  <a:pt x="81858" y="168835"/>
                </a:cubicBezTo>
                <a:cubicBezTo>
                  <a:pt x="81858" y="168553"/>
                  <a:pt x="81858" y="168262"/>
                  <a:pt x="80809" y="165784"/>
                </a:cubicBezTo>
                <a:cubicBezTo>
                  <a:pt x="80617" y="165329"/>
                  <a:pt x="80414" y="164860"/>
                  <a:pt x="80211" y="164385"/>
                </a:cubicBezTo>
                <a:lnTo>
                  <a:pt x="80211" y="164385"/>
                </a:lnTo>
                <a:cubicBezTo>
                  <a:pt x="80409" y="164578"/>
                  <a:pt x="80597" y="164756"/>
                  <a:pt x="80785" y="164924"/>
                </a:cubicBezTo>
                <a:cubicBezTo>
                  <a:pt x="82138" y="166142"/>
                  <a:pt x="83150" y="166696"/>
                  <a:pt x="84035" y="166696"/>
                </a:cubicBezTo>
                <a:cubicBezTo>
                  <a:pt x="84091" y="166696"/>
                  <a:pt x="84146" y="166694"/>
                  <a:pt x="84202" y="166689"/>
                </a:cubicBezTo>
                <a:cubicBezTo>
                  <a:pt x="84399" y="166674"/>
                  <a:pt x="84592" y="166610"/>
                  <a:pt x="84765" y="166501"/>
                </a:cubicBezTo>
                <a:cubicBezTo>
                  <a:pt x="85329" y="166140"/>
                  <a:pt x="85952" y="165374"/>
                  <a:pt x="85710" y="163747"/>
                </a:cubicBezTo>
                <a:cubicBezTo>
                  <a:pt x="85581" y="162951"/>
                  <a:pt x="85260" y="161942"/>
                  <a:pt x="84731" y="160681"/>
                </a:cubicBezTo>
                <a:cubicBezTo>
                  <a:pt x="83796" y="158481"/>
                  <a:pt x="82352" y="155850"/>
                  <a:pt x="80958" y="153303"/>
                </a:cubicBezTo>
                <a:cubicBezTo>
                  <a:pt x="80706" y="152839"/>
                  <a:pt x="80458" y="152384"/>
                  <a:pt x="80211" y="151939"/>
                </a:cubicBezTo>
                <a:lnTo>
                  <a:pt x="80211" y="151939"/>
                </a:lnTo>
                <a:cubicBezTo>
                  <a:pt x="81368" y="152888"/>
                  <a:pt x="82357" y="153486"/>
                  <a:pt x="83173" y="153734"/>
                </a:cubicBezTo>
                <a:cubicBezTo>
                  <a:pt x="83502" y="153835"/>
                  <a:pt x="83796" y="153877"/>
                  <a:pt x="84058" y="153877"/>
                </a:cubicBezTo>
                <a:cubicBezTo>
                  <a:pt x="84650" y="153877"/>
                  <a:pt x="85076" y="153663"/>
                  <a:pt x="85354" y="153447"/>
                </a:cubicBezTo>
                <a:cubicBezTo>
                  <a:pt x="85744" y="153140"/>
                  <a:pt x="86199" y="152547"/>
                  <a:pt x="86175" y="151429"/>
                </a:cubicBezTo>
                <a:cubicBezTo>
                  <a:pt x="86130" y="149318"/>
                  <a:pt x="84370" y="146114"/>
                  <a:pt x="83618" y="144833"/>
                </a:cubicBezTo>
                <a:cubicBezTo>
                  <a:pt x="83049" y="143869"/>
                  <a:pt x="81047" y="140625"/>
                  <a:pt x="79197" y="139304"/>
                </a:cubicBezTo>
                <a:cubicBezTo>
                  <a:pt x="76646" y="137480"/>
                  <a:pt x="67077" y="126606"/>
                  <a:pt x="64768" y="122645"/>
                </a:cubicBezTo>
                <a:cubicBezTo>
                  <a:pt x="62301" y="116785"/>
                  <a:pt x="61381" y="110451"/>
                  <a:pt x="60412" y="103751"/>
                </a:cubicBezTo>
                <a:cubicBezTo>
                  <a:pt x="59447" y="97075"/>
                  <a:pt x="58444" y="90177"/>
                  <a:pt x="55788" y="83600"/>
                </a:cubicBezTo>
                <a:cubicBezTo>
                  <a:pt x="54339" y="80025"/>
                  <a:pt x="52549" y="76875"/>
                  <a:pt x="50299" y="73962"/>
                </a:cubicBezTo>
                <a:cubicBezTo>
                  <a:pt x="47901" y="70857"/>
                  <a:pt x="45063" y="68123"/>
                  <a:pt x="41641" y="65601"/>
                </a:cubicBezTo>
                <a:cubicBezTo>
                  <a:pt x="41987" y="59335"/>
                  <a:pt x="40335" y="53575"/>
                  <a:pt x="36953" y="49312"/>
                </a:cubicBezTo>
                <a:lnTo>
                  <a:pt x="36948" y="49307"/>
                </a:lnTo>
                <a:cubicBezTo>
                  <a:pt x="36750" y="48788"/>
                  <a:pt x="36652" y="46429"/>
                  <a:pt x="37156" y="41875"/>
                </a:cubicBezTo>
                <a:cubicBezTo>
                  <a:pt x="37289" y="40708"/>
                  <a:pt x="36661" y="38206"/>
                  <a:pt x="35707" y="34512"/>
                </a:cubicBezTo>
                <a:cubicBezTo>
                  <a:pt x="35346" y="33147"/>
                  <a:pt x="34906" y="31461"/>
                  <a:pt x="34857" y="30991"/>
                </a:cubicBezTo>
                <a:cubicBezTo>
                  <a:pt x="35994" y="20464"/>
                  <a:pt x="34624" y="13234"/>
                  <a:pt x="30530" y="8240"/>
                </a:cubicBezTo>
                <a:cubicBezTo>
                  <a:pt x="28537" y="5802"/>
                  <a:pt x="25941" y="3938"/>
                  <a:pt x="22593" y="2543"/>
                </a:cubicBezTo>
                <a:cubicBezTo>
                  <a:pt x="19446" y="1233"/>
                  <a:pt x="10878" y="0"/>
                  <a:pt x="100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2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BLANK_1_1_1_1_1_1"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6"/>
          <p:cNvSpPr txBox="1"/>
          <p:nvPr>
            <p:ph hasCustomPrompt="1" type="title"/>
          </p:nvPr>
        </p:nvSpPr>
        <p:spPr>
          <a:xfrm>
            <a:off x="852150" y="592368"/>
            <a:ext cx="4686900" cy="82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7000">
                <a:solidFill>
                  <a:schemeClr val="l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250" name="Google Shape;250;p26"/>
          <p:cNvSpPr txBox="1"/>
          <p:nvPr>
            <p:ph idx="1" type="subTitle"/>
          </p:nvPr>
        </p:nvSpPr>
        <p:spPr>
          <a:xfrm>
            <a:off x="1008375" y="1393107"/>
            <a:ext cx="4374300" cy="44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0000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51" name="Google Shape;251;p26"/>
          <p:cNvSpPr txBox="1"/>
          <p:nvPr>
            <p:ph hasCustomPrompt="1" idx="2" type="title"/>
          </p:nvPr>
        </p:nvSpPr>
        <p:spPr>
          <a:xfrm>
            <a:off x="852150" y="1966805"/>
            <a:ext cx="4686900" cy="82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7000">
                <a:solidFill>
                  <a:schemeClr val="l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252" name="Google Shape;252;p26"/>
          <p:cNvSpPr txBox="1"/>
          <p:nvPr>
            <p:ph idx="3" type="subTitle"/>
          </p:nvPr>
        </p:nvSpPr>
        <p:spPr>
          <a:xfrm>
            <a:off x="1008375" y="2753607"/>
            <a:ext cx="4374300" cy="44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0000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53" name="Google Shape;253;p26"/>
          <p:cNvSpPr txBox="1"/>
          <p:nvPr>
            <p:ph hasCustomPrompt="1" idx="4" type="title"/>
          </p:nvPr>
        </p:nvSpPr>
        <p:spPr>
          <a:xfrm>
            <a:off x="852150" y="3319131"/>
            <a:ext cx="4686900" cy="82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7000">
                <a:solidFill>
                  <a:schemeClr val="l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254" name="Google Shape;254;p26"/>
          <p:cNvSpPr txBox="1"/>
          <p:nvPr>
            <p:ph idx="5" type="subTitle"/>
          </p:nvPr>
        </p:nvSpPr>
        <p:spPr>
          <a:xfrm>
            <a:off x="1008375" y="4105932"/>
            <a:ext cx="4374300" cy="44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0000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55" name="Google Shape;255;p26"/>
          <p:cNvSpPr/>
          <p:nvPr/>
        </p:nvSpPr>
        <p:spPr>
          <a:xfrm>
            <a:off x="6332250" y="1821801"/>
            <a:ext cx="1538100" cy="15381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6" name="Google Shape;256;p26"/>
          <p:cNvGrpSpPr/>
          <p:nvPr/>
        </p:nvGrpSpPr>
        <p:grpSpPr>
          <a:xfrm rot="570744">
            <a:off x="5868025" y="-1875516"/>
            <a:ext cx="3042376" cy="11033814"/>
            <a:chOff x="4617475" y="442075"/>
            <a:chExt cx="1283600" cy="4655050"/>
          </a:xfrm>
        </p:grpSpPr>
        <p:sp>
          <p:nvSpPr>
            <p:cNvPr id="257" name="Google Shape;257;p26"/>
            <p:cNvSpPr/>
            <p:nvPr/>
          </p:nvSpPr>
          <p:spPr>
            <a:xfrm>
              <a:off x="4617475" y="442075"/>
              <a:ext cx="1283600" cy="4655050"/>
            </a:xfrm>
            <a:custGeom>
              <a:rect b="b" l="l" r="r" t="t"/>
              <a:pathLst>
                <a:path extrusionOk="0" h="186202" w="51344">
                  <a:moveTo>
                    <a:pt x="14632" y="11676"/>
                  </a:moveTo>
                  <a:lnTo>
                    <a:pt x="14632" y="11676"/>
                  </a:lnTo>
                  <a:cubicBezTo>
                    <a:pt x="14207" y="13619"/>
                    <a:pt x="13727" y="15770"/>
                    <a:pt x="13208" y="18090"/>
                  </a:cubicBezTo>
                  <a:cubicBezTo>
                    <a:pt x="10761" y="29018"/>
                    <a:pt x="7527" y="43427"/>
                    <a:pt x="6221" y="52986"/>
                  </a:cubicBezTo>
                  <a:cubicBezTo>
                    <a:pt x="4935" y="50513"/>
                    <a:pt x="3600" y="47700"/>
                    <a:pt x="3551" y="45499"/>
                  </a:cubicBezTo>
                  <a:cubicBezTo>
                    <a:pt x="3452" y="41331"/>
                    <a:pt x="2804" y="34937"/>
                    <a:pt x="2587" y="32890"/>
                  </a:cubicBezTo>
                  <a:cubicBezTo>
                    <a:pt x="6622" y="29255"/>
                    <a:pt x="8179" y="25289"/>
                    <a:pt x="9831" y="21096"/>
                  </a:cubicBezTo>
                  <a:cubicBezTo>
                    <a:pt x="11047" y="18001"/>
                    <a:pt x="12284" y="14856"/>
                    <a:pt x="14632" y="11676"/>
                  </a:cubicBezTo>
                  <a:close/>
                  <a:moveTo>
                    <a:pt x="24151" y="6034"/>
                  </a:moveTo>
                  <a:cubicBezTo>
                    <a:pt x="28799" y="11048"/>
                    <a:pt x="28068" y="20735"/>
                    <a:pt x="27158" y="32741"/>
                  </a:cubicBezTo>
                  <a:cubicBezTo>
                    <a:pt x="26861" y="36638"/>
                    <a:pt x="26559" y="40668"/>
                    <a:pt x="26401" y="44906"/>
                  </a:cubicBezTo>
                  <a:cubicBezTo>
                    <a:pt x="26045" y="46997"/>
                    <a:pt x="25709" y="49084"/>
                    <a:pt x="25383" y="51107"/>
                  </a:cubicBezTo>
                  <a:cubicBezTo>
                    <a:pt x="24656" y="55587"/>
                    <a:pt x="23968" y="59824"/>
                    <a:pt x="23261" y="63039"/>
                  </a:cubicBezTo>
                  <a:cubicBezTo>
                    <a:pt x="22890" y="64720"/>
                    <a:pt x="22544" y="65991"/>
                    <a:pt x="22208" y="66935"/>
                  </a:cubicBezTo>
                  <a:cubicBezTo>
                    <a:pt x="21956" y="67598"/>
                    <a:pt x="21763" y="67984"/>
                    <a:pt x="21624" y="68196"/>
                  </a:cubicBezTo>
                  <a:cubicBezTo>
                    <a:pt x="21481" y="68008"/>
                    <a:pt x="21283" y="67687"/>
                    <a:pt x="21036" y="67143"/>
                  </a:cubicBezTo>
                  <a:cubicBezTo>
                    <a:pt x="20982" y="66950"/>
                    <a:pt x="20912" y="66797"/>
                    <a:pt x="20828" y="66663"/>
                  </a:cubicBezTo>
                  <a:cubicBezTo>
                    <a:pt x="20611" y="66154"/>
                    <a:pt x="20368" y="65496"/>
                    <a:pt x="20092" y="64661"/>
                  </a:cubicBezTo>
                  <a:cubicBezTo>
                    <a:pt x="19236" y="62040"/>
                    <a:pt x="18277" y="58123"/>
                    <a:pt x="17228" y="53025"/>
                  </a:cubicBezTo>
                  <a:cubicBezTo>
                    <a:pt x="17224" y="53005"/>
                    <a:pt x="17224" y="52981"/>
                    <a:pt x="17219" y="52961"/>
                  </a:cubicBezTo>
                  <a:cubicBezTo>
                    <a:pt x="15557" y="46587"/>
                    <a:pt x="16324" y="36178"/>
                    <a:pt x="19429" y="22847"/>
                  </a:cubicBezTo>
                  <a:cubicBezTo>
                    <a:pt x="21155" y="15439"/>
                    <a:pt x="23177" y="9011"/>
                    <a:pt x="24151" y="6034"/>
                  </a:cubicBezTo>
                  <a:close/>
                  <a:moveTo>
                    <a:pt x="22000" y="4674"/>
                  </a:moveTo>
                  <a:cubicBezTo>
                    <a:pt x="21100" y="7369"/>
                    <a:pt x="18900" y="14257"/>
                    <a:pt x="17026" y="22273"/>
                  </a:cubicBezTo>
                  <a:cubicBezTo>
                    <a:pt x="15611" y="28330"/>
                    <a:pt x="14667" y="33849"/>
                    <a:pt x="14207" y="38665"/>
                  </a:cubicBezTo>
                  <a:cubicBezTo>
                    <a:pt x="13732" y="43665"/>
                    <a:pt x="13787" y="47942"/>
                    <a:pt x="14370" y="51423"/>
                  </a:cubicBezTo>
                  <a:cubicBezTo>
                    <a:pt x="14311" y="52293"/>
                    <a:pt x="13985" y="57317"/>
                    <a:pt x="13391" y="62697"/>
                  </a:cubicBezTo>
                  <a:cubicBezTo>
                    <a:pt x="12823" y="67895"/>
                    <a:pt x="12254" y="71208"/>
                    <a:pt x="11774" y="73309"/>
                  </a:cubicBezTo>
                  <a:cubicBezTo>
                    <a:pt x="10375" y="68152"/>
                    <a:pt x="9045" y="61456"/>
                    <a:pt x="9045" y="59711"/>
                  </a:cubicBezTo>
                  <a:cubicBezTo>
                    <a:pt x="9040" y="58949"/>
                    <a:pt x="8758" y="58069"/>
                    <a:pt x="8244" y="56956"/>
                  </a:cubicBezTo>
                  <a:cubicBezTo>
                    <a:pt x="9035" y="47986"/>
                    <a:pt x="12837" y="31035"/>
                    <a:pt x="15616" y="18624"/>
                  </a:cubicBezTo>
                  <a:cubicBezTo>
                    <a:pt x="16556" y="14440"/>
                    <a:pt x="17372" y="10786"/>
                    <a:pt x="17970" y="7933"/>
                  </a:cubicBezTo>
                  <a:cubicBezTo>
                    <a:pt x="19122" y="6845"/>
                    <a:pt x="20453" y="5762"/>
                    <a:pt x="22000" y="4674"/>
                  </a:cubicBezTo>
                  <a:close/>
                  <a:moveTo>
                    <a:pt x="29853" y="29799"/>
                  </a:moveTo>
                  <a:cubicBezTo>
                    <a:pt x="30159" y="33251"/>
                    <a:pt x="30412" y="36964"/>
                    <a:pt x="30624" y="40945"/>
                  </a:cubicBezTo>
                  <a:cubicBezTo>
                    <a:pt x="31311" y="54168"/>
                    <a:pt x="31311" y="67474"/>
                    <a:pt x="31227" y="76617"/>
                  </a:cubicBezTo>
                  <a:cubicBezTo>
                    <a:pt x="31077" y="76627"/>
                    <a:pt x="30930" y="76631"/>
                    <a:pt x="30787" y="76631"/>
                  </a:cubicBezTo>
                  <a:cubicBezTo>
                    <a:pt x="29707" y="76631"/>
                    <a:pt x="28830" y="76366"/>
                    <a:pt x="28127" y="75811"/>
                  </a:cubicBezTo>
                  <a:cubicBezTo>
                    <a:pt x="26035" y="74189"/>
                    <a:pt x="25659" y="70283"/>
                    <a:pt x="25388" y="67430"/>
                  </a:cubicBezTo>
                  <a:cubicBezTo>
                    <a:pt x="25333" y="66826"/>
                    <a:pt x="25279" y="66258"/>
                    <a:pt x="25210" y="65744"/>
                  </a:cubicBezTo>
                  <a:cubicBezTo>
                    <a:pt x="25205" y="65694"/>
                    <a:pt x="25190" y="65645"/>
                    <a:pt x="25180" y="65600"/>
                  </a:cubicBezTo>
                  <a:cubicBezTo>
                    <a:pt x="25269" y="65244"/>
                    <a:pt x="25368" y="64858"/>
                    <a:pt x="25462" y="64453"/>
                  </a:cubicBezTo>
                  <a:cubicBezTo>
                    <a:pt x="26258" y="61071"/>
                    <a:pt x="27014" y="56427"/>
                    <a:pt x="27811" y="51507"/>
                  </a:cubicBezTo>
                  <a:cubicBezTo>
                    <a:pt x="28147" y="49470"/>
                    <a:pt x="28483" y="47353"/>
                    <a:pt x="28844" y="45247"/>
                  </a:cubicBezTo>
                  <a:cubicBezTo>
                    <a:pt x="28849" y="45193"/>
                    <a:pt x="28854" y="45138"/>
                    <a:pt x="28864" y="45089"/>
                  </a:cubicBezTo>
                  <a:cubicBezTo>
                    <a:pt x="29017" y="40866"/>
                    <a:pt x="29319" y="36836"/>
                    <a:pt x="29615" y="32934"/>
                  </a:cubicBezTo>
                  <a:cubicBezTo>
                    <a:pt x="29695" y="31866"/>
                    <a:pt x="29779" y="30823"/>
                    <a:pt x="29853" y="29799"/>
                  </a:cubicBezTo>
                  <a:close/>
                  <a:moveTo>
                    <a:pt x="16175" y="59731"/>
                  </a:moveTo>
                  <a:cubicBezTo>
                    <a:pt x="16833" y="62485"/>
                    <a:pt x="17461" y="64670"/>
                    <a:pt x="18044" y="66332"/>
                  </a:cubicBezTo>
                  <a:cubicBezTo>
                    <a:pt x="18237" y="66876"/>
                    <a:pt x="18430" y="67365"/>
                    <a:pt x="18623" y="67796"/>
                  </a:cubicBezTo>
                  <a:cubicBezTo>
                    <a:pt x="18638" y="67840"/>
                    <a:pt x="18658" y="67875"/>
                    <a:pt x="18677" y="67919"/>
                  </a:cubicBezTo>
                  <a:cubicBezTo>
                    <a:pt x="18781" y="68676"/>
                    <a:pt x="18811" y="71470"/>
                    <a:pt x="18391" y="74719"/>
                  </a:cubicBezTo>
                  <a:cubicBezTo>
                    <a:pt x="17896" y="78576"/>
                    <a:pt x="16976" y="81389"/>
                    <a:pt x="15869" y="82438"/>
                  </a:cubicBezTo>
                  <a:cubicBezTo>
                    <a:pt x="15646" y="82650"/>
                    <a:pt x="15438" y="82774"/>
                    <a:pt x="15211" y="82818"/>
                  </a:cubicBezTo>
                  <a:cubicBezTo>
                    <a:pt x="14870" y="81839"/>
                    <a:pt x="14469" y="80890"/>
                    <a:pt x="14009" y="79827"/>
                  </a:cubicBezTo>
                  <a:cubicBezTo>
                    <a:pt x="13782" y="79283"/>
                    <a:pt x="13540" y="78724"/>
                    <a:pt x="13287" y="78101"/>
                  </a:cubicBezTo>
                  <a:cubicBezTo>
                    <a:pt x="13198" y="77888"/>
                    <a:pt x="13114" y="77661"/>
                    <a:pt x="13025" y="77418"/>
                  </a:cubicBezTo>
                  <a:cubicBezTo>
                    <a:pt x="14098" y="75223"/>
                    <a:pt x="15018" y="70476"/>
                    <a:pt x="15844" y="62950"/>
                  </a:cubicBezTo>
                  <a:cubicBezTo>
                    <a:pt x="15963" y="61847"/>
                    <a:pt x="16076" y="60769"/>
                    <a:pt x="16175" y="59731"/>
                  </a:cubicBezTo>
                  <a:close/>
                  <a:moveTo>
                    <a:pt x="20289" y="103992"/>
                  </a:moveTo>
                  <a:cubicBezTo>
                    <a:pt x="20635" y="104180"/>
                    <a:pt x="20952" y="104561"/>
                    <a:pt x="21174" y="104887"/>
                  </a:cubicBezTo>
                  <a:cubicBezTo>
                    <a:pt x="23009" y="107558"/>
                    <a:pt x="24438" y="114382"/>
                    <a:pt x="25190" y="124113"/>
                  </a:cubicBezTo>
                  <a:cubicBezTo>
                    <a:pt x="25546" y="128623"/>
                    <a:pt x="25669" y="132772"/>
                    <a:pt x="25679" y="135724"/>
                  </a:cubicBezTo>
                  <a:cubicBezTo>
                    <a:pt x="23756" y="130962"/>
                    <a:pt x="21946" y="126101"/>
                    <a:pt x="20764" y="121225"/>
                  </a:cubicBezTo>
                  <a:cubicBezTo>
                    <a:pt x="19182" y="114658"/>
                    <a:pt x="19028" y="109011"/>
                    <a:pt x="20289" y="103992"/>
                  </a:cubicBezTo>
                  <a:close/>
                  <a:moveTo>
                    <a:pt x="23212" y="70174"/>
                  </a:moveTo>
                  <a:cubicBezTo>
                    <a:pt x="23602" y="72988"/>
                    <a:pt x="24384" y="76029"/>
                    <a:pt x="26614" y="77774"/>
                  </a:cubicBezTo>
                  <a:cubicBezTo>
                    <a:pt x="27756" y="78665"/>
                    <a:pt x="29160" y="79115"/>
                    <a:pt x="30802" y="79115"/>
                  </a:cubicBezTo>
                  <a:cubicBezTo>
                    <a:pt x="30941" y="79115"/>
                    <a:pt x="31074" y="79110"/>
                    <a:pt x="31218" y="79100"/>
                  </a:cubicBezTo>
                  <a:lnTo>
                    <a:pt x="31218" y="79100"/>
                  </a:lnTo>
                  <a:cubicBezTo>
                    <a:pt x="31208" y="80099"/>
                    <a:pt x="31198" y="81028"/>
                    <a:pt x="31188" y="81889"/>
                  </a:cubicBezTo>
                  <a:lnTo>
                    <a:pt x="31173" y="83130"/>
                  </a:lnTo>
                  <a:cubicBezTo>
                    <a:pt x="31173" y="83204"/>
                    <a:pt x="31183" y="83288"/>
                    <a:pt x="31193" y="83362"/>
                  </a:cubicBezTo>
                  <a:cubicBezTo>
                    <a:pt x="31579" y="85568"/>
                    <a:pt x="30372" y="90958"/>
                    <a:pt x="30169" y="91497"/>
                  </a:cubicBezTo>
                  <a:cubicBezTo>
                    <a:pt x="28043" y="97173"/>
                    <a:pt x="28547" y="108660"/>
                    <a:pt x="29042" y="119771"/>
                  </a:cubicBezTo>
                  <a:cubicBezTo>
                    <a:pt x="29442" y="128910"/>
                    <a:pt x="29858" y="138320"/>
                    <a:pt x="28646" y="142904"/>
                  </a:cubicBezTo>
                  <a:cubicBezTo>
                    <a:pt x="28389" y="142271"/>
                    <a:pt x="28127" y="141633"/>
                    <a:pt x="27860" y="140990"/>
                  </a:cubicBezTo>
                  <a:cubicBezTo>
                    <a:pt x="28018" y="140614"/>
                    <a:pt x="28176" y="139670"/>
                    <a:pt x="28167" y="135867"/>
                  </a:cubicBezTo>
                  <a:cubicBezTo>
                    <a:pt x="28157" y="132796"/>
                    <a:pt x="28028" y="129211"/>
                    <a:pt x="27801" y="125775"/>
                  </a:cubicBezTo>
                  <a:cubicBezTo>
                    <a:pt x="26980" y="113284"/>
                    <a:pt x="25289" y="107523"/>
                    <a:pt x="24023" y="104882"/>
                  </a:cubicBezTo>
                  <a:cubicBezTo>
                    <a:pt x="23088" y="102939"/>
                    <a:pt x="21951" y="101802"/>
                    <a:pt x="20640" y="101490"/>
                  </a:cubicBezTo>
                  <a:cubicBezTo>
                    <a:pt x="20408" y="100086"/>
                    <a:pt x="19627" y="98860"/>
                    <a:pt x="18821" y="97584"/>
                  </a:cubicBezTo>
                  <a:cubicBezTo>
                    <a:pt x="17599" y="95690"/>
                    <a:pt x="16353" y="93727"/>
                    <a:pt x="16353" y="90686"/>
                  </a:cubicBezTo>
                  <a:cubicBezTo>
                    <a:pt x="16353" y="88386"/>
                    <a:pt x="16180" y="86670"/>
                    <a:pt x="15879" y="85202"/>
                  </a:cubicBezTo>
                  <a:cubicBezTo>
                    <a:pt x="16472" y="85053"/>
                    <a:pt x="17031" y="84737"/>
                    <a:pt x="17545" y="84257"/>
                  </a:cubicBezTo>
                  <a:cubicBezTo>
                    <a:pt x="19132" y="82779"/>
                    <a:pt x="20240" y="79693"/>
                    <a:pt x="20838" y="75104"/>
                  </a:cubicBezTo>
                  <a:cubicBezTo>
                    <a:pt x="21031" y="73611"/>
                    <a:pt x="21150" y="72122"/>
                    <a:pt x="21194" y="70832"/>
                  </a:cubicBezTo>
                  <a:cubicBezTo>
                    <a:pt x="21343" y="70866"/>
                    <a:pt x="21496" y="70886"/>
                    <a:pt x="21654" y="70886"/>
                  </a:cubicBezTo>
                  <a:lnTo>
                    <a:pt x="21699" y="70886"/>
                  </a:lnTo>
                  <a:cubicBezTo>
                    <a:pt x="22327" y="70876"/>
                    <a:pt x="22831" y="70565"/>
                    <a:pt x="23212" y="70174"/>
                  </a:cubicBezTo>
                  <a:close/>
                  <a:moveTo>
                    <a:pt x="40811" y="148937"/>
                  </a:moveTo>
                  <a:lnTo>
                    <a:pt x="40811" y="148937"/>
                  </a:lnTo>
                  <a:cubicBezTo>
                    <a:pt x="40825" y="148941"/>
                    <a:pt x="40835" y="148956"/>
                    <a:pt x="40855" y="148971"/>
                  </a:cubicBezTo>
                  <a:cubicBezTo>
                    <a:pt x="40840" y="148961"/>
                    <a:pt x="40825" y="148946"/>
                    <a:pt x="40811" y="148937"/>
                  </a:cubicBezTo>
                  <a:close/>
                  <a:moveTo>
                    <a:pt x="32014" y="93885"/>
                  </a:moveTo>
                  <a:cubicBezTo>
                    <a:pt x="32523" y="95403"/>
                    <a:pt x="33433" y="97000"/>
                    <a:pt x="34822" y="98855"/>
                  </a:cubicBezTo>
                  <a:cubicBezTo>
                    <a:pt x="35040" y="99146"/>
                    <a:pt x="35366" y="99324"/>
                    <a:pt x="35722" y="99349"/>
                  </a:cubicBezTo>
                  <a:cubicBezTo>
                    <a:pt x="36746" y="99418"/>
                    <a:pt x="37770" y="101362"/>
                    <a:pt x="38477" y="104536"/>
                  </a:cubicBezTo>
                  <a:cubicBezTo>
                    <a:pt x="38561" y="104932"/>
                    <a:pt x="38650" y="105352"/>
                    <a:pt x="38729" y="105797"/>
                  </a:cubicBezTo>
                  <a:cubicBezTo>
                    <a:pt x="39134" y="109002"/>
                    <a:pt x="37794" y="114841"/>
                    <a:pt x="36499" y="120489"/>
                  </a:cubicBezTo>
                  <a:cubicBezTo>
                    <a:pt x="34931" y="127288"/>
                    <a:pt x="33319" y="134324"/>
                    <a:pt x="34006" y="139002"/>
                  </a:cubicBezTo>
                  <a:cubicBezTo>
                    <a:pt x="34041" y="140906"/>
                    <a:pt x="34338" y="143003"/>
                    <a:pt x="34625" y="145030"/>
                  </a:cubicBezTo>
                  <a:cubicBezTo>
                    <a:pt x="34877" y="146840"/>
                    <a:pt x="35119" y="148546"/>
                    <a:pt x="35139" y="149881"/>
                  </a:cubicBezTo>
                  <a:cubicBezTo>
                    <a:pt x="35164" y="151493"/>
                    <a:pt x="34832" y="151760"/>
                    <a:pt x="34832" y="151765"/>
                  </a:cubicBezTo>
                  <a:cubicBezTo>
                    <a:pt x="34831" y="151767"/>
                    <a:pt x="34791" y="151784"/>
                    <a:pt x="34696" y="151784"/>
                  </a:cubicBezTo>
                  <a:cubicBezTo>
                    <a:pt x="34387" y="151784"/>
                    <a:pt x="33492" y="151604"/>
                    <a:pt x="31435" y="150148"/>
                  </a:cubicBezTo>
                  <a:cubicBezTo>
                    <a:pt x="30965" y="148798"/>
                    <a:pt x="30446" y="147433"/>
                    <a:pt x="29897" y="146044"/>
                  </a:cubicBezTo>
                  <a:cubicBezTo>
                    <a:pt x="30031" y="145940"/>
                    <a:pt x="30154" y="145801"/>
                    <a:pt x="30238" y="145633"/>
                  </a:cubicBezTo>
                  <a:cubicBezTo>
                    <a:pt x="31272" y="143675"/>
                    <a:pt x="31796" y="140308"/>
                    <a:pt x="31900" y="135036"/>
                  </a:cubicBezTo>
                  <a:cubicBezTo>
                    <a:pt x="31979" y="130517"/>
                    <a:pt x="31752" y="125246"/>
                    <a:pt x="31504" y="119668"/>
                  </a:cubicBezTo>
                  <a:cubicBezTo>
                    <a:pt x="31064" y="109768"/>
                    <a:pt x="30619" y="99562"/>
                    <a:pt x="32014" y="93885"/>
                  </a:cubicBezTo>
                  <a:close/>
                  <a:moveTo>
                    <a:pt x="39752" y="117314"/>
                  </a:moveTo>
                  <a:cubicBezTo>
                    <a:pt x="39767" y="117616"/>
                    <a:pt x="39772" y="117917"/>
                    <a:pt x="39777" y="118229"/>
                  </a:cubicBezTo>
                  <a:cubicBezTo>
                    <a:pt x="40044" y="128771"/>
                    <a:pt x="39312" y="140688"/>
                    <a:pt x="38966" y="146415"/>
                  </a:cubicBezTo>
                  <a:cubicBezTo>
                    <a:pt x="38902" y="147483"/>
                    <a:pt x="38852" y="148328"/>
                    <a:pt x="38818" y="148922"/>
                  </a:cubicBezTo>
                  <a:cubicBezTo>
                    <a:pt x="38803" y="149243"/>
                    <a:pt x="38793" y="149471"/>
                    <a:pt x="38788" y="149639"/>
                  </a:cubicBezTo>
                  <a:cubicBezTo>
                    <a:pt x="38783" y="149911"/>
                    <a:pt x="38778" y="150450"/>
                    <a:pt x="39204" y="150825"/>
                  </a:cubicBezTo>
                  <a:cubicBezTo>
                    <a:pt x="41587" y="153288"/>
                    <a:pt x="41552" y="154984"/>
                    <a:pt x="41483" y="158060"/>
                  </a:cubicBezTo>
                  <a:cubicBezTo>
                    <a:pt x="41429" y="160443"/>
                    <a:pt x="41364" y="163410"/>
                    <a:pt x="42502" y="167604"/>
                  </a:cubicBezTo>
                  <a:cubicBezTo>
                    <a:pt x="42512" y="167633"/>
                    <a:pt x="42522" y="167668"/>
                    <a:pt x="42536" y="167702"/>
                  </a:cubicBezTo>
                  <a:cubicBezTo>
                    <a:pt x="44099" y="172019"/>
                    <a:pt x="45701" y="174393"/>
                    <a:pt x="46873" y="176124"/>
                  </a:cubicBezTo>
                  <a:cubicBezTo>
                    <a:pt x="47620" y="177231"/>
                    <a:pt x="48174" y="178047"/>
                    <a:pt x="48505" y="179002"/>
                  </a:cubicBezTo>
                  <a:cubicBezTo>
                    <a:pt x="48417" y="178993"/>
                    <a:pt x="48331" y="178988"/>
                    <a:pt x="48248" y="178988"/>
                  </a:cubicBezTo>
                  <a:cubicBezTo>
                    <a:pt x="48042" y="178988"/>
                    <a:pt x="47847" y="179018"/>
                    <a:pt x="47649" y="179095"/>
                  </a:cubicBezTo>
                  <a:cubicBezTo>
                    <a:pt x="46992" y="179333"/>
                    <a:pt x="46735" y="179862"/>
                    <a:pt x="46477" y="180366"/>
                  </a:cubicBezTo>
                  <a:cubicBezTo>
                    <a:pt x="46443" y="180440"/>
                    <a:pt x="46398" y="180520"/>
                    <a:pt x="46354" y="180614"/>
                  </a:cubicBezTo>
                  <a:cubicBezTo>
                    <a:pt x="46005" y="180517"/>
                    <a:pt x="45606" y="180407"/>
                    <a:pt x="45190" y="180407"/>
                  </a:cubicBezTo>
                  <a:cubicBezTo>
                    <a:pt x="44922" y="180407"/>
                    <a:pt x="44648" y="180453"/>
                    <a:pt x="44376" y="180579"/>
                  </a:cubicBezTo>
                  <a:cubicBezTo>
                    <a:pt x="43743" y="180876"/>
                    <a:pt x="43550" y="181484"/>
                    <a:pt x="43476" y="181993"/>
                  </a:cubicBezTo>
                  <a:cubicBezTo>
                    <a:pt x="43362" y="181963"/>
                    <a:pt x="43258" y="181939"/>
                    <a:pt x="43174" y="181914"/>
                  </a:cubicBezTo>
                  <a:cubicBezTo>
                    <a:pt x="42610" y="181756"/>
                    <a:pt x="42067" y="181604"/>
                    <a:pt x="41561" y="181604"/>
                  </a:cubicBezTo>
                  <a:cubicBezTo>
                    <a:pt x="41291" y="181604"/>
                    <a:pt x="41032" y="181647"/>
                    <a:pt x="40786" y="181756"/>
                  </a:cubicBezTo>
                  <a:cubicBezTo>
                    <a:pt x="40257" y="181993"/>
                    <a:pt x="39896" y="182488"/>
                    <a:pt x="39812" y="183111"/>
                  </a:cubicBezTo>
                  <a:cubicBezTo>
                    <a:pt x="39777" y="183323"/>
                    <a:pt x="39777" y="183521"/>
                    <a:pt x="39792" y="183709"/>
                  </a:cubicBezTo>
                  <a:cubicBezTo>
                    <a:pt x="39589" y="183723"/>
                    <a:pt x="39402" y="183729"/>
                    <a:pt x="39228" y="183729"/>
                  </a:cubicBezTo>
                  <a:cubicBezTo>
                    <a:pt x="37900" y="183729"/>
                    <a:pt x="37388" y="183351"/>
                    <a:pt x="37082" y="182952"/>
                  </a:cubicBezTo>
                  <a:cubicBezTo>
                    <a:pt x="36439" y="182112"/>
                    <a:pt x="36153" y="180426"/>
                    <a:pt x="35787" y="178294"/>
                  </a:cubicBezTo>
                  <a:cubicBezTo>
                    <a:pt x="35569" y="177038"/>
                    <a:pt x="35327" y="175619"/>
                    <a:pt x="34961" y="174032"/>
                  </a:cubicBezTo>
                  <a:cubicBezTo>
                    <a:pt x="34491" y="170659"/>
                    <a:pt x="32647" y="168573"/>
                    <a:pt x="31292" y="167045"/>
                  </a:cubicBezTo>
                  <a:cubicBezTo>
                    <a:pt x="30496" y="166150"/>
                    <a:pt x="29808" y="165368"/>
                    <a:pt x="29714" y="164711"/>
                  </a:cubicBezTo>
                  <a:cubicBezTo>
                    <a:pt x="29586" y="163776"/>
                    <a:pt x="30199" y="161675"/>
                    <a:pt x="30728" y="159825"/>
                  </a:cubicBezTo>
                  <a:cubicBezTo>
                    <a:pt x="31351" y="157664"/>
                    <a:pt x="31994" y="155444"/>
                    <a:pt x="32118" y="153491"/>
                  </a:cubicBezTo>
                  <a:cubicBezTo>
                    <a:pt x="32998" y="153941"/>
                    <a:pt x="33888" y="154257"/>
                    <a:pt x="34714" y="154257"/>
                  </a:cubicBezTo>
                  <a:cubicBezTo>
                    <a:pt x="35208" y="154257"/>
                    <a:pt x="35678" y="154143"/>
                    <a:pt x="36113" y="153886"/>
                  </a:cubicBezTo>
                  <a:cubicBezTo>
                    <a:pt x="37478" y="153056"/>
                    <a:pt x="37621" y="151226"/>
                    <a:pt x="37606" y="149925"/>
                  </a:cubicBezTo>
                  <a:cubicBezTo>
                    <a:pt x="37596" y="148422"/>
                    <a:pt x="37344" y="146612"/>
                    <a:pt x="37072" y="144694"/>
                  </a:cubicBezTo>
                  <a:cubicBezTo>
                    <a:pt x="36790" y="142716"/>
                    <a:pt x="36504" y="140664"/>
                    <a:pt x="36479" y="138888"/>
                  </a:cubicBezTo>
                  <a:cubicBezTo>
                    <a:pt x="36479" y="138834"/>
                    <a:pt x="36469" y="138780"/>
                    <a:pt x="36464" y="138725"/>
                  </a:cubicBezTo>
                  <a:cubicBezTo>
                    <a:pt x="35816" y="134512"/>
                    <a:pt x="37389" y="127673"/>
                    <a:pt x="38907" y="121052"/>
                  </a:cubicBezTo>
                  <a:cubicBezTo>
                    <a:pt x="39199" y="119786"/>
                    <a:pt x="39490" y="118535"/>
                    <a:pt x="39752" y="117314"/>
                  </a:cubicBezTo>
                  <a:close/>
                  <a:moveTo>
                    <a:pt x="25120" y="1"/>
                  </a:moveTo>
                  <a:cubicBezTo>
                    <a:pt x="24906" y="1"/>
                    <a:pt x="24691" y="57"/>
                    <a:pt x="24502" y="169"/>
                  </a:cubicBezTo>
                  <a:cubicBezTo>
                    <a:pt x="21135" y="2103"/>
                    <a:pt x="15859" y="6365"/>
                    <a:pt x="15720" y="6682"/>
                  </a:cubicBezTo>
                  <a:cubicBezTo>
                    <a:pt x="11003" y="11345"/>
                    <a:pt x="9183" y="15968"/>
                    <a:pt x="7512" y="20211"/>
                  </a:cubicBezTo>
                  <a:cubicBezTo>
                    <a:pt x="5920" y="24276"/>
                    <a:pt x="4411" y="28113"/>
                    <a:pt x="470" y="31461"/>
                  </a:cubicBezTo>
                  <a:cubicBezTo>
                    <a:pt x="159" y="31728"/>
                    <a:pt x="0" y="32128"/>
                    <a:pt x="45" y="32539"/>
                  </a:cubicBezTo>
                  <a:cubicBezTo>
                    <a:pt x="50" y="32618"/>
                    <a:pt x="955" y="40772"/>
                    <a:pt x="1064" y="45573"/>
                  </a:cubicBezTo>
                  <a:cubicBezTo>
                    <a:pt x="1138" y="48703"/>
                    <a:pt x="2987" y="52204"/>
                    <a:pt x="4619" y="55305"/>
                  </a:cubicBezTo>
                  <a:cubicBezTo>
                    <a:pt x="5529" y="57021"/>
                    <a:pt x="6552" y="58964"/>
                    <a:pt x="6552" y="59721"/>
                  </a:cubicBezTo>
                  <a:cubicBezTo>
                    <a:pt x="6552" y="62391"/>
                    <a:pt x="9089" y="74407"/>
                    <a:pt x="10993" y="79050"/>
                  </a:cubicBezTo>
                  <a:cubicBezTo>
                    <a:pt x="11250" y="79688"/>
                    <a:pt x="11492" y="80257"/>
                    <a:pt x="11730" y="80801"/>
                  </a:cubicBezTo>
                  <a:cubicBezTo>
                    <a:pt x="12284" y="82106"/>
                    <a:pt x="12739" y="83174"/>
                    <a:pt x="13085" y="84297"/>
                  </a:cubicBezTo>
                  <a:cubicBezTo>
                    <a:pt x="13085" y="84307"/>
                    <a:pt x="13090" y="84312"/>
                    <a:pt x="13090" y="84317"/>
                  </a:cubicBezTo>
                  <a:cubicBezTo>
                    <a:pt x="13604" y="85993"/>
                    <a:pt x="13871" y="87798"/>
                    <a:pt x="13871" y="90691"/>
                  </a:cubicBezTo>
                  <a:cubicBezTo>
                    <a:pt x="13871" y="94454"/>
                    <a:pt x="15443" y="96926"/>
                    <a:pt x="16709" y="98919"/>
                  </a:cubicBezTo>
                  <a:cubicBezTo>
                    <a:pt x="17505" y="100180"/>
                    <a:pt x="18153" y="101184"/>
                    <a:pt x="18217" y="102187"/>
                  </a:cubicBezTo>
                  <a:cubicBezTo>
                    <a:pt x="16511" y="107904"/>
                    <a:pt x="16556" y="114327"/>
                    <a:pt x="18361" y="121814"/>
                  </a:cubicBezTo>
                  <a:cubicBezTo>
                    <a:pt x="19943" y="128371"/>
                    <a:pt x="22604" y="134804"/>
                    <a:pt x="25180" y="141025"/>
                  </a:cubicBezTo>
                  <a:cubicBezTo>
                    <a:pt x="26871" y="145114"/>
                    <a:pt x="28473" y="148991"/>
                    <a:pt x="29660" y="152645"/>
                  </a:cubicBezTo>
                  <a:cubicBezTo>
                    <a:pt x="29724" y="154411"/>
                    <a:pt x="28992" y="156923"/>
                    <a:pt x="28350" y="159138"/>
                  </a:cubicBezTo>
                  <a:cubicBezTo>
                    <a:pt x="27657" y="161531"/>
                    <a:pt x="27064" y="163598"/>
                    <a:pt x="27262" y="165042"/>
                  </a:cubicBezTo>
                  <a:cubicBezTo>
                    <a:pt x="27454" y="166446"/>
                    <a:pt x="28419" y="167534"/>
                    <a:pt x="29437" y="168681"/>
                  </a:cubicBezTo>
                  <a:cubicBezTo>
                    <a:pt x="30718" y="170125"/>
                    <a:pt x="32162" y="171757"/>
                    <a:pt x="32518" y="174413"/>
                  </a:cubicBezTo>
                  <a:cubicBezTo>
                    <a:pt x="32523" y="174452"/>
                    <a:pt x="32528" y="174492"/>
                    <a:pt x="32533" y="174531"/>
                  </a:cubicBezTo>
                  <a:cubicBezTo>
                    <a:pt x="32894" y="176074"/>
                    <a:pt x="33136" y="177478"/>
                    <a:pt x="33344" y="178710"/>
                  </a:cubicBezTo>
                  <a:cubicBezTo>
                    <a:pt x="33784" y="181281"/>
                    <a:pt x="34105" y="183135"/>
                    <a:pt x="35124" y="184456"/>
                  </a:cubicBezTo>
                  <a:cubicBezTo>
                    <a:pt x="36187" y="185835"/>
                    <a:pt x="37725" y="186201"/>
                    <a:pt x="39228" y="186201"/>
                  </a:cubicBezTo>
                  <a:cubicBezTo>
                    <a:pt x="39836" y="186201"/>
                    <a:pt x="40435" y="186137"/>
                    <a:pt x="40999" y="186063"/>
                  </a:cubicBezTo>
                  <a:cubicBezTo>
                    <a:pt x="41107" y="186053"/>
                    <a:pt x="41221" y="186023"/>
                    <a:pt x="41320" y="185974"/>
                  </a:cubicBezTo>
                  <a:cubicBezTo>
                    <a:pt x="41849" y="185741"/>
                    <a:pt x="42195" y="185257"/>
                    <a:pt x="42284" y="184639"/>
                  </a:cubicBezTo>
                  <a:cubicBezTo>
                    <a:pt x="42299" y="184500"/>
                    <a:pt x="42309" y="184367"/>
                    <a:pt x="42299" y="184228"/>
                  </a:cubicBezTo>
                  <a:lnTo>
                    <a:pt x="42299" y="184228"/>
                  </a:lnTo>
                  <a:cubicBezTo>
                    <a:pt x="42373" y="184248"/>
                    <a:pt x="42442" y="184268"/>
                    <a:pt x="42507" y="184283"/>
                  </a:cubicBezTo>
                  <a:cubicBezTo>
                    <a:pt x="43072" y="184439"/>
                    <a:pt x="43620" y="184590"/>
                    <a:pt x="44127" y="184590"/>
                  </a:cubicBezTo>
                  <a:cubicBezTo>
                    <a:pt x="44404" y="184590"/>
                    <a:pt x="44670" y="184545"/>
                    <a:pt x="44920" y="184431"/>
                  </a:cubicBezTo>
                  <a:cubicBezTo>
                    <a:pt x="45558" y="184144"/>
                    <a:pt x="45756" y="183541"/>
                    <a:pt x="45835" y="183037"/>
                  </a:cubicBezTo>
                  <a:cubicBezTo>
                    <a:pt x="46133" y="183117"/>
                    <a:pt x="46462" y="183195"/>
                    <a:pt x="46799" y="183195"/>
                  </a:cubicBezTo>
                  <a:cubicBezTo>
                    <a:pt x="47059" y="183195"/>
                    <a:pt x="47324" y="183149"/>
                    <a:pt x="47585" y="183022"/>
                  </a:cubicBezTo>
                  <a:cubicBezTo>
                    <a:pt x="47808" y="182918"/>
                    <a:pt x="47986" y="182745"/>
                    <a:pt x="48119" y="182537"/>
                  </a:cubicBezTo>
                  <a:cubicBezTo>
                    <a:pt x="48371" y="182102"/>
                    <a:pt x="48539" y="181771"/>
                    <a:pt x="48663" y="181514"/>
                  </a:cubicBezTo>
                  <a:cubicBezTo>
                    <a:pt x="48742" y="181528"/>
                    <a:pt x="48821" y="181548"/>
                    <a:pt x="48896" y="181558"/>
                  </a:cubicBezTo>
                  <a:cubicBezTo>
                    <a:pt x="49148" y="181607"/>
                    <a:pt x="49469" y="181662"/>
                    <a:pt x="49865" y="181731"/>
                  </a:cubicBezTo>
                  <a:cubicBezTo>
                    <a:pt x="49933" y="181743"/>
                    <a:pt x="50001" y="181748"/>
                    <a:pt x="50069" y="181748"/>
                  </a:cubicBezTo>
                  <a:cubicBezTo>
                    <a:pt x="50379" y="181748"/>
                    <a:pt x="50678" y="181630"/>
                    <a:pt x="50913" y="181415"/>
                  </a:cubicBezTo>
                  <a:cubicBezTo>
                    <a:pt x="51200" y="181157"/>
                    <a:pt x="51343" y="180782"/>
                    <a:pt x="51309" y="180396"/>
                  </a:cubicBezTo>
                  <a:cubicBezTo>
                    <a:pt x="51086" y="177948"/>
                    <a:pt x="50127" y="176534"/>
                    <a:pt x="48915" y="174734"/>
                  </a:cubicBezTo>
                  <a:cubicBezTo>
                    <a:pt x="47758" y="173023"/>
                    <a:pt x="46324" y="170897"/>
                    <a:pt x="44870" y="166896"/>
                  </a:cubicBezTo>
                  <a:cubicBezTo>
                    <a:pt x="43842" y="163074"/>
                    <a:pt x="43901" y="160433"/>
                    <a:pt x="43951" y="158104"/>
                  </a:cubicBezTo>
                  <a:cubicBezTo>
                    <a:pt x="44020" y="154959"/>
                    <a:pt x="44079" y="152457"/>
                    <a:pt x="41261" y="149396"/>
                  </a:cubicBezTo>
                  <a:cubicBezTo>
                    <a:pt x="41285" y="148838"/>
                    <a:pt x="41355" y="147755"/>
                    <a:pt x="41429" y="146553"/>
                  </a:cubicBezTo>
                  <a:cubicBezTo>
                    <a:pt x="41780" y="140792"/>
                    <a:pt x="42517" y="128801"/>
                    <a:pt x="42245" y="118155"/>
                  </a:cubicBezTo>
                  <a:cubicBezTo>
                    <a:pt x="42091" y="112151"/>
                    <a:pt x="41631" y="107389"/>
                    <a:pt x="40885" y="104002"/>
                  </a:cubicBezTo>
                  <a:cubicBezTo>
                    <a:pt x="40425" y="101940"/>
                    <a:pt x="39871" y="100383"/>
                    <a:pt x="39184" y="99230"/>
                  </a:cubicBezTo>
                  <a:cubicBezTo>
                    <a:pt x="38442" y="97994"/>
                    <a:pt x="37547" y="97243"/>
                    <a:pt x="36504" y="96980"/>
                  </a:cubicBezTo>
                  <a:cubicBezTo>
                    <a:pt x="33784" y="93237"/>
                    <a:pt x="33843" y="91432"/>
                    <a:pt x="33932" y="88742"/>
                  </a:cubicBezTo>
                  <a:cubicBezTo>
                    <a:pt x="33982" y="87199"/>
                    <a:pt x="34041" y="85449"/>
                    <a:pt x="33626" y="83051"/>
                  </a:cubicBezTo>
                  <a:lnTo>
                    <a:pt x="33641" y="81923"/>
                  </a:lnTo>
                  <a:cubicBezTo>
                    <a:pt x="33739" y="73205"/>
                    <a:pt x="33922" y="56966"/>
                    <a:pt x="33082" y="40826"/>
                  </a:cubicBezTo>
                  <a:cubicBezTo>
                    <a:pt x="32612" y="31822"/>
                    <a:pt x="31880" y="24053"/>
                    <a:pt x="30896" y="17724"/>
                  </a:cubicBezTo>
                  <a:cubicBezTo>
                    <a:pt x="29714" y="10084"/>
                    <a:pt x="28137" y="4348"/>
                    <a:pt x="26218" y="664"/>
                  </a:cubicBezTo>
                  <a:cubicBezTo>
                    <a:pt x="26060" y="367"/>
                    <a:pt x="25788" y="144"/>
                    <a:pt x="25467" y="51"/>
                  </a:cubicBezTo>
                  <a:cubicBezTo>
                    <a:pt x="25354" y="17"/>
                    <a:pt x="25237" y="1"/>
                    <a:pt x="251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26"/>
            <p:cNvSpPr/>
            <p:nvPr/>
          </p:nvSpPr>
          <p:spPr>
            <a:xfrm>
              <a:off x="5064125" y="2509600"/>
              <a:ext cx="113000" cy="225475"/>
            </a:xfrm>
            <a:custGeom>
              <a:rect b="b" l="l" r="r" t="t"/>
              <a:pathLst>
                <a:path extrusionOk="0" h="9019" w="4520">
                  <a:moveTo>
                    <a:pt x="3114" y="1"/>
                  </a:moveTo>
                  <a:cubicBezTo>
                    <a:pt x="2722" y="1"/>
                    <a:pt x="2336" y="189"/>
                    <a:pt x="2097" y="538"/>
                  </a:cubicBezTo>
                  <a:cubicBezTo>
                    <a:pt x="2062" y="577"/>
                    <a:pt x="1345" y="1621"/>
                    <a:pt x="811" y="3040"/>
                  </a:cubicBezTo>
                  <a:cubicBezTo>
                    <a:pt x="45" y="5052"/>
                    <a:pt x="0" y="6877"/>
                    <a:pt x="688" y="8311"/>
                  </a:cubicBezTo>
                  <a:cubicBezTo>
                    <a:pt x="895" y="8756"/>
                    <a:pt x="1340" y="9018"/>
                    <a:pt x="1805" y="9018"/>
                  </a:cubicBezTo>
                  <a:cubicBezTo>
                    <a:pt x="1983" y="9018"/>
                    <a:pt x="2161" y="8979"/>
                    <a:pt x="2334" y="8899"/>
                  </a:cubicBezTo>
                  <a:cubicBezTo>
                    <a:pt x="2948" y="8608"/>
                    <a:pt x="3210" y="7866"/>
                    <a:pt x="2918" y="7248"/>
                  </a:cubicBezTo>
                  <a:cubicBezTo>
                    <a:pt x="2102" y="5537"/>
                    <a:pt x="3516" y="2837"/>
                    <a:pt x="4129" y="1937"/>
                  </a:cubicBezTo>
                  <a:cubicBezTo>
                    <a:pt x="4520" y="1378"/>
                    <a:pt x="4377" y="612"/>
                    <a:pt x="3813" y="221"/>
                  </a:cubicBezTo>
                  <a:cubicBezTo>
                    <a:pt x="3600" y="72"/>
                    <a:pt x="3356" y="1"/>
                    <a:pt x="31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26"/>
            <p:cNvSpPr/>
            <p:nvPr/>
          </p:nvSpPr>
          <p:spPr>
            <a:xfrm>
              <a:off x="5138425" y="2640475"/>
              <a:ext cx="194100" cy="130575"/>
            </a:xfrm>
            <a:custGeom>
              <a:rect b="b" l="l" r="r" t="t"/>
              <a:pathLst>
                <a:path extrusionOk="0" h="5223" w="7764">
                  <a:moveTo>
                    <a:pt x="6406" y="0"/>
                  </a:moveTo>
                  <a:cubicBezTo>
                    <a:pt x="5839" y="0"/>
                    <a:pt x="5330" y="392"/>
                    <a:pt x="5197" y="969"/>
                  </a:cubicBezTo>
                  <a:cubicBezTo>
                    <a:pt x="4990" y="1919"/>
                    <a:pt x="2725" y="2621"/>
                    <a:pt x="1177" y="2755"/>
                  </a:cubicBezTo>
                  <a:cubicBezTo>
                    <a:pt x="510" y="2819"/>
                    <a:pt x="0" y="3412"/>
                    <a:pt x="60" y="4090"/>
                  </a:cubicBezTo>
                  <a:cubicBezTo>
                    <a:pt x="114" y="4733"/>
                    <a:pt x="653" y="5222"/>
                    <a:pt x="1286" y="5222"/>
                  </a:cubicBezTo>
                  <a:cubicBezTo>
                    <a:pt x="1325" y="5222"/>
                    <a:pt x="1355" y="5222"/>
                    <a:pt x="1395" y="5217"/>
                  </a:cubicBezTo>
                  <a:cubicBezTo>
                    <a:pt x="1449" y="5207"/>
                    <a:pt x="2695" y="5098"/>
                    <a:pt x="4030" y="4673"/>
                  </a:cubicBezTo>
                  <a:cubicBezTo>
                    <a:pt x="5445" y="4213"/>
                    <a:pt x="7220" y="3294"/>
                    <a:pt x="7615" y="1508"/>
                  </a:cubicBezTo>
                  <a:cubicBezTo>
                    <a:pt x="7764" y="841"/>
                    <a:pt x="7343" y="178"/>
                    <a:pt x="6676" y="30"/>
                  </a:cubicBezTo>
                  <a:cubicBezTo>
                    <a:pt x="6585" y="10"/>
                    <a:pt x="6495" y="0"/>
                    <a:pt x="640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0" name="Google Shape;260;p2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CUSTOM_1"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7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63" name="Google Shape;263;p27"/>
          <p:cNvSpPr/>
          <p:nvPr/>
        </p:nvSpPr>
        <p:spPr>
          <a:xfrm rot="3885372">
            <a:off x="86291" y="-534903"/>
            <a:ext cx="1221889" cy="1221889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27"/>
          <p:cNvSpPr/>
          <p:nvPr/>
        </p:nvSpPr>
        <p:spPr>
          <a:xfrm rot="3183091">
            <a:off x="-2396504" y="-2005702"/>
            <a:ext cx="4084749" cy="6329905"/>
          </a:xfrm>
          <a:custGeom>
            <a:rect b="b" l="l" r="r" t="t"/>
            <a:pathLst>
              <a:path extrusionOk="0" h="90431" w="58356">
                <a:moveTo>
                  <a:pt x="8924" y="3361"/>
                </a:moveTo>
                <a:cubicBezTo>
                  <a:pt x="10750" y="7058"/>
                  <a:pt x="16459" y="16944"/>
                  <a:pt x="20129" y="20461"/>
                </a:cubicBezTo>
                <a:cubicBezTo>
                  <a:pt x="15922" y="18815"/>
                  <a:pt x="11566" y="16058"/>
                  <a:pt x="8989" y="12840"/>
                </a:cubicBezTo>
                <a:cubicBezTo>
                  <a:pt x="6862" y="10128"/>
                  <a:pt x="6109" y="8277"/>
                  <a:pt x="5699" y="5981"/>
                </a:cubicBezTo>
                <a:cubicBezTo>
                  <a:pt x="6726" y="4964"/>
                  <a:pt x="7756" y="4115"/>
                  <a:pt x="8924" y="3361"/>
                </a:cubicBezTo>
                <a:close/>
                <a:moveTo>
                  <a:pt x="10009" y="2726"/>
                </a:moveTo>
                <a:lnTo>
                  <a:pt x="10009" y="2726"/>
                </a:lnTo>
                <a:cubicBezTo>
                  <a:pt x="16170" y="3813"/>
                  <a:pt x="27186" y="15003"/>
                  <a:pt x="27686" y="22784"/>
                </a:cubicBezTo>
                <a:cubicBezTo>
                  <a:pt x="26453" y="22500"/>
                  <a:pt x="25262" y="22186"/>
                  <a:pt x="24120" y="21845"/>
                </a:cubicBezTo>
                <a:cubicBezTo>
                  <a:pt x="18755" y="19446"/>
                  <a:pt x="12390" y="7091"/>
                  <a:pt x="10009" y="2726"/>
                </a:cubicBezTo>
                <a:close/>
                <a:moveTo>
                  <a:pt x="15800" y="1205"/>
                </a:moveTo>
                <a:cubicBezTo>
                  <a:pt x="20107" y="1205"/>
                  <a:pt x="24489" y="3497"/>
                  <a:pt x="26935" y="7084"/>
                </a:cubicBezTo>
                <a:cubicBezTo>
                  <a:pt x="30035" y="11597"/>
                  <a:pt x="29836" y="18306"/>
                  <a:pt x="29748" y="23221"/>
                </a:cubicBezTo>
                <a:cubicBezTo>
                  <a:pt x="29495" y="23173"/>
                  <a:pt x="29241" y="23120"/>
                  <a:pt x="28990" y="23070"/>
                </a:cubicBezTo>
                <a:cubicBezTo>
                  <a:pt x="28382" y="14322"/>
                  <a:pt x="18993" y="5416"/>
                  <a:pt x="12011" y="1847"/>
                </a:cubicBezTo>
                <a:cubicBezTo>
                  <a:pt x="13231" y="1410"/>
                  <a:pt x="14513" y="1205"/>
                  <a:pt x="15800" y="1205"/>
                </a:cubicBezTo>
                <a:close/>
                <a:moveTo>
                  <a:pt x="30868" y="50573"/>
                </a:moveTo>
                <a:lnTo>
                  <a:pt x="30868" y="50573"/>
                </a:lnTo>
                <a:cubicBezTo>
                  <a:pt x="31567" y="51319"/>
                  <a:pt x="32483" y="52200"/>
                  <a:pt x="33511" y="53190"/>
                </a:cubicBezTo>
                <a:cubicBezTo>
                  <a:pt x="48106" y="66590"/>
                  <a:pt x="42635" y="68320"/>
                  <a:pt x="49701" y="81785"/>
                </a:cubicBezTo>
                <a:cubicBezTo>
                  <a:pt x="42809" y="72994"/>
                  <a:pt x="33327" y="61165"/>
                  <a:pt x="30868" y="50573"/>
                </a:cubicBezTo>
                <a:close/>
                <a:moveTo>
                  <a:pt x="31120" y="55350"/>
                </a:moveTo>
                <a:cubicBezTo>
                  <a:pt x="34284" y="64867"/>
                  <a:pt x="44441" y="76960"/>
                  <a:pt x="50103" y="84335"/>
                </a:cubicBezTo>
                <a:cubicBezTo>
                  <a:pt x="41164" y="78394"/>
                  <a:pt x="30806" y="67162"/>
                  <a:pt x="30964" y="56204"/>
                </a:cubicBezTo>
                <a:cubicBezTo>
                  <a:pt x="31007" y="55893"/>
                  <a:pt x="31062" y="55609"/>
                  <a:pt x="31120" y="55350"/>
                </a:cubicBezTo>
                <a:close/>
                <a:moveTo>
                  <a:pt x="16146" y="0"/>
                </a:moveTo>
                <a:cubicBezTo>
                  <a:pt x="11434" y="0"/>
                  <a:pt x="6682" y="2373"/>
                  <a:pt x="3303" y="6719"/>
                </a:cubicBezTo>
                <a:cubicBezTo>
                  <a:pt x="1022" y="9721"/>
                  <a:pt x="0" y="10866"/>
                  <a:pt x="98" y="11868"/>
                </a:cubicBezTo>
                <a:cubicBezTo>
                  <a:pt x="3913" y="14400"/>
                  <a:pt x="12363" y="18891"/>
                  <a:pt x="13699" y="20282"/>
                </a:cubicBezTo>
                <a:cubicBezTo>
                  <a:pt x="14553" y="21076"/>
                  <a:pt x="14857" y="23502"/>
                  <a:pt x="15183" y="26072"/>
                </a:cubicBezTo>
                <a:cubicBezTo>
                  <a:pt x="15618" y="32647"/>
                  <a:pt x="19435" y="40521"/>
                  <a:pt x="20679" y="46562"/>
                </a:cubicBezTo>
                <a:cubicBezTo>
                  <a:pt x="21206" y="51879"/>
                  <a:pt x="21405" y="54039"/>
                  <a:pt x="24200" y="59251"/>
                </a:cubicBezTo>
                <a:cubicBezTo>
                  <a:pt x="27309" y="72048"/>
                  <a:pt x="43552" y="85711"/>
                  <a:pt x="55051" y="90363"/>
                </a:cubicBezTo>
                <a:cubicBezTo>
                  <a:pt x="55144" y="90410"/>
                  <a:pt x="55237" y="90430"/>
                  <a:pt x="55325" y="90430"/>
                </a:cubicBezTo>
                <a:cubicBezTo>
                  <a:pt x="55887" y="90430"/>
                  <a:pt x="56270" y="89581"/>
                  <a:pt x="55621" y="89245"/>
                </a:cubicBezTo>
                <a:cubicBezTo>
                  <a:pt x="41563" y="82915"/>
                  <a:pt x="29261" y="71892"/>
                  <a:pt x="24471" y="56872"/>
                </a:cubicBezTo>
                <a:lnTo>
                  <a:pt x="24471" y="56872"/>
                </a:lnTo>
                <a:cubicBezTo>
                  <a:pt x="27005" y="57756"/>
                  <a:pt x="29605" y="59914"/>
                  <a:pt x="30547" y="62536"/>
                </a:cubicBezTo>
                <a:cubicBezTo>
                  <a:pt x="33498" y="70091"/>
                  <a:pt x="37492" y="75908"/>
                  <a:pt x="43422" y="81002"/>
                </a:cubicBezTo>
                <a:cubicBezTo>
                  <a:pt x="44648" y="81858"/>
                  <a:pt x="51103" y="87491"/>
                  <a:pt x="53009" y="87491"/>
                </a:cubicBezTo>
                <a:cubicBezTo>
                  <a:pt x="53200" y="87491"/>
                  <a:pt x="53346" y="87434"/>
                  <a:pt x="53436" y="87311"/>
                </a:cubicBezTo>
                <a:cubicBezTo>
                  <a:pt x="53800" y="86281"/>
                  <a:pt x="52479" y="85595"/>
                  <a:pt x="51210" y="83707"/>
                </a:cubicBezTo>
                <a:lnTo>
                  <a:pt x="51210" y="83707"/>
                </a:lnTo>
                <a:cubicBezTo>
                  <a:pt x="51848" y="84236"/>
                  <a:pt x="53715" y="86597"/>
                  <a:pt x="54788" y="86597"/>
                </a:cubicBezTo>
                <a:cubicBezTo>
                  <a:pt x="54957" y="86597"/>
                  <a:pt x="55107" y="86538"/>
                  <a:pt x="55229" y="86404"/>
                </a:cubicBezTo>
                <a:cubicBezTo>
                  <a:pt x="55435" y="86125"/>
                  <a:pt x="55380" y="85731"/>
                  <a:pt x="55101" y="85525"/>
                </a:cubicBezTo>
                <a:cubicBezTo>
                  <a:pt x="41952" y="74341"/>
                  <a:pt x="54056" y="69139"/>
                  <a:pt x="31331" y="49202"/>
                </a:cubicBezTo>
                <a:cubicBezTo>
                  <a:pt x="28590" y="45929"/>
                  <a:pt x="29035" y="44188"/>
                  <a:pt x="28716" y="39544"/>
                </a:cubicBezTo>
                <a:cubicBezTo>
                  <a:pt x="28638" y="34606"/>
                  <a:pt x="27714" y="28078"/>
                  <a:pt x="26629" y="24936"/>
                </a:cubicBezTo>
                <a:cubicBezTo>
                  <a:pt x="26535" y="24649"/>
                  <a:pt x="26302" y="24526"/>
                  <a:pt x="26064" y="24526"/>
                </a:cubicBezTo>
                <a:cubicBezTo>
                  <a:pt x="25673" y="24526"/>
                  <a:pt x="25267" y="24857"/>
                  <a:pt x="25438" y="25341"/>
                </a:cubicBezTo>
                <a:cubicBezTo>
                  <a:pt x="25453" y="25386"/>
                  <a:pt x="26988" y="29980"/>
                  <a:pt x="27352" y="37221"/>
                </a:cubicBezTo>
                <a:cubicBezTo>
                  <a:pt x="27437" y="45042"/>
                  <a:pt x="28251" y="46210"/>
                  <a:pt x="30439" y="53416"/>
                </a:cubicBezTo>
                <a:cubicBezTo>
                  <a:pt x="29939" y="54212"/>
                  <a:pt x="29397" y="57475"/>
                  <a:pt x="29660" y="58806"/>
                </a:cubicBezTo>
                <a:cubicBezTo>
                  <a:pt x="28740" y="57487"/>
                  <a:pt x="24802" y="55375"/>
                  <a:pt x="23845" y="55375"/>
                </a:cubicBezTo>
                <a:cubicBezTo>
                  <a:pt x="23817" y="55375"/>
                  <a:pt x="23793" y="55377"/>
                  <a:pt x="23770" y="55380"/>
                </a:cubicBezTo>
                <a:cubicBezTo>
                  <a:pt x="22640" y="53137"/>
                  <a:pt x="22402" y="51397"/>
                  <a:pt x="22311" y="49654"/>
                </a:cubicBezTo>
                <a:cubicBezTo>
                  <a:pt x="22103" y="44213"/>
                  <a:pt x="19124" y="37716"/>
                  <a:pt x="17532" y="32027"/>
                </a:cubicBezTo>
                <a:cubicBezTo>
                  <a:pt x="16256" y="28435"/>
                  <a:pt x="16740" y="21686"/>
                  <a:pt x="14563" y="19358"/>
                </a:cubicBezTo>
                <a:cubicBezTo>
                  <a:pt x="12980" y="17881"/>
                  <a:pt x="3893" y="12702"/>
                  <a:pt x="1530" y="11363"/>
                </a:cubicBezTo>
                <a:cubicBezTo>
                  <a:pt x="1934" y="10590"/>
                  <a:pt x="3323" y="8575"/>
                  <a:pt x="4639" y="7101"/>
                </a:cubicBezTo>
                <a:cubicBezTo>
                  <a:pt x="7832" y="18080"/>
                  <a:pt x="19378" y="22382"/>
                  <a:pt x="29781" y="24499"/>
                </a:cubicBezTo>
                <a:cubicBezTo>
                  <a:pt x="29952" y="26848"/>
                  <a:pt x="30811" y="25936"/>
                  <a:pt x="32569" y="30198"/>
                </a:cubicBezTo>
                <a:cubicBezTo>
                  <a:pt x="34862" y="35325"/>
                  <a:pt x="35143" y="41453"/>
                  <a:pt x="35008" y="47142"/>
                </a:cubicBezTo>
                <a:cubicBezTo>
                  <a:pt x="35319" y="48132"/>
                  <a:pt x="36489" y="48430"/>
                  <a:pt x="39092" y="52316"/>
                </a:cubicBezTo>
                <a:cubicBezTo>
                  <a:pt x="44369" y="59474"/>
                  <a:pt x="47089" y="69606"/>
                  <a:pt x="50836" y="77533"/>
                </a:cubicBezTo>
                <a:cubicBezTo>
                  <a:pt x="52095" y="79962"/>
                  <a:pt x="55857" y="87508"/>
                  <a:pt x="57774" y="87508"/>
                </a:cubicBezTo>
                <a:cubicBezTo>
                  <a:pt x="57903" y="87508"/>
                  <a:pt x="58024" y="87474"/>
                  <a:pt x="58135" y="87401"/>
                </a:cubicBezTo>
                <a:cubicBezTo>
                  <a:pt x="58356" y="87145"/>
                  <a:pt x="58323" y="86748"/>
                  <a:pt x="58062" y="86522"/>
                </a:cubicBezTo>
                <a:cubicBezTo>
                  <a:pt x="58032" y="86530"/>
                  <a:pt x="58002" y="86533"/>
                  <a:pt x="57970" y="86533"/>
                </a:cubicBezTo>
                <a:cubicBezTo>
                  <a:pt x="55205" y="86533"/>
                  <a:pt x="45100" y="58188"/>
                  <a:pt x="40084" y="51552"/>
                </a:cubicBezTo>
                <a:cubicBezTo>
                  <a:pt x="36552" y="46456"/>
                  <a:pt x="35952" y="48132"/>
                  <a:pt x="36256" y="43121"/>
                </a:cubicBezTo>
                <a:cubicBezTo>
                  <a:pt x="36567" y="37678"/>
                  <a:pt x="34171" y="28598"/>
                  <a:pt x="31082" y="25150"/>
                </a:cubicBezTo>
                <a:cubicBezTo>
                  <a:pt x="30868" y="19486"/>
                  <a:pt x="31685" y="11672"/>
                  <a:pt x="27978" y="6383"/>
                </a:cubicBezTo>
                <a:cubicBezTo>
                  <a:pt x="24811" y="2023"/>
                  <a:pt x="20496" y="0"/>
                  <a:pt x="1614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2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CUSTOM_1_1"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8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68" name="Google Shape;268;p28"/>
          <p:cNvSpPr/>
          <p:nvPr/>
        </p:nvSpPr>
        <p:spPr>
          <a:xfrm>
            <a:off x="8045347" y="4262451"/>
            <a:ext cx="1098600" cy="1051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28"/>
          <p:cNvSpPr/>
          <p:nvPr/>
        </p:nvSpPr>
        <p:spPr>
          <a:xfrm rot="-5954582">
            <a:off x="8343003" y="3098015"/>
            <a:ext cx="2420580" cy="4418105"/>
          </a:xfrm>
          <a:custGeom>
            <a:rect b="b" l="l" r="r" t="t"/>
            <a:pathLst>
              <a:path extrusionOk="0" h="65511" w="35892">
                <a:moveTo>
                  <a:pt x="12791" y="1528"/>
                </a:moveTo>
                <a:cubicBezTo>
                  <a:pt x="13505" y="2508"/>
                  <a:pt x="15682" y="5519"/>
                  <a:pt x="17147" y="7742"/>
                </a:cubicBezTo>
                <a:cubicBezTo>
                  <a:pt x="14874" y="6423"/>
                  <a:pt x="10483" y="4504"/>
                  <a:pt x="8037" y="3618"/>
                </a:cubicBezTo>
                <a:cubicBezTo>
                  <a:pt x="8657" y="3183"/>
                  <a:pt x="9313" y="2799"/>
                  <a:pt x="9996" y="2475"/>
                </a:cubicBezTo>
                <a:cubicBezTo>
                  <a:pt x="10900" y="2048"/>
                  <a:pt x="11834" y="1732"/>
                  <a:pt x="12791" y="1528"/>
                </a:cubicBezTo>
                <a:close/>
                <a:moveTo>
                  <a:pt x="15310" y="1254"/>
                </a:moveTo>
                <a:cubicBezTo>
                  <a:pt x="16746" y="1254"/>
                  <a:pt x="18176" y="1549"/>
                  <a:pt x="19490" y="2118"/>
                </a:cubicBezTo>
                <a:cubicBezTo>
                  <a:pt x="20015" y="3316"/>
                  <a:pt x="22501" y="9041"/>
                  <a:pt x="23765" y="12605"/>
                </a:cubicBezTo>
                <a:cubicBezTo>
                  <a:pt x="22311" y="11271"/>
                  <a:pt x="20977" y="10216"/>
                  <a:pt x="19462" y="9164"/>
                </a:cubicBezTo>
                <a:cubicBezTo>
                  <a:pt x="18573" y="7380"/>
                  <a:pt x="15532" y="3196"/>
                  <a:pt x="14185" y="1315"/>
                </a:cubicBezTo>
                <a:cubicBezTo>
                  <a:pt x="14559" y="1274"/>
                  <a:pt x="14935" y="1254"/>
                  <a:pt x="15310" y="1254"/>
                </a:cubicBezTo>
                <a:close/>
                <a:moveTo>
                  <a:pt x="21261" y="3045"/>
                </a:moveTo>
                <a:cubicBezTo>
                  <a:pt x="24903" y="5321"/>
                  <a:pt x="27691" y="9445"/>
                  <a:pt x="28750" y="13484"/>
                </a:cubicBezTo>
                <a:cubicBezTo>
                  <a:pt x="28115" y="14162"/>
                  <a:pt x="28399" y="15661"/>
                  <a:pt x="28017" y="18083"/>
                </a:cubicBezTo>
                <a:cubicBezTo>
                  <a:pt x="27685" y="17417"/>
                  <a:pt x="27299" y="16771"/>
                  <a:pt x="26862" y="16133"/>
                </a:cubicBezTo>
                <a:cubicBezTo>
                  <a:pt x="24757" y="13346"/>
                  <a:pt x="23353" y="7079"/>
                  <a:pt x="21261" y="3045"/>
                </a:cubicBezTo>
                <a:close/>
                <a:moveTo>
                  <a:pt x="6866" y="4530"/>
                </a:moveTo>
                <a:cubicBezTo>
                  <a:pt x="8476" y="5110"/>
                  <a:pt x="15529" y="7747"/>
                  <a:pt x="19611" y="10809"/>
                </a:cubicBezTo>
                <a:cubicBezTo>
                  <a:pt x="26869" y="15644"/>
                  <a:pt x="29371" y="22021"/>
                  <a:pt x="28316" y="30731"/>
                </a:cubicBezTo>
                <a:cubicBezTo>
                  <a:pt x="27600" y="23257"/>
                  <a:pt x="20721" y="15506"/>
                  <a:pt x="13382" y="13072"/>
                </a:cubicBezTo>
                <a:cubicBezTo>
                  <a:pt x="8589" y="11263"/>
                  <a:pt x="6517" y="10083"/>
                  <a:pt x="3943" y="7988"/>
                </a:cubicBezTo>
                <a:cubicBezTo>
                  <a:pt x="4425" y="7217"/>
                  <a:pt x="4965" y="6491"/>
                  <a:pt x="5563" y="5821"/>
                </a:cubicBezTo>
                <a:cubicBezTo>
                  <a:pt x="5977" y="5358"/>
                  <a:pt x="6412" y="4929"/>
                  <a:pt x="6866" y="4530"/>
                </a:cubicBezTo>
                <a:close/>
                <a:moveTo>
                  <a:pt x="3315" y="9106"/>
                </a:moveTo>
                <a:cubicBezTo>
                  <a:pt x="5920" y="12145"/>
                  <a:pt x="18129" y="15197"/>
                  <a:pt x="21951" y="20290"/>
                </a:cubicBezTo>
                <a:cubicBezTo>
                  <a:pt x="25330" y="23746"/>
                  <a:pt x="26246" y="26888"/>
                  <a:pt x="26992" y="30606"/>
                </a:cubicBezTo>
                <a:cubicBezTo>
                  <a:pt x="27510" y="32617"/>
                  <a:pt x="27904" y="34167"/>
                  <a:pt x="27736" y="36882"/>
                </a:cubicBezTo>
                <a:cubicBezTo>
                  <a:pt x="25114" y="29325"/>
                  <a:pt x="17008" y="22501"/>
                  <a:pt x="9727" y="19718"/>
                </a:cubicBezTo>
                <a:cubicBezTo>
                  <a:pt x="2034" y="16008"/>
                  <a:pt x="75" y="15322"/>
                  <a:pt x="3315" y="9106"/>
                </a:cubicBezTo>
                <a:close/>
                <a:moveTo>
                  <a:pt x="1471" y="16219"/>
                </a:moveTo>
                <a:lnTo>
                  <a:pt x="1471" y="16219"/>
                </a:lnTo>
                <a:cubicBezTo>
                  <a:pt x="3777" y="18796"/>
                  <a:pt x="10883" y="21458"/>
                  <a:pt x="15700" y="24070"/>
                </a:cubicBezTo>
                <a:cubicBezTo>
                  <a:pt x="20457" y="27785"/>
                  <a:pt x="24903" y="32268"/>
                  <a:pt x="26678" y="37704"/>
                </a:cubicBezTo>
                <a:cubicBezTo>
                  <a:pt x="22886" y="35757"/>
                  <a:pt x="8280" y="30701"/>
                  <a:pt x="5480" y="27926"/>
                </a:cubicBezTo>
                <a:cubicBezTo>
                  <a:pt x="2529" y="24183"/>
                  <a:pt x="1361" y="20647"/>
                  <a:pt x="1471" y="16219"/>
                </a:cubicBezTo>
                <a:close/>
                <a:moveTo>
                  <a:pt x="9531" y="31811"/>
                </a:moveTo>
                <a:lnTo>
                  <a:pt x="9531" y="31811"/>
                </a:lnTo>
                <a:cubicBezTo>
                  <a:pt x="10770" y="32389"/>
                  <a:pt x="12151" y="32987"/>
                  <a:pt x="13595" y="33587"/>
                </a:cubicBezTo>
                <a:cubicBezTo>
                  <a:pt x="13354" y="35521"/>
                  <a:pt x="12520" y="42177"/>
                  <a:pt x="11988" y="46763"/>
                </a:cubicBezTo>
                <a:cubicBezTo>
                  <a:pt x="10825" y="41469"/>
                  <a:pt x="9878" y="34501"/>
                  <a:pt x="9531" y="31811"/>
                </a:cubicBezTo>
                <a:close/>
                <a:moveTo>
                  <a:pt x="15243" y="0"/>
                </a:moveTo>
                <a:cubicBezTo>
                  <a:pt x="6536" y="0"/>
                  <a:pt x="1" y="8532"/>
                  <a:pt x="206" y="16925"/>
                </a:cubicBezTo>
                <a:cubicBezTo>
                  <a:pt x="7" y="21275"/>
                  <a:pt x="2009" y="24600"/>
                  <a:pt x="3561" y="28358"/>
                </a:cubicBezTo>
                <a:cubicBezTo>
                  <a:pt x="7241" y="39178"/>
                  <a:pt x="7030" y="53738"/>
                  <a:pt x="9662" y="62388"/>
                </a:cubicBezTo>
                <a:cubicBezTo>
                  <a:pt x="9749" y="62692"/>
                  <a:pt x="9993" y="62824"/>
                  <a:pt x="10241" y="62824"/>
                </a:cubicBezTo>
                <a:cubicBezTo>
                  <a:pt x="10621" y="62824"/>
                  <a:pt x="11012" y="62514"/>
                  <a:pt x="10867" y="62036"/>
                </a:cubicBezTo>
                <a:cubicBezTo>
                  <a:pt x="8507" y="54363"/>
                  <a:pt x="8180" y="38578"/>
                  <a:pt x="5209" y="29380"/>
                </a:cubicBezTo>
                <a:lnTo>
                  <a:pt x="5209" y="29380"/>
                </a:lnTo>
                <a:cubicBezTo>
                  <a:pt x="5925" y="29938"/>
                  <a:pt x="6949" y="30538"/>
                  <a:pt x="8183" y="31158"/>
                </a:cubicBezTo>
                <a:cubicBezTo>
                  <a:pt x="8298" y="33908"/>
                  <a:pt x="11347" y="50511"/>
                  <a:pt x="11536" y="50950"/>
                </a:cubicBezTo>
                <a:cubicBezTo>
                  <a:pt x="11739" y="51380"/>
                  <a:pt x="11927" y="51574"/>
                  <a:pt x="12102" y="51574"/>
                </a:cubicBezTo>
                <a:cubicBezTo>
                  <a:pt x="13653" y="51574"/>
                  <a:pt x="14171" y="36334"/>
                  <a:pt x="14798" y="34082"/>
                </a:cubicBezTo>
                <a:cubicBezTo>
                  <a:pt x="15795" y="34491"/>
                  <a:pt x="16815" y="34901"/>
                  <a:pt x="17832" y="35307"/>
                </a:cubicBezTo>
                <a:cubicBezTo>
                  <a:pt x="18405" y="39957"/>
                  <a:pt x="20665" y="61235"/>
                  <a:pt x="23539" y="62840"/>
                </a:cubicBezTo>
                <a:cubicBezTo>
                  <a:pt x="23543" y="62840"/>
                  <a:pt x="23547" y="62840"/>
                  <a:pt x="23552" y="62840"/>
                </a:cubicBezTo>
                <a:cubicBezTo>
                  <a:pt x="24004" y="62840"/>
                  <a:pt x="24320" y="62314"/>
                  <a:pt x="24091" y="61913"/>
                </a:cubicBezTo>
                <a:cubicBezTo>
                  <a:pt x="21660" y="57420"/>
                  <a:pt x="19658" y="40409"/>
                  <a:pt x="19156" y="35837"/>
                </a:cubicBezTo>
                <a:lnTo>
                  <a:pt x="19156" y="35837"/>
                </a:lnTo>
                <a:cubicBezTo>
                  <a:pt x="20115" y="36224"/>
                  <a:pt x="21055" y="36603"/>
                  <a:pt x="21936" y="36968"/>
                </a:cubicBezTo>
                <a:cubicBezTo>
                  <a:pt x="22052" y="38178"/>
                  <a:pt x="22414" y="41732"/>
                  <a:pt x="23001" y="45987"/>
                </a:cubicBezTo>
                <a:cubicBezTo>
                  <a:pt x="24016" y="50696"/>
                  <a:pt x="24270" y="58899"/>
                  <a:pt x="26894" y="62840"/>
                </a:cubicBezTo>
                <a:cubicBezTo>
                  <a:pt x="26896" y="62840"/>
                  <a:pt x="26897" y="62840"/>
                  <a:pt x="26898" y="62840"/>
                </a:cubicBezTo>
                <a:cubicBezTo>
                  <a:pt x="27311" y="62840"/>
                  <a:pt x="27625" y="62420"/>
                  <a:pt x="27495" y="62024"/>
                </a:cubicBezTo>
                <a:cubicBezTo>
                  <a:pt x="25890" y="57603"/>
                  <a:pt x="23752" y="43561"/>
                  <a:pt x="23252" y="37520"/>
                </a:cubicBezTo>
                <a:lnTo>
                  <a:pt x="23252" y="37520"/>
                </a:lnTo>
                <a:cubicBezTo>
                  <a:pt x="24888" y="38221"/>
                  <a:pt x="26246" y="38851"/>
                  <a:pt x="27085" y="39369"/>
                </a:cubicBezTo>
                <a:lnTo>
                  <a:pt x="27821" y="41157"/>
                </a:lnTo>
                <a:cubicBezTo>
                  <a:pt x="27917" y="41398"/>
                  <a:pt x="28150" y="41546"/>
                  <a:pt x="28401" y="41546"/>
                </a:cubicBezTo>
                <a:cubicBezTo>
                  <a:pt x="29793" y="41011"/>
                  <a:pt x="29228" y="34082"/>
                  <a:pt x="29700" y="25720"/>
                </a:cubicBezTo>
                <a:cubicBezTo>
                  <a:pt x="29722" y="23925"/>
                  <a:pt x="29506" y="22244"/>
                  <a:pt x="29037" y="20659"/>
                </a:cubicBezTo>
                <a:cubicBezTo>
                  <a:pt x="29120" y="19615"/>
                  <a:pt x="29434" y="16598"/>
                  <a:pt x="29597" y="15041"/>
                </a:cubicBezTo>
                <a:cubicBezTo>
                  <a:pt x="35286" y="28541"/>
                  <a:pt x="31958" y="44460"/>
                  <a:pt x="33063" y="65510"/>
                </a:cubicBezTo>
                <a:cubicBezTo>
                  <a:pt x="35891" y="49199"/>
                  <a:pt x="34037" y="33039"/>
                  <a:pt x="33354" y="24394"/>
                </a:cubicBezTo>
                <a:cubicBezTo>
                  <a:pt x="31327" y="12429"/>
                  <a:pt x="26206" y="503"/>
                  <a:pt x="15396" y="1"/>
                </a:cubicBezTo>
                <a:cubicBezTo>
                  <a:pt x="15345" y="1"/>
                  <a:pt x="15294" y="0"/>
                  <a:pt x="15243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28"/>
          <p:cNvSpPr/>
          <p:nvPr/>
        </p:nvSpPr>
        <p:spPr>
          <a:xfrm rot="5469392">
            <a:off x="-14337" y="-17506"/>
            <a:ext cx="862076" cy="862076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8"/>
          <p:cNvSpPr/>
          <p:nvPr/>
        </p:nvSpPr>
        <p:spPr>
          <a:xfrm rot="2258712">
            <a:off x="-2041540" y="-1716612"/>
            <a:ext cx="3704396" cy="7396717"/>
          </a:xfrm>
          <a:custGeom>
            <a:rect b="b" l="l" r="r" t="t"/>
            <a:pathLst>
              <a:path extrusionOk="0" h="172119" w="86200">
                <a:moveTo>
                  <a:pt x="3204" y="9852"/>
                </a:moveTo>
                <a:lnTo>
                  <a:pt x="3204" y="9852"/>
                </a:lnTo>
                <a:cubicBezTo>
                  <a:pt x="5613" y="11335"/>
                  <a:pt x="10889" y="14752"/>
                  <a:pt x="14088" y="18060"/>
                </a:cubicBezTo>
                <a:cubicBezTo>
                  <a:pt x="13228" y="20083"/>
                  <a:pt x="10216" y="26140"/>
                  <a:pt x="4085" y="28806"/>
                </a:cubicBezTo>
                <a:cubicBezTo>
                  <a:pt x="4549" y="24538"/>
                  <a:pt x="3986" y="20933"/>
                  <a:pt x="3476" y="17699"/>
                </a:cubicBezTo>
                <a:cubicBezTo>
                  <a:pt x="3016" y="14728"/>
                  <a:pt x="2606" y="12131"/>
                  <a:pt x="3204" y="9852"/>
                </a:cubicBezTo>
                <a:close/>
                <a:moveTo>
                  <a:pt x="10765" y="2395"/>
                </a:moveTo>
                <a:cubicBezTo>
                  <a:pt x="15122" y="2810"/>
                  <a:pt x="18692" y="3616"/>
                  <a:pt x="21659" y="4853"/>
                </a:cubicBezTo>
                <a:cubicBezTo>
                  <a:pt x="24616" y="6079"/>
                  <a:pt x="26900" y="7706"/>
                  <a:pt x="28631" y="9827"/>
                </a:cubicBezTo>
                <a:cubicBezTo>
                  <a:pt x="32280" y="14287"/>
                  <a:pt x="33482" y="20973"/>
                  <a:pt x="32399" y="30848"/>
                </a:cubicBezTo>
                <a:cubicBezTo>
                  <a:pt x="32394" y="30892"/>
                  <a:pt x="32394" y="30942"/>
                  <a:pt x="32394" y="30986"/>
                </a:cubicBezTo>
                <a:cubicBezTo>
                  <a:pt x="32394" y="31313"/>
                  <a:pt x="32473" y="31782"/>
                  <a:pt x="32671" y="32598"/>
                </a:cubicBezTo>
                <a:cubicBezTo>
                  <a:pt x="23790" y="26744"/>
                  <a:pt x="19844" y="22086"/>
                  <a:pt x="18093" y="19143"/>
                </a:cubicBezTo>
                <a:cubicBezTo>
                  <a:pt x="17688" y="18456"/>
                  <a:pt x="17129" y="17719"/>
                  <a:pt x="16452" y="16958"/>
                </a:cubicBezTo>
                <a:lnTo>
                  <a:pt x="16447" y="16953"/>
                </a:lnTo>
                <a:lnTo>
                  <a:pt x="16437" y="16948"/>
                </a:lnTo>
                <a:cubicBezTo>
                  <a:pt x="14617" y="14920"/>
                  <a:pt x="11828" y="12621"/>
                  <a:pt x="8164" y="10114"/>
                </a:cubicBezTo>
                <a:cubicBezTo>
                  <a:pt x="6557" y="9016"/>
                  <a:pt x="5138" y="8131"/>
                  <a:pt x="4238" y="7577"/>
                </a:cubicBezTo>
                <a:cubicBezTo>
                  <a:pt x="5444" y="5718"/>
                  <a:pt x="7571" y="4042"/>
                  <a:pt x="10765" y="2395"/>
                </a:cubicBezTo>
                <a:close/>
                <a:moveTo>
                  <a:pt x="24675" y="29814"/>
                </a:moveTo>
                <a:lnTo>
                  <a:pt x="24675" y="29814"/>
                </a:lnTo>
                <a:cubicBezTo>
                  <a:pt x="27479" y="32104"/>
                  <a:pt x="30446" y="34136"/>
                  <a:pt x="33032" y="35768"/>
                </a:cubicBezTo>
                <a:cubicBezTo>
                  <a:pt x="33185" y="35867"/>
                  <a:pt x="33353" y="35921"/>
                  <a:pt x="33526" y="35946"/>
                </a:cubicBezTo>
                <a:cubicBezTo>
                  <a:pt x="34055" y="37988"/>
                  <a:pt x="34787" y="40916"/>
                  <a:pt x="34713" y="41623"/>
                </a:cubicBezTo>
                <a:cubicBezTo>
                  <a:pt x="34604" y="42562"/>
                  <a:pt x="34421" y="44397"/>
                  <a:pt x="34352" y="46142"/>
                </a:cubicBezTo>
                <a:lnTo>
                  <a:pt x="34352" y="46147"/>
                </a:lnTo>
                <a:cubicBezTo>
                  <a:pt x="31064" y="41623"/>
                  <a:pt x="27271" y="34759"/>
                  <a:pt x="24675" y="29814"/>
                </a:cubicBezTo>
                <a:close/>
                <a:moveTo>
                  <a:pt x="15834" y="20187"/>
                </a:moveTo>
                <a:cubicBezTo>
                  <a:pt x="15883" y="20261"/>
                  <a:pt x="15928" y="20330"/>
                  <a:pt x="15972" y="20404"/>
                </a:cubicBezTo>
                <a:cubicBezTo>
                  <a:pt x="16892" y="21947"/>
                  <a:pt x="18064" y="23460"/>
                  <a:pt x="19414" y="24919"/>
                </a:cubicBezTo>
                <a:cubicBezTo>
                  <a:pt x="20388" y="26922"/>
                  <a:pt x="29214" y="44842"/>
                  <a:pt x="35025" y="50850"/>
                </a:cubicBezTo>
                <a:lnTo>
                  <a:pt x="35035" y="50865"/>
                </a:lnTo>
                <a:cubicBezTo>
                  <a:pt x="38150" y="54796"/>
                  <a:pt x="39609" y="60211"/>
                  <a:pt x="39144" y="66120"/>
                </a:cubicBezTo>
                <a:cubicBezTo>
                  <a:pt x="39144" y="66150"/>
                  <a:pt x="39139" y="66184"/>
                  <a:pt x="39139" y="66219"/>
                </a:cubicBezTo>
                <a:lnTo>
                  <a:pt x="39139" y="66248"/>
                </a:lnTo>
                <a:cubicBezTo>
                  <a:pt x="39139" y="66278"/>
                  <a:pt x="39139" y="66303"/>
                  <a:pt x="39144" y="66332"/>
                </a:cubicBezTo>
                <a:lnTo>
                  <a:pt x="39144" y="66357"/>
                </a:lnTo>
                <a:cubicBezTo>
                  <a:pt x="39149" y="66392"/>
                  <a:pt x="39149" y="66426"/>
                  <a:pt x="39154" y="66456"/>
                </a:cubicBezTo>
                <a:cubicBezTo>
                  <a:pt x="39154" y="66471"/>
                  <a:pt x="39164" y="66481"/>
                  <a:pt x="39164" y="66496"/>
                </a:cubicBezTo>
                <a:lnTo>
                  <a:pt x="39178" y="66570"/>
                </a:lnTo>
                <a:cubicBezTo>
                  <a:pt x="39178" y="66580"/>
                  <a:pt x="39188" y="66590"/>
                  <a:pt x="39188" y="66600"/>
                </a:cubicBezTo>
                <a:cubicBezTo>
                  <a:pt x="39198" y="66629"/>
                  <a:pt x="39203" y="66664"/>
                  <a:pt x="39218" y="66689"/>
                </a:cubicBezTo>
                <a:cubicBezTo>
                  <a:pt x="39223" y="66698"/>
                  <a:pt x="39228" y="66713"/>
                  <a:pt x="39228" y="66723"/>
                </a:cubicBezTo>
                <a:lnTo>
                  <a:pt x="39267" y="66797"/>
                </a:lnTo>
                <a:cubicBezTo>
                  <a:pt x="39272" y="66802"/>
                  <a:pt x="39272" y="66817"/>
                  <a:pt x="39277" y="66822"/>
                </a:cubicBezTo>
                <a:cubicBezTo>
                  <a:pt x="39297" y="66852"/>
                  <a:pt x="39312" y="66876"/>
                  <a:pt x="39327" y="66911"/>
                </a:cubicBezTo>
                <a:cubicBezTo>
                  <a:pt x="39337" y="66916"/>
                  <a:pt x="39342" y="66926"/>
                  <a:pt x="39347" y="66936"/>
                </a:cubicBezTo>
                <a:cubicBezTo>
                  <a:pt x="39366" y="66965"/>
                  <a:pt x="39391" y="66995"/>
                  <a:pt x="39416" y="67020"/>
                </a:cubicBezTo>
                <a:lnTo>
                  <a:pt x="39416" y="67025"/>
                </a:lnTo>
                <a:cubicBezTo>
                  <a:pt x="43011" y="71292"/>
                  <a:pt x="46630" y="80475"/>
                  <a:pt x="49874" y="93599"/>
                </a:cubicBezTo>
                <a:cubicBezTo>
                  <a:pt x="51911" y="101847"/>
                  <a:pt x="53415" y="110011"/>
                  <a:pt x="54349" y="116291"/>
                </a:cubicBezTo>
                <a:cubicBezTo>
                  <a:pt x="49132" y="105639"/>
                  <a:pt x="41834" y="92714"/>
                  <a:pt x="38456" y="86953"/>
                </a:cubicBezTo>
                <a:cubicBezTo>
                  <a:pt x="38427" y="86903"/>
                  <a:pt x="38397" y="86854"/>
                  <a:pt x="38358" y="86804"/>
                </a:cubicBezTo>
                <a:cubicBezTo>
                  <a:pt x="37532" y="85776"/>
                  <a:pt x="36330" y="83837"/>
                  <a:pt x="35371" y="81993"/>
                </a:cubicBezTo>
                <a:cubicBezTo>
                  <a:pt x="34144" y="79610"/>
                  <a:pt x="33798" y="78339"/>
                  <a:pt x="33779" y="77918"/>
                </a:cubicBezTo>
                <a:cubicBezTo>
                  <a:pt x="34590" y="74610"/>
                  <a:pt x="34743" y="71896"/>
                  <a:pt x="34268" y="69388"/>
                </a:cubicBezTo>
                <a:cubicBezTo>
                  <a:pt x="33828" y="67094"/>
                  <a:pt x="32918" y="65255"/>
                  <a:pt x="31959" y="63306"/>
                </a:cubicBezTo>
                <a:cubicBezTo>
                  <a:pt x="30673" y="60705"/>
                  <a:pt x="29214" y="57753"/>
                  <a:pt x="28656" y="52981"/>
                </a:cubicBezTo>
                <a:cubicBezTo>
                  <a:pt x="28448" y="50445"/>
                  <a:pt x="26539" y="46751"/>
                  <a:pt x="22979" y="42013"/>
                </a:cubicBezTo>
                <a:cubicBezTo>
                  <a:pt x="20388" y="38562"/>
                  <a:pt x="17891" y="35842"/>
                  <a:pt x="17787" y="35733"/>
                </a:cubicBezTo>
                <a:lnTo>
                  <a:pt x="17777" y="35719"/>
                </a:lnTo>
                <a:lnTo>
                  <a:pt x="17713" y="35659"/>
                </a:lnTo>
                <a:cubicBezTo>
                  <a:pt x="17703" y="35649"/>
                  <a:pt x="17693" y="35639"/>
                  <a:pt x="17683" y="35635"/>
                </a:cubicBezTo>
                <a:cubicBezTo>
                  <a:pt x="17663" y="35615"/>
                  <a:pt x="17643" y="35600"/>
                  <a:pt x="17619" y="35585"/>
                </a:cubicBezTo>
                <a:cubicBezTo>
                  <a:pt x="17609" y="35575"/>
                  <a:pt x="17604" y="35570"/>
                  <a:pt x="17589" y="35560"/>
                </a:cubicBezTo>
                <a:cubicBezTo>
                  <a:pt x="17559" y="35541"/>
                  <a:pt x="17535" y="35521"/>
                  <a:pt x="17505" y="35501"/>
                </a:cubicBezTo>
                <a:lnTo>
                  <a:pt x="17465" y="35486"/>
                </a:lnTo>
                <a:cubicBezTo>
                  <a:pt x="17446" y="35471"/>
                  <a:pt x="17431" y="35466"/>
                  <a:pt x="17406" y="35452"/>
                </a:cubicBezTo>
                <a:cubicBezTo>
                  <a:pt x="17386" y="35447"/>
                  <a:pt x="17371" y="35442"/>
                  <a:pt x="17357" y="35437"/>
                </a:cubicBezTo>
                <a:lnTo>
                  <a:pt x="17297" y="35417"/>
                </a:lnTo>
                <a:cubicBezTo>
                  <a:pt x="17282" y="35412"/>
                  <a:pt x="17268" y="35402"/>
                  <a:pt x="17248" y="35397"/>
                </a:cubicBezTo>
                <a:cubicBezTo>
                  <a:pt x="17243" y="35397"/>
                  <a:pt x="17238" y="35392"/>
                  <a:pt x="17233" y="35392"/>
                </a:cubicBezTo>
                <a:cubicBezTo>
                  <a:pt x="16768" y="35249"/>
                  <a:pt x="16007" y="35115"/>
                  <a:pt x="14944" y="34918"/>
                </a:cubicBezTo>
                <a:cubicBezTo>
                  <a:pt x="13030" y="34552"/>
                  <a:pt x="10117" y="34018"/>
                  <a:pt x="7729" y="33192"/>
                </a:cubicBezTo>
                <a:cubicBezTo>
                  <a:pt x="5835" y="32534"/>
                  <a:pt x="4836" y="31901"/>
                  <a:pt x="4317" y="31382"/>
                </a:cubicBezTo>
                <a:cubicBezTo>
                  <a:pt x="6112" y="30695"/>
                  <a:pt x="7803" y="29716"/>
                  <a:pt x="9371" y="28464"/>
                </a:cubicBezTo>
                <a:cubicBezTo>
                  <a:pt x="10928" y="27208"/>
                  <a:pt x="12352" y="25680"/>
                  <a:pt x="13608" y="23920"/>
                </a:cubicBezTo>
                <a:cubicBezTo>
                  <a:pt x="14602" y="22521"/>
                  <a:pt x="15334" y="21205"/>
                  <a:pt x="15834" y="20187"/>
                </a:cubicBezTo>
                <a:close/>
                <a:moveTo>
                  <a:pt x="18212" y="40001"/>
                </a:moveTo>
                <a:lnTo>
                  <a:pt x="18212" y="40001"/>
                </a:lnTo>
                <a:cubicBezTo>
                  <a:pt x="21446" y="43878"/>
                  <a:pt x="25916" y="49901"/>
                  <a:pt x="26168" y="53194"/>
                </a:cubicBezTo>
                <a:cubicBezTo>
                  <a:pt x="26168" y="53214"/>
                  <a:pt x="26168" y="53224"/>
                  <a:pt x="26173" y="53243"/>
                </a:cubicBezTo>
                <a:cubicBezTo>
                  <a:pt x="26791" y="58445"/>
                  <a:pt x="28349" y="61605"/>
                  <a:pt x="29724" y="64394"/>
                </a:cubicBezTo>
                <a:cubicBezTo>
                  <a:pt x="30644" y="66258"/>
                  <a:pt x="31440" y="67880"/>
                  <a:pt x="31815" y="69843"/>
                </a:cubicBezTo>
                <a:cubicBezTo>
                  <a:pt x="32231" y="72019"/>
                  <a:pt x="32078" y="74437"/>
                  <a:pt x="31331" y="77444"/>
                </a:cubicBezTo>
                <a:cubicBezTo>
                  <a:pt x="31311" y="77508"/>
                  <a:pt x="31306" y="77577"/>
                  <a:pt x="31296" y="77646"/>
                </a:cubicBezTo>
                <a:cubicBezTo>
                  <a:pt x="31217" y="78729"/>
                  <a:pt x="31840" y="80569"/>
                  <a:pt x="33160" y="83115"/>
                </a:cubicBezTo>
                <a:cubicBezTo>
                  <a:pt x="34179" y="85084"/>
                  <a:pt x="35420" y="87091"/>
                  <a:pt x="36350" y="88263"/>
                </a:cubicBezTo>
                <a:cubicBezTo>
                  <a:pt x="41003" y="96215"/>
                  <a:pt x="54695" y="120598"/>
                  <a:pt x="57356" y="129652"/>
                </a:cubicBezTo>
                <a:cubicBezTo>
                  <a:pt x="57519" y="130191"/>
                  <a:pt x="58009" y="130542"/>
                  <a:pt x="58543" y="130542"/>
                </a:cubicBezTo>
                <a:cubicBezTo>
                  <a:pt x="58661" y="130542"/>
                  <a:pt x="58780" y="130527"/>
                  <a:pt x="58899" y="130493"/>
                </a:cubicBezTo>
                <a:cubicBezTo>
                  <a:pt x="59551" y="130305"/>
                  <a:pt x="59927" y="129617"/>
                  <a:pt x="59729" y="128960"/>
                </a:cubicBezTo>
                <a:cubicBezTo>
                  <a:pt x="59274" y="127402"/>
                  <a:pt x="57667" y="122823"/>
                  <a:pt x="57643" y="122605"/>
                </a:cubicBezTo>
                <a:cubicBezTo>
                  <a:pt x="56970" y="116266"/>
                  <a:pt x="55155" y="104705"/>
                  <a:pt x="52258" y="92990"/>
                </a:cubicBezTo>
                <a:cubicBezTo>
                  <a:pt x="50730" y="86824"/>
                  <a:pt x="49108" y="81454"/>
                  <a:pt x="47426" y="77018"/>
                </a:cubicBezTo>
                <a:cubicBezTo>
                  <a:pt x="46739" y="75204"/>
                  <a:pt x="46032" y="73552"/>
                  <a:pt x="45330" y="72059"/>
                </a:cubicBezTo>
                <a:lnTo>
                  <a:pt x="45330" y="72059"/>
                </a:lnTo>
                <a:cubicBezTo>
                  <a:pt x="46403" y="73152"/>
                  <a:pt x="47407" y="74294"/>
                  <a:pt x="48326" y="75495"/>
                </a:cubicBezTo>
                <a:cubicBezTo>
                  <a:pt x="50433" y="78220"/>
                  <a:pt x="52124" y="81182"/>
                  <a:pt x="53484" y="84549"/>
                </a:cubicBezTo>
                <a:cubicBezTo>
                  <a:pt x="56031" y="90839"/>
                  <a:pt x="57005" y="97599"/>
                  <a:pt x="57949" y="104126"/>
                </a:cubicBezTo>
                <a:cubicBezTo>
                  <a:pt x="58904" y="110713"/>
                  <a:pt x="59893" y="117532"/>
                  <a:pt x="62508" y="123698"/>
                </a:cubicBezTo>
                <a:cubicBezTo>
                  <a:pt x="62523" y="123743"/>
                  <a:pt x="62553" y="123787"/>
                  <a:pt x="62573" y="123832"/>
                </a:cubicBezTo>
                <a:cubicBezTo>
                  <a:pt x="63670" y="125745"/>
                  <a:pt x="66440" y="129311"/>
                  <a:pt x="69980" y="133380"/>
                </a:cubicBezTo>
                <a:cubicBezTo>
                  <a:pt x="72670" y="136466"/>
                  <a:pt x="76117" y="140175"/>
                  <a:pt x="77744" y="141337"/>
                </a:cubicBezTo>
                <a:cubicBezTo>
                  <a:pt x="78767" y="142064"/>
                  <a:pt x="80419" y="144239"/>
                  <a:pt x="81769" y="146628"/>
                </a:cubicBezTo>
                <a:cubicBezTo>
                  <a:pt x="83119" y="149026"/>
                  <a:pt x="83598" y="150599"/>
                  <a:pt x="83677" y="151316"/>
                </a:cubicBezTo>
                <a:cubicBezTo>
                  <a:pt x="83208" y="151118"/>
                  <a:pt x="82219" y="150549"/>
                  <a:pt x="80483" y="148907"/>
                </a:cubicBezTo>
                <a:cubicBezTo>
                  <a:pt x="78965" y="147473"/>
                  <a:pt x="77719" y="145990"/>
                  <a:pt x="77491" y="145644"/>
                </a:cubicBezTo>
                <a:cubicBezTo>
                  <a:pt x="77287" y="145212"/>
                  <a:pt x="76846" y="144930"/>
                  <a:pt x="76365" y="144930"/>
                </a:cubicBezTo>
                <a:cubicBezTo>
                  <a:pt x="76345" y="144930"/>
                  <a:pt x="76325" y="144931"/>
                  <a:pt x="76305" y="144932"/>
                </a:cubicBezTo>
                <a:cubicBezTo>
                  <a:pt x="75746" y="144961"/>
                  <a:pt x="75276" y="145367"/>
                  <a:pt x="75167" y="145911"/>
                </a:cubicBezTo>
                <a:cubicBezTo>
                  <a:pt x="74880" y="147236"/>
                  <a:pt x="75934" y="149323"/>
                  <a:pt x="78767" y="154505"/>
                </a:cubicBezTo>
                <a:cubicBezTo>
                  <a:pt x="79979" y="156720"/>
                  <a:pt x="81235" y="159005"/>
                  <a:pt x="82120" y="160958"/>
                </a:cubicBezTo>
                <a:cubicBezTo>
                  <a:pt x="82733" y="162308"/>
                  <a:pt x="83020" y="163178"/>
                  <a:pt x="83153" y="163737"/>
                </a:cubicBezTo>
                <a:cubicBezTo>
                  <a:pt x="82392" y="163119"/>
                  <a:pt x="81121" y="161917"/>
                  <a:pt x="79306" y="159742"/>
                </a:cubicBezTo>
                <a:cubicBezTo>
                  <a:pt x="77922" y="158080"/>
                  <a:pt x="76745" y="156468"/>
                  <a:pt x="76057" y="155440"/>
                </a:cubicBezTo>
                <a:cubicBezTo>
                  <a:pt x="75929" y="155182"/>
                  <a:pt x="75815" y="154960"/>
                  <a:pt x="75716" y="154772"/>
                </a:cubicBezTo>
                <a:cubicBezTo>
                  <a:pt x="75400" y="154169"/>
                  <a:pt x="75227" y="153832"/>
                  <a:pt x="74806" y="153625"/>
                </a:cubicBezTo>
                <a:cubicBezTo>
                  <a:pt x="74631" y="153537"/>
                  <a:pt x="74443" y="153494"/>
                  <a:pt x="74257" y="153494"/>
                </a:cubicBezTo>
                <a:cubicBezTo>
                  <a:pt x="73990" y="153494"/>
                  <a:pt x="73727" y="153582"/>
                  <a:pt x="73506" y="153753"/>
                </a:cubicBezTo>
                <a:cubicBezTo>
                  <a:pt x="73115" y="154050"/>
                  <a:pt x="72947" y="154525"/>
                  <a:pt x="73046" y="155019"/>
                </a:cubicBezTo>
                <a:cubicBezTo>
                  <a:pt x="73085" y="155207"/>
                  <a:pt x="73145" y="155524"/>
                  <a:pt x="73936" y="156715"/>
                </a:cubicBezTo>
                <a:cubicBezTo>
                  <a:pt x="74702" y="158268"/>
                  <a:pt x="75953" y="160948"/>
                  <a:pt x="77066" y="163426"/>
                </a:cubicBezTo>
                <a:cubicBezTo>
                  <a:pt x="74989" y="161052"/>
                  <a:pt x="72408" y="158031"/>
                  <a:pt x="70005" y="155143"/>
                </a:cubicBezTo>
                <a:cubicBezTo>
                  <a:pt x="69763" y="154853"/>
                  <a:pt x="69411" y="154699"/>
                  <a:pt x="69054" y="154699"/>
                </a:cubicBezTo>
                <a:cubicBezTo>
                  <a:pt x="68826" y="154699"/>
                  <a:pt x="68597" y="154762"/>
                  <a:pt x="68393" y="154891"/>
                </a:cubicBezTo>
                <a:cubicBezTo>
                  <a:pt x="67869" y="155227"/>
                  <a:pt x="67676" y="155899"/>
                  <a:pt x="67933" y="156463"/>
                </a:cubicBezTo>
                <a:cubicBezTo>
                  <a:pt x="70143" y="161161"/>
                  <a:pt x="71533" y="164227"/>
                  <a:pt x="72453" y="166402"/>
                </a:cubicBezTo>
                <a:cubicBezTo>
                  <a:pt x="72621" y="166788"/>
                  <a:pt x="72764" y="167144"/>
                  <a:pt x="72893" y="167466"/>
                </a:cubicBezTo>
                <a:cubicBezTo>
                  <a:pt x="72640" y="167179"/>
                  <a:pt x="72354" y="166862"/>
                  <a:pt x="72037" y="166501"/>
                </a:cubicBezTo>
                <a:cubicBezTo>
                  <a:pt x="70480" y="164711"/>
                  <a:pt x="68437" y="162239"/>
                  <a:pt x="64976" y="157981"/>
                </a:cubicBezTo>
                <a:cubicBezTo>
                  <a:pt x="64732" y="157684"/>
                  <a:pt x="64375" y="157525"/>
                  <a:pt x="64013" y="157525"/>
                </a:cubicBezTo>
                <a:cubicBezTo>
                  <a:pt x="63803" y="157525"/>
                  <a:pt x="63591" y="157579"/>
                  <a:pt x="63398" y="157690"/>
                </a:cubicBezTo>
                <a:cubicBezTo>
                  <a:pt x="62874" y="157996"/>
                  <a:pt x="62642" y="158639"/>
                  <a:pt x="62859" y="159208"/>
                </a:cubicBezTo>
                <a:cubicBezTo>
                  <a:pt x="62864" y="159232"/>
                  <a:pt x="63730" y="161497"/>
                  <a:pt x="64565" y="163960"/>
                </a:cubicBezTo>
                <a:cubicBezTo>
                  <a:pt x="65124" y="165596"/>
                  <a:pt x="65475" y="166773"/>
                  <a:pt x="65703" y="167614"/>
                </a:cubicBezTo>
                <a:cubicBezTo>
                  <a:pt x="65510" y="167426"/>
                  <a:pt x="65302" y="167208"/>
                  <a:pt x="65075" y="166961"/>
                </a:cubicBezTo>
                <a:cubicBezTo>
                  <a:pt x="63923" y="165735"/>
                  <a:pt x="62667" y="164108"/>
                  <a:pt x="61529" y="162402"/>
                </a:cubicBezTo>
                <a:cubicBezTo>
                  <a:pt x="58765" y="158233"/>
                  <a:pt x="57188" y="154342"/>
                  <a:pt x="57188" y="151706"/>
                </a:cubicBezTo>
                <a:cubicBezTo>
                  <a:pt x="57188" y="147641"/>
                  <a:pt x="56777" y="142702"/>
                  <a:pt x="56481" y="139092"/>
                </a:cubicBezTo>
                <a:cubicBezTo>
                  <a:pt x="56332" y="137277"/>
                  <a:pt x="56179" y="135403"/>
                  <a:pt x="56204" y="134983"/>
                </a:cubicBezTo>
                <a:cubicBezTo>
                  <a:pt x="56228" y="134839"/>
                  <a:pt x="56228" y="134696"/>
                  <a:pt x="56204" y="134557"/>
                </a:cubicBezTo>
                <a:cubicBezTo>
                  <a:pt x="55457" y="130122"/>
                  <a:pt x="53791" y="125736"/>
                  <a:pt x="51110" y="121132"/>
                </a:cubicBezTo>
                <a:cubicBezTo>
                  <a:pt x="48742" y="117062"/>
                  <a:pt x="45800" y="113176"/>
                  <a:pt x="42956" y="109422"/>
                </a:cubicBezTo>
                <a:cubicBezTo>
                  <a:pt x="39159" y="104408"/>
                  <a:pt x="35227" y="99216"/>
                  <a:pt x="32448" y="93366"/>
                </a:cubicBezTo>
                <a:cubicBezTo>
                  <a:pt x="30960" y="90231"/>
                  <a:pt x="29912" y="87170"/>
                  <a:pt x="29244" y="84011"/>
                </a:cubicBezTo>
                <a:cubicBezTo>
                  <a:pt x="28497" y="80460"/>
                  <a:pt x="28250" y="76865"/>
                  <a:pt x="28488" y="73033"/>
                </a:cubicBezTo>
                <a:cubicBezTo>
                  <a:pt x="28512" y="72588"/>
                  <a:pt x="28295" y="72158"/>
                  <a:pt x="27919" y="71915"/>
                </a:cubicBezTo>
                <a:cubicBezTo>
                  <a:pt x="27850" y="71871"/>
                  <a:pt x="20848" y="67321"/>
                  <a:pt x="19799" y="61754"/>
                </a:cubicBezTo>
                <a:cubicBezTo>
                  <a:pt x="18974" y="57333"/>
                  <a:pt x="18435" y="45826"/>
                  <a:pt x="18212" y="40001"/>
                </a:cubicBezTo>
                <a:close/>
                <a:moveTo>
                  <a:pt x="10020" y="0"/>
                </a:moveTo>
                <a:cubicBezTo>
                  <a:pt x="9985" y="0"/>
                  <a:pt x="9962" y="2"/>
                  <a:pt x="9954" y="7"/>
                </a:cubicBezTo>
                <a:cubicBezTo>
                  <a:pt x="5004" y="2528"/>
                  <a:pt x="2166" y="5209"/>
                  <a:pt x="1039" y="8487"/>
                </a:cubicBezTo>
                <a:cubicBezTo>
                  <a:pt x="0" y="11489"/>
                  <a:pt x="480" y="14545"/>
                  <a:pt x="1039" y="18085"/>
                </a:cubicBezTo>
                <a:cubicBezTo>
                  <a:pt x="1592" y="21640"/>
                  <a:pt x="2230" y="25661"/>
                  <a:pt x="1350" y="30447"/>
                </a:cubicBezTo>
                <a:cubicBezTo>
                  <a:pt x="1350" y="30462"/>
                  <a:pt x="1345" y="30477"/>
                  <a:pt x="1345" y="30497"/>
                </a:cubicBezTo>
                <a:cubicBezTo>
                  <a:pt x="1345" y="30507"/>
                  <a:pt x="1340" y="30522"/>
                  <a:pt x="1340" y="30531"/>
                </a:cubicBezTo>
                <a:cubicBezTo>
                  <a:pt x="1330" y="30561"/>
                  <a:pt x="1330" y="30596"/>
                  <a:pt x="1330" y="30625"/>
                </a:cubicBezTo>
                <a:lnTo>
                  <a:pt x="1330" y="30645"/>
                </a:lnTo>
                <a:cubicBezTo>
                  <a:pt x="1330" y="30680"/>
                  <a:pt x="1330" y="30724"/>
                  <a:pt x="1340" y="30759"/>
                </a:cubicBezTo>
                <a:lnTo>
                  <a:pt x="1340" y="30774"/>
                </a:lnTo>
                <a:cubicBezTo>
                  <a:pt x="1340" y="30798"/>
                  <a:pt x="1345" y="30828"/>
                  <a:pt x="1345" y="30853"/>
                </a:cubicBezTo>
                <a:cubicBezTo>
                  <a:pt x="1642" y="32801"/>
                  <a:pt x="3471" y="34334"/>
                  <a:pt x="6928" y="35526"/>
                </a:cubicBezTo>
                <a:cubicBezTo>
                  <a:pt x="9494" y="36416"/>
                  <a:pt x="12511" y="36965"/>
                  <a:pt x="14513" y="37331"/>
                </a:cubicBezTo>
                <a:cubicBezTo>
                  <a:pt x="14939" y="37410"/>
                  <a:pt x="15339" y="37489"/>
                  <a:pt x="15680" y="37548"/>
                </a:cubicBezTo>
                <a:cubicBezTo>
                  <a:pt x="15814" y="41559"/>
                  <a:pt x="16378" y="56734"/>
                  <a:pt x="17406" y="62199"/>
                </a:cubicBezTo>
                <a:cubicBezTo>
                  <a:pt x="18454" y="67806"/>
                  <a:pt x="24116" y="72232"/>
                  <a:pt x="26005" y="73572"/>
                </a:cubicBezTo>
                <a:cubicBezTo>
                  <a:pt x="25827" y="77370"/>
                  <a:pt x="26109" y="80955"/>
                  <a:pt x="26856" y="84505"/>
                </a:cubicBezTo>
                <a:cubicBezTo>
                  <a:pt x="27558" y="87863"/>
                  <a:pt x="28666" y="91101"/>
                  <a:pt x="30243" y="94410"/>
                </a:cubicBezTo>
                <a:cubicBezTo>
                  <a:pt x="33136" y="100497"/>
                  <a:pt x="37141" y="105783"/>
                  <a:pt x="41013" y="110901"/>
                </a:cubicBezTo>
                <a:cubicBezTo>
                  <a:pt x="46749" y="118476"/>
                  <a:pt x="52174" y="125637"/>
                  <a:pt x="53761" y="134785"/>
                </a:cubicBezTo>
                <a:cubicBezTo>
                  <a:pt x="53726" y="135339"/>
                  <a:pt x="53805" y="136426"/>
                  <a:pt x="54038" y="139285"/>
                </a:cubicBezTo>
                <a:cubicBezTo>
                  <a:pt x="54334" y="142850"/>
                  <a:pt x="54735" y="147726"/>
                  <a:pt x="54735" y="151696"/>
                </a:cubicBezTo>
                <a:cubicBezTo>
                  <a:pt x="54735" y="156201"/>
                  <a:pt x="58182" y="161804"/>
                  <a:pt x="59655" y="164004"/>
                </a:cubicBezTo>
                <a:cubicBezTo>
                  <a:pt x="60901" y="165849"/>
                  <a:pt x="62271" y="167589"/>
                  <a:pt x="63522" y="168885"/>
                </a:cubicBezTo>
                <a:cubicBezTo>
                  <a:pt x="65460" y="170912"/>
                  <a:pt x="66444" y="171224"/>
                  <a:pt x="67013" y="171283"/>
                </a:cubicBezTo>
                <a:cubicBezTo>
                  <a:pt x="67063" y="171288"/>
                  <a:pt x="67112" y="171291"/>
                  <a:pt x="67161" y="171291"/>
                </a:cubicBezTo>
                <a:cubicBezTo>
                  <a:pt x="67596" y="171291"/>
                  <a:pt x="68002" y="171095"/>
                  <a:pt x="68269" y="170744"/>
                </a:cubicBezTo>
                <a:cubicBezTo>
                  <a:pt x="68719" y="170161"/>
                  <a:pt x="68719" y="169355"/>
                  <a:pt x="68274" y="167555"/>
                </a:cubicBezTo>
                <a:cubicBezTo>
                  <a:pt x="68101" y="166852"/>
                  <a:pt x="67849" y="165987"/>
                  <a:pt x="67532" y="164978"/>
                </a:cubicBezTo>
                <a:lnTo>
                  <a:pt x="67532" y="164978"/>
                </a:lnTo>
                <a:cubicBezTo>
                  <a:pt x="68793" y="166491"/>
                  <a:pt x="69950" y="167851"/>
                  <a:pt x="70890" y="168909"/>
                </a:cubicBezTo>
                <a:cubicBezTo>
                  <a:pt x="71859" y="169997"/>
                  <a:pt x="72606" y="170759"/>
                  <a:pt x="73170" y="171248"/>
                </a:cubicBezTo>
                <a:cubicBezTo>
                  <a:pt x="73476" y="171511"/>
                  <a:pt x="74178" y="172119"/>
                  <a:pt x="74945" y="172119"/>
                </a:cubicBezTo>
                <a:cubicBezTo>
                  <a:pt x="75192" y="172119"/>
                  <a:pt x="75444" y="172054"/>
                  <a:pt x="75691" y="171896"/>
                </a:cubicBezTo>
                <a:cubicBezTo>
                  <a:pt x="76705" y="171258"/>
                  <a:pt x="76354" y="169903"/>
                  <a:pt x="76216" y="169394"/>
                </a:cubicBezTo>
                <a:cubicBezTo>
                  <a:pt x="76033" y="168687"/>
                  <a:pt x="75686" y="167713"/>
                  <a:pt x="75147" y="166402"/>
                </a:cubicBezTo>
                <a:cubicBezTo>
                  <a:pt x="74826" y="165611"/>
                  <a:pt x="74435" y="164696"/>
                  <a:pt x="73956" y="163599"/>
                </a:cubicBezTo>
                <a:lnTo>
                  <a:pt x="73956" y="163599"/>
                </a:lnTo>
                <a:cubicBezTo>
                  <a:pt x="75474" y="165354"/>
                  <a:pt x="76710" y="166763"/>
                  <a:pt x="77650" y="167777"/>
                </a:cubicBezTo>
                <a:cubicBezTo>
                  <a:pt x="78258" y="168440"/>
                  <a:pt x="78728" y="168929"/>
                  <a:pt x="79084" y="169275"/>
                </a:cubicBezTo>
                <a:cubicBezTo>
                  <a:pt x="79468" y="169643"/>
                  <a:pt x="79967" y="170120"/>
                  <a:pt x="80585" y="170120"/>
                </a:cubicBezTo>
                <a:cubicBezTo>
                  <a:pt x="80723" y="170120"/>
                  <a:pt x="80867" y="170096"/>
                  <a:pt x="81017" y="170042"/>
                </a:cubicBezTo>
                <a:cubicBezTo>
                  <a:pt x="81526" y="169854"/>
                  <a:pt x="81858" y="169379"/>
                  <a:pt x="81858" y="168835"/>
                </a:cubicBezTo>
                <a:cubicBezTo>
                  <a:pt x="81858" y="168553"/>
                  <a:pt x="81858" y="168262"/>
                  <a:pt x="80809" y="165784"/>
                </a:cubicBezTo>
                <a:cubicBezTo>
                  <a:pt x="80617" y="165329"/>
                  <a:pt x="80414" y="164860"/>
                  <a:pt x="80211" y="164385"/>
                </a:cubicBezTo>
                <a:lnTo>
                  <a:pt x="80211" y="164385"/>
                </a:lnTo>
                <a:cubicBezTo>
                  <a:pt x="80409" y="164578"/>
                  <a:pt x="80597" y="164756"/>
                  <a:pt x="80785" y="164924"/>
                </a:cubicBezTo>
                <a:cubicBezTo>
                  <a:pt x="82138" y="166142"/>
                  <a:pt x="83150" y="166696"/>
                  <a:pt x="84035" y="166696"/>
                </a:cubicBezTo>
                <a:cubicBezTo>
                  <a:pt x="84091" y="166696"/>
                  <a:pt x="84146" y="166694"/>
                  <a:pt x="84202" y="166689"/>
                </a:cubicBezTo>
                <a:cubicBezTo>
                  <a:pt x="84399" y="166674"/>
                  <a:pt x="84592" y="166610"/>
                  <a:pt x="84765" y="166501"/>
                </a:cubicBezTo>
                <a:cubicBezTo>
                  <a:pt x="85329" y="166140"/>
                  <a:pt x="85952" y="165374"/>
                  <a:pt x="85710" y="163747"/>
                </a:cubicBezTo>
                <a:cubicBezTo>
                  <a:pt x="85581" y="162951"/>
                  <a:pt x="85260" y="161942"/>
                  <a:pt x="84731" y="160681"/>
                </a:cubicBezTo>
                <a:cubicBezTo>
                  <a:pt x="83796" y="158481"/>
                  <a:pt x="82352" y="155850"/>
                  <a:pt x="80958" y="153303"/>
                </a:cubicBezTo>
                <a:cubicBezTo>
                  <a:pt x="80706" y="152839"/>
                  <a:pt x="80458" y="152384"/>
                  <a:pt x="80211" y="151939"/>
                </a:cubicBezTo>
                <a:lnTo>
                  <a:pt x="80211" y="151939"/>
                </a:lnTo>
                <a:cubicBezTo>
                  <a:pt x="81368" y="152888"/>
                  <a:pt x="82357" y="153486"/>
                  <a:pt x="83173" y="153734"/>
                </a:cubicBezTo>
                <a:cubicBezTo>
                  <a:pt x="83502" y="153835"/>
                  <a:pt x="83796" y="153877"/>
                  <a:pt x="84058" y="153877"/>
                </a:cubicBezTo>
                <a:cubicBezTo>
                  <a:pt x="84650" y="153877"/>
                  <a:pt x="85076" y="153663"/>
                  <a:pt x="85354" y="153447"/>
                </a:cubicBezTo>
                <a:cubicBezTo>
                  <a:pt x="85744" y="153140"/>
                  <a:pt x="86199" y="152547"/>
                  <a:pt x="86175" y="151429"/>
                </a:cubicBezTo>
                <a:cubicBezTo>
                  <a:pt x="86130" y="149318"/>
                  <a:pt x="84370" y="146114"/>
                  <a:pt x="83618" y="144833"/>
                </a:cubicBezTo>
                <a:cubicBezTo>
                  <a:pt x="83049" y="143869"/>
                  <a:pt x="81047" y="140625"/>
                  <a:pt x="79197" y="139304"/>
                </a:cubicBezTo>
                <a:cubicBezTo>
                  <a:pt x="76646" y="137480"/>
                  <a:pt x="67077" y="126606"/>
                  <a:pt x="64768" y="122645"/>
                </a:cubicBezTo>
                <a:cubicBezTo>
                  <a:pt x="62301" y="116785"/>
                  <a:pt x="61381" y="110451"/>
                  <a:pt x="60412" y="103751"/>
                </a:cubicBezTo>
                <a:cubicBezTo>
                  <a:pt x="59447" y="97075"/>
                  <a:pt x="58444" y="90177"/>
                  <a:pt x="55788" y="83600"/>
                </a:cubicBezTo>
                <a:cubicBezTo>
                  <a:pt x="54339" y="80025"/>
                  <a:pt x="52549" y="76875"/>
                  <a:pt x="50299" y="73962"/>
                </a:cubicBezTo>
                <a:cubicBezTo>
                  <a:pt x="47901" y="70857"/>
                  <a:pt x="45063" y="68123"/>
                  <a:pt x="41641" y="65601"/>
                </a:cubicBezTo>
                <a:cubicBezTo>
                  <a:pt x="41987" y="59335"/>
                  <a:pt x="40335" y="53575"/>
                  <a:pt x="36953" y="49312"/>
                </a:cubicBezTo>
                <a:lnTo>
                  <a:pt x="36948" y="49307"/>
                </a:lnTo>
                <a:cubicBezTo>
                  <a:pt x="36750" y="48788"/>
                  <a:pt x="36652" y="46429"/>
                  <a:pt x="37156" y="41875"/>
                </a:cubicBezTo>
                <a:cubicBezTo>
                  <a:pt x="37289" y="40708"/>
                  <a:pt x="36661" y="38206"/>
                  <a:pt x="35707" y="34512"/>
                </a:cubicBezTo>
                <a:cubicBezTo>
                  <a:pt x="35346" y="33147"/>
                  <a:pt x="34906" y="31461"/>
                  <a:pt x="34857" y="30991"/>
                </a:cubicBezTo>
                <a:cubicBezTo>
                  <a:pt x="35994" y="20464"/>
                  <a:pt x="34624" y="13234"/>
                  <a:pt x="30530" y="8240"/>
                </a:cubicBezTo>
                <a:cubicBezTo>
                  <a:pt x="28537" y="5802"/>
                  <a:pt x="25941" y="3938"/>
                  <a:pt x="22593" y="2543"/>
                </a:cubicBezTo>
                <a:cubicBezTo>
                  <a:pt x="19446" y="1233"/>
                  <a:pt x="10878" y="0"/>
                  <a:pt x="100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2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BLANK_1_1_1_1_1_1_2"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9"/>
          <p:cNvSpPr txBox="1"/>
          <p:nvPr>
            <p:ph type="ctrTitle"/>
          </p:nvPr>
        </p:nvSpPr>
        <p:spPr>
          <a:xfrm>
            <a:off x="2769951" y="733071"/>
            <a:ext cx="3603900" cy="99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75" name="Google Shape;275;p29"/>
          <p:cNvSpPr txBox="1"/>
          <p:nvPr>
            <p:ph idx="1" type="subTitle"/>
          </p:nvPr>
        </p:nvSpPr>
        <p:spPr>
          <a:xfrm>
            <a:off x="2765850" y="1429709"/>
            <a:ext cx="3612300" cy="149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276" name="Google Shape;276;p29"/>
          <p:cNvSpPr txBox="1"/>
          <p:nvPr/>
        </p:nvSpPr>
        <p:spPr>
          <a:xfrm>
            <a:off x="2887800" y="3331486"/>
            <a:ext cx="31185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rPr>
              <a:t>CREDITS: This presentation template was created by </a:t>
            </a:r>
            <a:r>
              <a:rPr b="1" lang="en" sz="1000">
                <a:solidFill>
                  <a:schemeClr val="lt2"/>
                </a:solidFill>
                <a:uFill>
                  <a:noFill/>
                </a:uFill>
                <a:latin typeface="Oxygen"/>
                <a:ea typeface="Oxygen"/>
                <a:cs typeface="Oxygen"/>
                <a:sym typeface="Oxygen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rPr>
              <a:t>, including icons by </a:t>
            </a:r>
            <a:r>
              <a:rPr b="1" lang="en" sz="1000">
                <a:solidFill>
                  <a:schemeClr val="lt2"/>
                </a:solidFill>
                <a:uFill>
                  <a:noFill/>
                </a:uFill>
                <a:latin typeface="Oxygen"/>
                <a:ea typeface="Oxygen"/>
                <a:cs typeface="Oxygen"/>
                <a:sym typeface="Oxyge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rPr>
              <a:t>, and infographics &amp; images by </a:t>
            </a:r>
            <a:r>
              <a:rPr b="1" lang="en" sz="1000">
                <a:solidFill>
                  <a:schemeClr val="lt2"/>
                </a:solidFill>
                <a:uFill>
                  <a:noFill/>
                </a:uFill>
                <a:latin typeface="Oxygen"/>
                <a:ea typeface="Oxygen"/>
                <a:cs typeface="Oxygen"/>
                <a:sym typeface="Oxygen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1" sz="1000">
              <a:solidFill>
                <a:schemeClr val="lt2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277" name="Google Shape;277;p29"/>
          <p:cNvSpPr/>
          <p:nvPr/>
        </p:nvSpPr>
        <p:spPr>
          <a:xfrm>
            <a:off x="8003550" y="2436750"/>
            <a:ext cx="840900" cy="8409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29"/>
          <p:cNvSpPr/>
          <p:nvPr/>
        </p:nvSpPr>
        <p:spPr>
          <a:xfrm rot="10800000">
            <a:off x="7067752" y="-358925"/>
            <a:ext cx="6232138" cy="5748547"/>
          </a:xfrm>
          <a:custGeom>
            <a:rect b="b" l="l" r="r" t="t"/>
            <a:pathLst>
              <a:path extrusionOk="0" h="61106" w="66250">
                <a:moveTo>
                  <a:pt x="30335" y="2196"/>
                </a:moveTo>
                <a:lnTo>
                  <a:pt x="29954" y="9914"/>
                </a:lnTo>
                <a:cubicBezTo>
                  <a:pt x="29723" y="8872"/>
                  <a:pt x="27452" y="5582"/>
                  <a:pt x="28175" y="4708"/>
                </a:cubicBezTo>
                <a:lnTo>
                  <a:pt x="28175" y="4708"/>
                </a:lnTo>
                <a:cubicBezTo>
                  <a:pt x="28174" y="4708"/>
                  <a:pt x="28173" y="4708"/>
                  <a:pt x="28172" y="4708"/>
                </a:cubicBezTo>
                <a:cubicBezTo>
                  <a:pt x="28054" y="4708"/>
                  <a:pt x="29271" y="3216"/>
                  <a:pt x="30335" y="2196"/>
                </a:cubicBezTo>
                <a:close/>
                <a:moveTo>
                  <a:pt x="35271" y="1653"/>
                </a:moveTo>
                <a:lnTo>
                  <a:pt x="38752" y="4770"/>
                </a:lnTo>
                <a:cubicBezTo>
                  <a:pt x="37850" y="6880"/>
                  <a:pt x="36816" y="9266"/>
                  <a:pt x="36112" y="10756"/>
                </a:cubicBezTo>
                <a:lnTo>
                  <a:pt x="35271" y="1653"/>
                </a:lnTo>
                <a:close/>
                <a:moveTo>
                  <a:pt x="41048" y="2575"/>
                </a:moveTo>
                <a:lnTo>
                  <a:pt x="41048" y="2575"/>
                </a:lnTo>
                <a:cubicBezTo>
                  <a:pt x="42000" y="5391"/>
                  <a:pt x="41279" y="9073"/>
                  <a:pt x="38169" y="13524"/>
                </a:cubicBezTo>
                <a:cubicBezTo>
                  <a:pt x="36788" y="15088"/>
                  <a:pt x="35710" y="16588"/>
                  <a:pt x="34959" y="17723"/>
                </a:cubicBezTo>
                <a:cubicBezTo>
                  <a:pt x="35916" y="13104"/>
                  <a:pt x="39194" y="7478"/>
                  <a:pt x="41048" y="2575"/>
                </a:cubicBezTo>
                <a:close/>
                <a:moveTo>
                  <a:pt x="25410" y="2575"/>
                </a:moveTo>
                <a:cubicBezTo>
                  <a:pt x="27274" y="7533"/>
                  <a:pt x="30798" y="13551"/>
                  <a:pt x="31576" y="18175"/>
                </a:cubicBezTo>
                <a:cubicBezTo>
                  <a:pt x="27583" y="13858"/>
                  <a:pt x="23521" y="7478"/>
                  <a:pt x="25410" y="2575"/>
                </a:cubicBezTo>
                <a:close/>
                <a:moveTo>
                  <a:pt x="27842" y="19612"/>
                </a:moveTo>
                <a:cubicBezTo>
                  <a:pt x="29224" y="19612"/>
                  <a:pt x="30540" y="19880"/>
                  <a:pt x="31727" y="20511"/>
                </a:cubicBezTo>
                <a:cubicBezTo>
                  <a:pt x="31790" y="21428"/>
                  <a:pt x="31873" y="22432"/>
                  <a:pt x="31945" y="23414"/>
                </a:cubicBezTo>
                <a:cubicBezTo>
                  <a:pt x="30915" y="23294"/>
                  <a:pt x="29741" y="23235"/>
                  <a:pt x="28480" y="23235"/>
                </a:cubicBezTo>
                <a:cubicBezTo>
                  <a:pt x="23384" y="23235"/>
                  <a:pt x="16867" y="24212"/>
                  <a:pt x="12658" y="26135"/>
                </a:cubicBezTo>
                <a:cubicBezTo>
                  <a:pt x="16366" y="23498"/>
                  <a:pt x="22584" y="19612"/>
                  <a:pt x="27842" y="19612"/>
                </a:cubicBezTo>
                <a:close/>
                <a:moveTo>
                  <a:pt x="38618" y="19611"/>
                </a:moveTo>
                <a:cubicBezTo>
                  <a:pt x="43874" y="19611"/>
                  <a:pt x="50088" y="23494"/>
                  <a:pt x="53797" y="26135"/>
                </a:cubicBezTo>
                <a:cubicBezTo>
                  <a:pt x="53732" y="26107"/>
                  <a:pt x="53666" y="26082"/>
                  <a:pt x="53596" y="26052"/>
                </a:cubicBezTo>
                <a:cubicBezTo>
                  <a:pt x="49457" y="24189"/>
                  <a:pt x="42980" y="23236"/>
                  <a:pt x="37949" y="23236"/>
                </a:cubicBezTo>
                <a:cubicBezTo>
                  <a:pt x="36693" y="23236"/>
                  <a:pt x="35527" y="23295"/>
                  <a:pt x="34510" y="23414"/>
                </a:cubicBezTo>
                <a:cubicBezTo>
                  <a:pt x="34580" y="22432"/>
                  <a:pt x="34668" y="21428"/>
                  <a:pt x="34731" y="20511"/>
                </a:cubicBezTo>
                <a:cubicBezTo>
                  <a:pt x="35918" y="19880"/>
                  <a:pt x="37235" y="19611"/>
                  <a:pt x="38618" y="19611"/>
                </a:cubicBezTo>
                <a:close/>
                <a:moveTo>
                  <a:pt x="38922" y="15059"/>
                </a:moveTo>
                <a:cubicBezTo>
                  <a:pt x="40363" y="15059"/>
                  <a:pt x="50616" y="17904"/>
                  <a:pt x="52657" y="19911"/>
                </a:cubicBezTo>
                <a:cubicBezTo>
                  <a:pt x="56103" y="22053"/>
                  <a:pt x="57014" y="25045"/>
                  <a:pt x="58212" y="28280"/>
                </a:cubicBezTo>
                <a:cubicBezTo>
                  <a:pt x="54266" y="24373"/>
                  <a:pt x="45612" y="18382"/>
                  <a:pt x="38529" y="18382"/>
                </a:cubicBezTo>
                <a:cubicBezTo>
                  <a:pt x="37592" y="18382"/>
                  <a:pt x="36683" y="18487"/>
                  <a:pt x="35816" y="18715"/>
                </a:cubicBezTo>
                <a:cubicBezTo>
                  <a:pt x="36507" y="17969"/>
                  <a:pt x="37431" y="15701"/>
                  <a:pt x="38800" y="15071"/>
                </a:cubicBezTo>
                <a:cubicBezTo>
                  <a:pt x="38828" y="15063"/>
                  <a:pt x="38869" y="15059"/>
                  <a:pt x="38922" y="15059"/>
                </a:cubicBezTo>
                <a:close/>
                <a:moveTo>
                  <a:pt x="27118" y="15071"/>
                </a:moveTo>
                <a:cubicBezTo>
                  <a:pt x="28520" y="15686"/>
                  <a:pt x="29547" y="17909"/>
                  <a:pt x="30351" y="18640"/>
                </a:cubicBezTo>
                <a:cubicBezTo>
                  <a:pt x="29589" y="18484"/>
                  <a:pt x="28799" y="18411"/>
                  <a:pt x="27991" y="18411"/>
                </a:cubicBezTo>
                <a:cubicBezTo>
                  <a:pt x="20467" y="18411"/>
                  <a:pt x="11302" y="24734"/>
                  <a:pt x="7369" y="29347"/>
                </a:cubicBezTo>
                <a:cubicBezTo>
                  <a:pt x="7871" y="27845"/>
                  <a:pt x="8489" y="26162"/>
                  <a:pt x="9253" y="24374"/>
                </a:cubicBezTo>
                <a:cubicBezTo>
                  <a:pt x="10662" y="19019"/>
                  <a:pt x="23921" y="15219"/>
                  <a:pt x="27118" y="15071"/>
                </a:cubicBezTo>
                <a:close/>
                <a:moveTo>
                  <a:pt x="28721" y="24498"/>
                </a:moveTo>
                <a:cubicBezTo>
                  <a:pt x="30005" y="24498"/>
                  <a:pt x="31146" y="24559"/>
                  <a:pt x="32023" y="24683"/>
                </a:cubicBezTo>
                <a:cubicBezTo>
                  <a:pt x="32053" y="25205"/>
                  <a:pt x="32061" y="25607"/>
                  <a:pt x="32036" y="25745"/>
                </a:cubicBezTo>
                <a:cubicBezTo>
                  <a:pt x="31996" y="25944"/>
                  <a:pt x="31903" y="27579"/>
                  <a:pt x="31780" y="29950"/>
                </a:cubicBezTo>
                <a:cubicBezTo>
                  <a:pt x="30705" y="30506"/>
                  <a:pt x="29585" y="30734"/>
                  <a:pt x="28446" y="30734"/>
                </a:cubicBezTo>
                <a:cubicBezTo>
                  <a:pt x="24023" y="30734"/>
                  <a:pt x="19324" y="27295"/>
                  <a:pt x="15999" y="26253"/>
                </a:cubicBezTo>
                <a:cubicBezTo>
                  <a:pt x="19184" y="25105"/>
                  <a:pt x="24669" y="24498"/>
                  <a:pt x="28721" y="24498"/>
                </a:cubicBezTo>
                <a:close/>
                <a:moveTo>
                  <a:pt x="37751" y="24505"/>
                </a:moveTo>
                <a:cubicBezTo>
                  <a:pt x="41815" y="24505"/>
                  <a:pt x="47294" y="25113"/>
                  <a:pt x="50502" y="26273"/>
                </a:cubicBezTo>
                <a:cubicBezTo>
                  <a:pt x="49964" y="26433"/>
                  <a:pt x="49364" y="26649"/>
                  <a:pt x="48693" y="26916"/>
                </a:cubicBezTo>
                <a:cubicBezTo>
                  <a:pt x="45263" y="28053"/>
                  <a:pt x="42238" y="30760"/>
                  <a:pt x="38499" y="30760"/>
                </a:cubicBezTo>
                <a:cubicBezTo>
                  <a:pt x="38017" y="30760"/>
                  <a:pt x="37523" y="30715"/>
                  <a:pt x="37014" y="30615"/>
                </a:cubicBezTo>
                <a:cubicBezTo>
                  <a:pt x="35871" y="30422"/>
                  <a:pt x="35000" y="30088"/>
                  <a:pt x="34678" y="29952"/>
                </a:cubicBezTo>
                <a:cubicBezTo>
                  <a:pt x="34555" y="27581"/>
                  <a:pt x="34460" y="25946"/>
                  <a:pt x="34419" y="25748"/>
                </a:cubicBezTo>
                <a:cubicBezTo>
                  <a:pt x="34392" y="25610"/>
                  <a:pt x="34402" y="25205"/>
                  <a:pt x="34429" y="24690"/>
                </a:cubicBezTo>
                <a:cubicBezTo>
                  <a:pt x="35316" y="24566"/>
                  <a:pt x="36463" y="24505"/>
                  <a:pt x="37751" y="24505"/>
                </a:cubicBezTo>
                <a:close/>
                <a:moveTo>
                  <a:pt x="31714" y="31321"/>
                </a:moveTo>
                <a:lnTo>
                  <a:pt x="31714" y="31321"/>
                </a:lnTo>
                <a:cubicBezTo>
                  <a:pt x="31682" y="31901"/>
                  <a:pt x="31652" y="32507"/>
                  <a:pt x="31621" y="33135"/>
                </a:cubicBezTo>
                <a:cubicBezTo>
                  <a:pt x="30653" y="33690"/>
                  <a:pt x="29800" y="33931"/>
                  <a:pt x="29010" y="33931"/>
                </a:cubicBezTo>
                <a:cubicBezTo>
                  <a:pt x="27334" y="33931"/>
                  <a:pt x="25945" y="32843"/>
                  <a:pt x="24350" y="31361"/>
                </a:cubicBezTo>
                <a:lnTo>
                  <a:pt x="24350" y="31361"/>
                </a:lnTo>
                <a:cubicBezTo>
                  <a:pt x="25369" y="31800"/>
                  <a:pt x="26585" y="31994"/>
                  <a:pt x="27810" y="31994"/>
                </a:cubicBezTo>
                <a:cubicBezTo>
                  <a:pt x="29190" y="31994"/>
                  <a:pt x="30581" y="31747"/>
                  <a:pt x="31714" y="31321"/>
                </a:cubicBezTo>
                <a:close/>
                <a:moveTo>
                  <a:pt x="34746" y="31324"/>
                </a:moveTo>
                <a:cubicBezTo>
                  <a:pt x="35879" y="31750"/>
                  <a:pt x="37270" y="31998"/>
                  <a:pt x="38651" y="31998"/>
                </a:cubicBezTo>
                <a:cubicBezTo>
                  <a:pt x="39874" y="31998"/>
                  <a:pt x="41089" y="31803"/>
                  <a:pt x="42108" y="31364"/>
                </a:cubicBezTo>
                <a:lnTo>
                  <a:pt x="42108" y="31364"/>
                </a:lnTo>
                <a:cubicBezTo>
                  <a:pt x="40510" y="32845"/>
                  <a:pt x="39121" y="33931"/>
                  <a:pt x="37446" y="33931"/>
                </a:cubicBezTo>
                <a:cubicBezTo>
                  <a:pt x="36656" y="33931"/>
                  <a:pt x="35803" y="33690"/>
                  <a:pt x="34834" y="33135"/>
                </a:cubicBezTo>
                <a:cubicBezTo>
                  <a:pt x="34804" y="32507"/>
                  <a:pt x="34774" y="31901"/>
                  <a:pt x="34746" y="31324"/>
                </a:cubicBezTo>
                <a:close/>
                <a:moveTo>
                  <a:pt x="52414" y="27197"/>
                </a:moveTo>
                <a:cubicBezTo>
                  <a:pt x="53188" y="27197"/>
                  <a:pt x="53926" y="27423"/>
                  <a:pt x="54764" y="27946"/>
                </a:cubicBezTo>
                <a:cubicBezTo>
                  <a:pt x="52649" y="28199"/>
                  <a:pt x="50504" y="30075"/>
                  <a:pt x="48241" y="32050"/>
                </a:cubicBezTo>
                <a:cubicBezTo>
                  <a:pt x="46262" y="33775"/>
                  <a:pt x="44230" y="35551"/>
                  <a:pt x="42130" y="36370"/>
                </a:cubicBezTo>
                <a:cubicBezTo>
                  <a:pt x="44976" y="34212"/>
                  <a:pt x="47380" y="30178"/>
                  <a:pt x="49464" y="27961"/>
                </a:cubicBezTo>
                <a:cubicBezTo>
                  <a:pt x="50623" y="27484"/>
                  <a:pt x="51542" y="27197"/>
                  <a:pt x="52414" y="27197"/>
                </a:cubicBezTo>
                <a:close/>
                <a:moveTo>
                  <a:pt x="14060" y="27190"/>
                </a:moveTo>
                <a:cubicBezTo>
                  <a:pt x="15263" y="27190"/>
                  <a:pt x="16476" y="27702"/>
                  <a:pt x="17883" y="28300"/>
                </a:cubicBezTo>
                <a:cubicBezTo>
                  <a:pt x="19774" y="30761"/>
                  <a:pt x="21572" y="34187"/>
                  <a:pt x="24355" y="36380"/>
                </a:cubicBezTo>
                <a:cubicBezTo>
                  <a:pt x="22245" y="35566"/>
                  <a:pt x="20201" y="33783"/>
                  <a:pt x="18214" y="32050"/>
                </a:cubicBezTo>
                <a:cubicBezTo>
                  <a:pt x="15954" y="30075"/>
                  <a:pt x="13806" y="28199"/>
                  <a:pt x="11692" y="27946"/>
                </a:cubicBezTo>
                <a:cubicBezTo>
                  <a:pt x="12510" y="27403"/>
                  <a:pt x="13283" y="27190"/>
                  <a:pt x="14060" y="27190"/>
                </a:cubicBezTo>
                <a:close/>
                <a:moveTo>
                  <a:pt x="20465" y="29787"/>
                </a:moveTo>
                <a:lnTo>
                  <a:pt x="20465" y="29787"/>
                </a:lnTo>
                <a:cubicBezTo>
                  <a:pt x="23250" y="31702"/>
                  <a:pt x="25640" y="35199"/>
                  <a:pt x="29016" y="35199"/>
                </a:cubicBezTo>
                <a:cubicBezTo>
                  <a:pt x="29802" y="35199"/>
                  <a:pt x="30641" y="35009"/>
                  <a:pt x="31551" y="34566"/>
                </a:cubicBezTo>
                <a:lnTo>
                  <a:pt x="31551" y="34566"/>
                </a:lnTo>
                <a:cubicBezTo>
                  <a:pt x="31529" y="35043"/>
                  <a:pt x="31503" y="35528"/>
                  <a:pt x="31481" y="36020"/>
                </a:cubicBezTo>
                <a:cubicBezTo>
                  <a:pt x="30653" y="36322"/>
                  <a:pt x="29531" y="36611"/>
                  <a:pt x="28413" y="36611"/>
                </a:cubicBezTo>
                <a:cubicBezTo>
                  <a:pt x="27624" y="36611"/>
                  <a:pt x="26838" y="36468"/>
                  <a:pt x="26159" y="36083"/>
                </a:cubicBezTo>
                <a:cubicBezTo>
                  <a:pt x="23933" y="34873"/>
                  <a:pt x="21884" y="31904"/>
                  <a:pt x="20465" y="29787"/>
                </a:cubicBezTo>
                <a:close/>
                <a:moveTo>
                  <a:pt x="46608" y="29412"/>
                </a:moveTo>
                <a:lnTo>
                  <a:pt x="46608" y="29412"/>
                </a:lnTo>
                <a:cubicBezTo>
                  <a:pt x="45029" y="31560"/>
                  <a:pt x="42660" y="34790"/>
                  <a:pt x="40294" y="36083"/>
                </a:cubicBezTo>
                <a:cubicBezTo>
                  <a:pt x="39616" y="36468"/>
                  <a:pt x="38830" y="36611"/>
                  <a:pt x="38042" y="36611"/>
                </a:cubicBezTo>
                <a:cubicBezTo>
                  <a:pt x="36924" y="36611"/>
                  <a:pt x="35801" y="36322"/>
                  <a:pt x="34972" y="36020"/>
                </a:cubicBezTo>
                <a:cubicBezTo>
                  <a:pt x="34949" y="35531"/>
                  <a:pt x="34924" y="35043"/>
                  <a:pt x="34904" y="34566"/>
                </a:cubicBezTo>
                <a:lnTo>
                  <a:pt x="34904" y="34566"/>
                </a:lnTo>
                <a:cubicBezTo>
                  <a:pt x="35805" y="35012"/>
                  <a:pt x="36640" y="35202"/>
                  <a:pt x="37425" y="35202"/>
                </a:cubicBezTo>
                <a:cubicBezTo>
                  <a:pt x="41092" y="35202"/>
                  <a:pt x="43652" y="31047"/>
                  <a:pt x="46608" y="29412"/>
                </a:cubicBezTo>
                <a:close/>
                <a:moveTo>
                  <a:pt x="24423" y="39602"/>
                </a:moveTo>
                <a:cubicBezTo>
                  <a:pt x="24421" y="39602"/>
                  <a:pt x="24420" y="39603"/>
                  <a:pt x="24420" y="39605"/>
                </a:cubicBezTo>
                <a:lnTo>
                  <a:pt x="24420" y="39605"/>
                </a:lnTo>
                <a:cubicBezTo>
                  <a:pt x="24421" y="39604"/>
                  <a:pt x="24422" y="39603"/>
                  <a:pt x="24423" y="39602"/>
                </a:cubicBezTo>
                <a:cubicBezTo>
                  <a:pt x="24423" y="39602"/>
                  <a:pt x="24423" y="39602"/>
                  <a:pt x="24423" y="39602"/>
                </a:cubicBezTo>
                <a:close/>
                <a:moveTo>
                  <a:pt x="42038" y="39607"/>
                </a:moveTo>
                <a:cubicBezTo>
                  <a:pt x="42038" y="39607"/>
                  <a:pt x="42038" y="39607"/>
                  <a:pt x="42037" y="39607"/>
                </a:cubicBezTo>
                <a:cubicBezTo>
                  <a:pt x="42039" y="39608"/>
                  <a:pt x="42040" y="39610"/>
                  <a:pt x="42041" y="39611"/>
                </a:cubicBezTo>
                <a:lnTo>
                  <a:pt x="42041" y="39611"/>
                </a:lnTo>
                <a:cubicBezTo>
                  <a:pt x="42041" y="39608"/>
                  <a:pt x="42040" y="39607"/>
                  <a:pt x="42038" y="39607"/>
                </a:cubicBezTo>
                <a:close/>
                <a:moveTo>
                  <a:pt x="31418" y="37387"/>
                </a:moveTo>
                <a:lnTo>
                  <a:pt x="31418" y="37387"/>
                </a:lnTo>
                <a:cubicBezTo>
                  <a:pt x="31383" y="38093"/>
                  <a:pt x="31353" y="38808"/>
                  <a:pt x="31318" y="39522"/>
                </a:cubicBezTo>
                <a:cubicBezTo>
                  <a:pt x="29833" y="39552"/>
                  <a:pt x="28155" y="40062"/>
                  <a:pt x="26847" y="41373"/>
                </a:cubicBezTo>
                <a:lnTo>
                  <a:pt x="25488" y="37995"/>
                </a:lnTo>
                <a:lnTo>
                  <a:pt x="25488" y="37995"/>
                </a:lnTo>
                <a:cubicBezTo>
                  <a:pt x="25960" y="38070"/>
                  <a:pt x="26447" y="38105"/>
                  <a:pt x="26932" y="38105"/>
                </a:cubicBezTo>
                <a:cubicBezTo>
                  <a:pt x="28540" y="38090"/>
                  <a:pt x="30052" y="37786"/>
                  <a:pt x="31418" y="37387"/>
                </a:cubicBezTo>
                <a:close/>
                <a:moveTo>
                  <a:pt x="35035" y="37387"/>
                </a:moveTo>
                <a:lnTo>
                  <a:pt x="35035" y="37387"/>
                </a:lnTo>
                <a:cubicBezTo>
                  <a:pt x="36373" y="37775"/>
                  <a:pt x="37956" y="38104"/>
                  <a:pt x="39503" y="38104"/>
                </a:cubicBezTo>
                <a:cubicBezTo>
                  <a:pt x="39997" y="38104"/>
                  <a:pt x="40487" y="38071"/>
                  <a:pt x="40965" y="37995"/>
                </a:cubicBezTo>
                <a:lnTo>
                  <a:pt x="40965" y="37995"/>
                </a:lnTo>
                <a:lnTo>
                  <a:pt x="39606" y="41373"/>
                </a:lnTo>
                <a:cubicBezTo>
                  <a:pt x="38790" y="40557"/>
                  <a:pt x="37893" y="40109"/>
                  <a:pt x="37142" y="39861"/>
                </a:cubicBezTo>
                <a:cubicBezTo>
                  <a:pt x="34480" y="39180"/>
                  <a:pt x="35256" y="40109"/>
                  <a:pt x="35035" y="37387"/>
                </a:cubicBezTo>
                <a:close/>
                <a:moveTo>
                  <a:pt x="18403" y="33868"/>
                </a:moveTo>
                <a:cubicBezTo>
                  <a:pt x="23152" y="38213"/>
                  <a:pt x="23677" y="35551"/>
                  <a:pt x="25870" y="42287"/>
                </a:cubicBezTo>
                <a:cubicBezTo>
                  <a:pt x="26091" y="42646"/>
                  <a:pt x="25325" y="43395"/>
                  <a:pt x="25224" y="43980"/>
                </a:cubicBezTo>
                <a:cubicBezTo>
                  <a:pt x="25013" y="44543"/>
                  <a:pt x="24827" y="45045"/>
                  <a:pt x="24659" y="45502"/>
                </a:cubicBezTo>
                <a:cubicBezTo>
                  <a:pt x="24360" y="44811"/>
                  <a:pt x="23911" y="44060"/>
                  <a:pt x="23308" y="43540"/>
                </a:cubicBezTo>
                <a:cubicBezTo>
                  <a:pt x="22761" y="43063"/>
                  <a:pt x="22139" y="42846"/>
                  <a:pt x="21488" y="42846"/>
                </a:cubicBezTo>
                <a:cubicBezTo>
                  <a:pt x="21392" y="42846"/>
                  <a:pt x="21295" y="42850"/>
                  <a:pt x="21198" y="42860"/>
                </a:cubicBezTo>
                <a:cubicBezTo>
                  <a:pt x="21171" y="42861"/>
                  <a:pt x="21144" y="42862"/>
                  <a:pt x="21116" y="42862"/>
                </a:cubicBezTo>
                <a:cubicBezTo>
                  <a:pt x="19529" y="42862"/>
                  <a:pt x="15951" y="40359"/>
                  <a:pt x="17536" y="38130"/>
                </a:cubicBezTo>
                <a:lnTo>
                  <a:pt x="17536" y="38130"/>
                </a:lnTo>
                <a:cubicBezTo>
                  <a:pt x="18122" y="39437"/>
                  <a:pt x="21584" y="41028"/>
                  <a:pt x="23257" y="41028"/>
                </a:cubicBezTo>
                <a:cubicBezTo>
                  <a:pt x="23349" y="41028"/>
                  <a:pt x="23436" y="41024"/>
                  <a:pt x="23516" y="41014"/>
                </a:cubicBezTo>
                <a:cubicBezTo>
                  <a:pt x="24508" y="41014"/>
                  <a:pt x="25003" y="40725"/>
                  <a:pt x="25089" y="40667"/>
                </a:cubicBezTo>
                <a:cubicBezTo>
                  <a:pt x="25091" y="40657"/>
                  <a:pt x="24412" y="39669"/>
                  <a:pt x="24420" y="39605"/>
                </a:cubicBezTo>
                <a:lnTo>
                  <a:pt x="24420" y="39605"/>
                </a:lnTo>
                <a:cubicBezTo>
                  <a:pt x="24290" y="39722"/>
                  <a:pt x="24034" y="39777"/>
                  <a:pt x="23696" y="39777"/>
                </a:cubicBezTo>
                <a:cubicBezTo>
                  <a:pt x="22063" y="39777"/>
                  <a:pt x="18518" y="38491"/>
                  <a:pt x="18156" y="36611"/>
                </a:cubicBezTo>
                <a:cubicBezTo>
                  <a:pt x="18244" y="36169"/>
                  <a:pt x="18370" y="34629"/>
                  <a:pt x="18403" y="33868"/>
                </a:cubicBezTo>
                <a:close/>
                <a:moveTo>
                  <a:pt x="48058" y="33870"/>
                </a:moveTo>
                <a:cubicBezTo>
                  <a:pt x="48090" y="34629"/>
                  <a:pt x="48216" y="36171"/>
                  <a:pt x="48304" y="36613"/>
                </a:cubicBezTo>
                <a:cubicBezTo>
                  <a:pt x="47955" y="38489"/>
                  <a:pt x="44380" y="39784"/>
                  <a:pt x="42754" y="39784"/>
                </a:cubicBezTo>
                <a:cubicBezTo>
                  <a:pt x="42418" y="39784"/>
                  <a:pt x="42165" y="39728"/>
                  <a:pt x="42041" y="39611"/>
                </a:cubicBezTo>
                <a:lnTo>
                  <a:pt x="42041" y="39611"/>
                </a:lnTo>
                <a:cubicBezTo>
                  <a:pt x="42043" y="39679"/>
                  <a:pt x="41362" y="40667"/>
                  <a:pt x="41372" y="40670"/>
                </a:cubicBezTo>
                <a:cubicBezTo>
                  <a:pt x="41455" y="40727"/>
                  <a:pt x="41952" y="41016"/>
                  <a:pt x="42944" y="41016"/>
                </a:cubicBezTo>
                <a:cubicBezTo>
                  <a:pt x="43024" y="41026"/>
                  <a:pt x="43111" y="41031"/>
                  <a:pt x="43203" y="41031"/>
                </a:cubicBezTo>
                <a:cubicBezTo>
                  <a:pt x="44876" y="41031"/>
                  <a:pt x="48339" y="39440"/>
                  <a:pt x="48924" y="38133"/>
                </a:cubicBezTo>
                <a:lnTo>
                  <a:pt x="48924" y="38133"/>
                </a:lnTo>
                <a:cubicBezTo>
                  <a:pt x="49326" y="38967"/>
                  <a:pt x="49550" y="39833"/>
                  <a:pt x="48902" y="40682"/>
                </a:cubicBezTo>
                <a:cubicBezTo>
                  <a:pt x="46151" y="44354"/>
                  <a:pt x="43534" y="41227"/>
                  <a:pt x="41801" y="45504"/>
                </a:cubicBezTo>
                <a:cubicBezTo>
                  <a:pt x="41630" y="45047"/>
                  <a:pt x="41447" y="44545"/>
                  <a:pt x="41236" y="43982"/>
                </a:cubicBezTo>
                <a:cubicBezTo>
                  <a:pt x="41136" y="43400"/>
                  <a:pt x="40372" y="42649"/>
                  <a:pt x="40588" y="42290"/>
                </a:cubicBezTo>
                <a:cubicBezTo>
                  <a:pt x="42803" y="35521"/>
                  <a:pt x="43288" y="38241"/>
                  <a:pt x="48058" y="33870"/>
                </a:cubicBezTo>
                <a:close/>
                <a:moveTo>
                  <a:pt x="31017" y="40771"/>
                </a:moveTo>
                <a:cubicBezTo>
                  <a:pt x="31099" y="40771"/>
                  <a:pt x="31181" y="40773"/>
                  <a:pt x="31265" y="40778"/>
                </a:cubicBezTo>
                <a:cubicBezTo>
                  <a:pt x="31152" y="43252"/>
                  <a:pt x="31044" y="45638"/>
                  <a:pt x="30956" y="47587"/>
                </a:cubicBezTo>
                <a:cubicBezTo>
                  <a:pt x="29847" y="46921"/>
                  <a:pt x="28973" y="46643"/>
                  <a:pt x="28262" y="46643"/>
                </a:cubicBezTo>
                <a:cubicBezTo>
                  <a:pt x="25723" y="46643"/>
                  <a:pt x="25246" y="50184"/>
                  <a:pt x="23531" y="52316"/>
                </a:cubicBezTo>
                <a:cubicBezTo>
                  <a:pt x="23848" y="51625"/>
                  <a:pt x="24021" y="51191"/>
                  <a:pt x="24195" y="50626"/>
                </a:cubicBezTo>
                <a:cubicBezTo>
                  <a:pt x="25010" y="49042"/>
                  <a:pt x="26163" y="40771"/>
                  <a:pt x="31017" y="40771"/>
                </a:cubicBezTo>
                <a:close/>
                <a:moveTo>
                  <a:pt x="35433" y="40771"/>
                </a:moveTo>
                <a:cubicBezTo>
                  <a:pt x="40310" y="40771"/>
                  <a:pt x="41440" y="49041"/>
                  <a:pt x="42263" y="50626"/>
                </a:cubicBezTo>
                <a:cubicBezTo>
                  <a:pt x="42434" y="51191"/>
                  <a:pt x="42607" y="51625"/>
                  <a:pt x="42929" y="52316"/>
                </a:cubicBezTo>
                <a:cubicBezTo>
                  <a:pt x="41213" y="50182"/>
                  <a:pt x="40734" y="46643"/>
                  <a:pt x="38196" y="46643"/>
                </a:cubicBezTo>
                <a:cubicBezTo>
                  <a:pt x="37484" y="46643"/>
                  <a:pt x="36610" y="46921"/>
                  <a:pt x="35502" y="47587"/>
                </a:cubicBezTo>
                <a:cubicBezTo>
                  <a:pt x="35414" y="45638"/>
                  <a:pt x="35309" y="43252"/>
                  <a:pt x="35196" y="40778"/>
                </a:cubicBezTo>
                <a:cubicBezTo>
                  <a:pt x="35276" y="40773"/>
                  <a:pt x="35355" y="40771"/>
                  <a:pt x="35433" y="40771"/>
                </a:cubicBezTo>
                <a:close/>
                <a:moveTo>
                  <a:pt x="56982" y="28802"/>
                </a:moveTo>
                <a:cubicBezTo>
                  <a:pt x="61390" y="33705"/>
                  <a:pt x="62472" y="42408"/>
                  <a:pt x="60410" y="48802"/>
                </a:cubicBezTo>
                <a:cubicBezTo>
                  <a:pt x="59785" y="50920"/>
                  <a:pt x="59312" y="52761"/>
                  <a:pt x="58998" y="54310"/>
                </a:cubicBezTo>
                <a:cubicBezTo>
                  <a:pt x="58290" y="51703"/>
                  <a:pt x="57316" y="48729"/>
                  <a:pt x="56856" y="46193"/>
                </a:cubicBezTo>
                <a:cubicBezTo>
                  <a:pt x="56356" y="43447"/>
                  <a:pt x="56479" y="42254"/>
                  <a:pt x="56607" y="40994"/>
                </a:cubicBezTo>
                <a:cubicBezTo>
                  <a:pt x="56776" y="38216"/>
                  <a:pt x="56851" y="29548"/>
                  <a:pt x="56982" y="28802"/>
                </a:cubicBezTo>
                <a:close/>
                <a:moveTo>
                  <a:pt x="9476" y="28802"/>
                </a:moveTo>
                <a:cubicBezTo>
                  <a:pt x="9604" y="29566"/>
                  <a:pt x="9677" y="38201"/>
                  <a:pt x="9850" y="40994"/>
                </a:cubicBezTo>
                <a:cubicBezTo>
                  <a:pt x="9979" y="42257"/>
                  <a:pt x="10102" y="43450"/>
                  <a:pt x="9602" y="46193"/>
                </a:cubicBezTo>
                <a:cubicBezTo>
                  <a:pt x="9140" y="48729"/>
                  <a:pt x="8168" y="51701"/>
                  <a:pt x="7457" y="54313"/>
                </a:cubicBezTo>
                <a:cubicBezTo>
                  <a:pt x="4872" y="45803"/>
                  <a:pt x="3167" y="35998"/>
                  <a:pt x="9476" y="28802"/>
                </a:cubicBezTo>
                <a:close/>
                <a:moveTo>
                  <a:pt x="28334" y="47946"/>
                </a:moveTo>
                <a:cubicBezTo>
                  <a:pt x="29251" y="47946"/>
                  <a:pt x="30281" y="48603"/>
                  <a:pt x="30886" y="49084"/>
                </a:cubicBezTo>
                <a:cubicBezTo>
                  <a:pt x="30838" y="50126"/>
                  <a:pt x="30800" y="50965"/>
                  <a:pt x="30778" y="51515"/>
                </a:cubicBezTo>
                <a:cubicBezTo>
                  <a:pt x="30778" y="51784"/>
                  <a:pt x="31107" y="52620"/>
                  <a:pt x="30486" y="53743"/>
                </a:cubicBezTo>
                <a:cubicBezTo>
                  <a:pt x="29551" y="54975"/>
                  <a:pt x="28130" y="55183"/>
                  <a:pt x="26630" y="55183"/>
                </a:cubicBezTo>
                <a:cubicBezTo>
                  <a:pt x="25864" y="55183"/>
                  <a:pt x="25077" y="55128"/>
                  <a:pt x="24324" y="55128"/>
                </a:cubicBezTo>
                <a:cubicBezTo>
                  <a:pt x="23399" y="55128"/>
                  <a:pt x="22525" y="55210"/>
                  <a:pt x="21801" y="55574"/>
                </a:cubicBezTo>
                <a:cubicBezTo>
                  <a:pt x="23243" y="53680"/>
                  <a:pt x="24850" y="53991"/>
                  <a:pt x="26395" y="49749"/>
                </a:cubicBezTo>
                <a:cubicBezTo>
                  <a:pt x="26776" y="48729"/>
                  <a:pt x="27301" y="48134"/>
                  <a:pt x="27959" y="47986"/>
                </a:cubicBezTo>
                <a:cubicBezTo>
                  <a:pt x="28081" y="47958"/>
                  <a:pt x="28206" y="47946"/>
                  <a:pt x="28334" y="47946"/>
                </a:cubicBezTo>
                <a:close/>
                <a:moveTo>
                  <a:pt x="37999" y="47957"/>
                </a:moveTo>
                <a:cubicBezTo>
                  <a:pt x="40528" y="47957"/>
                  <a:pt x="40545" y="53311"/>
                  <a:pt x="43798" y="54670"/>
                </a:cubicBezTo>
                <a:cubicBezTo>
                  <a:pt x="44268" y="54936"/>
                  <a:pt x="44438" y="55162"/>
                  <a:pt x="44654" y="55576"/>
                </a:cubicBezTo>
                <a:cubicBezTo>
                  <a:pt x="44413" y="55433"/>
                  <a:pt x="44142" y="55330"/>
                  <a:pt x="43841" y="55262"/>
                </a:cubicBezTo>
                <a:cubicBezTo>
                  <a:pt x="43394" y="55169"/>
                  <a:pt x="42889" y="55142"/>
                  <a:pt x="42351" y="55142"/>
                </a:cubicBezTo>
                <a:cubicBezTo>
                  <a:pt x="41614" y="55142"/>
                  <a:pt x="40818" y="55193"/>
                  <a:pt x="40031" y="55193"/>
                </a:cubicBezTo>
                <a:cubicBezTo>
                  <a:pt x="38444" y="55193"/>
                  <a:pt x="36898" y="54986"/>
                  <a:pt x="35967" y="53743"/>
                </a:cubicBezTo>
                <a:cubicBezTo>
                  <a:pt x="35396" y="52821"/>
                  <a:pt x="35653" y="51701"/>
                  <a:pt x="35658" y="51693"/>
                </a:cubicBezTo>
                <a:cubicBezTo>
                  <a:pt x="35690" y="50992"/>
                  <a:pt x="35600" y="50249"/>
                  <a:pt x="35570" y="49084"/>
                </a:cubicBezTo>
                <a:cubicBezTo>
                  <a:pt x="36592" y="48285"/>
                  <a:pt x="37372" y="47957"/>
                  <a:pt x="37999" y="47957"/>
                </a:cubicBezTo>
                <a:close/>
                <a:moveTo>
                  <a:pt x="34426" y="1"/>
                </a:moveTo>
                <a:cubicBezTo>
                  <a:pt x="33160" y="1"/>
                  <a:pt x="35222" y="11613"/>
                  <a:pt x="34962" y="12012"/>
                </a:cubicBezTo>
                <a:cubicBezTo>
                  <a:pt x="34985" y="12233"/>
                  <a:pt x="35115" y="12418"/>
                  <a:pt x="35299" y="12511"/>
                </a:cubicBezTo>
                <a:cubicBezTo>
                  <a:pt x="34148" y="15201"/>
                  <a:pt x="33538" y="17798"/>
                  <a:pt x="33538" y="19069"/>
                </a:cubicBezTo>
                <a:cubicBezTo>
                  <a:pt x="33538" y="19999"/>
                  <a:pt x="33304" y="22528"/>
                  <a:pt x="33224" y="23764"/>
                </a:cubicBezTo>
                <a:cubicBezTo>
                  <a:pt x="32809" y="19263"/>
                  <a:pt x="33262" y="17392"/>
                  <a:pt x="31084" y="12368"/>
                </a:cubicBezTo>
                <a:cubicBezTo>
                  <a:pt x="31084" y="12368"/>
                  <a:pt x="31662" y="664"/>
                  <a:pt x="31662" y="659"/>
                </a:cubicBezTo>
                <a:cubicBezTo>
                  <a:pt x="31691" y="281"/>
                  <a:pt x="31355" y="8"/>
                  <a:pt x="31018" y="8"/>
                </a:cubicBezTo>
                <a:cubicBezTo>
                  <a:pt x="30871" y="8"/>
                  <a:pt x="30724" y="59"/>
                  <a:pt x="30607" y="177"/>
                </a:cubicBezTo>
                <a:cubicBezTo>
                  <a:pt x="30363" y="350"/>
                  <a:pt x="27387" y="3371"/>
                  <a:pt x="27271" y="3761"/>
                </a:cubicBezTo>
                <a:cubicBezTo>
                  <a:pt x="26267" y="1535"/>
                  <a:pt x="26046" y="578"/>
                  <a:pt x="25664" y="144"/>
                </a:cubicBezTo>
                <a:cubicBezTo>
                  <a:pt x="25553" y="53"/>
                  <a:pt x="25419" y="11"/>
                  <a:pt x="25284" y="11"/>
                </a:cubicBezTo>
                <a:cubicBezTo>
                  <a:pt x="25012" y="11"/>
                  <a:pt x="24739" y="183"/>
                  <a:pt x="24667" y="465"/>
                </a:cubicBezTo>
                <a:cubicBezTo>
                  <a:pt x="24189" y="2236"/>
                  <a:pt x="23253" y="5805"/>
                  <a:pt x="22780" y="7558"/>
                </a:cubicBezTo>
                <a:cubicBezTo>
                  <a:pt x="22248" y="7845"/>
                  <a:pt x="20869" y="8651"/>
                  <a:pt x="17940" y="10688"/>
                </a:cubicBezTo>
                <a:cubicBezTo>
                  <a:pt x="15723" y="12225"/>
                  <a:pt x="13997" y="13740"/>
                  <a:pt x="13462" y="14217"/>
                </a:cubicBezTo>
                <a:cubicBezTo>
                  <a:pt x="13430" y="14215"/>
                  <a:pt x="13396" y="14215"/>
                  <a:pt x="13361" y="14215"/>
                </a:cubicBezTo>
                <a:cubicBezTo>
                  <a:pt x="11782" y="14215"/>
                  <a:pt x="7404" y="15586"/>
                  <a:pt x="6018" y="17168"/>
                </a:cubicBezTo>
                <a:cubicBezTo>
                  <a:pt x="2255" y="20843"/>
                  <a:pt x="2009" y="28011"/>
                  <a:pt x="2964" y="32431"/>
                </a:cubicBezTo>
                <a:cubicBezTo>
                  <a:pt x="2100" y="34755"/>
                  <a:pt x="221" y="39527"/>
                  <a:pt x="2310" y="48918"/>
                </a:cubicBezTo>
                <a:cubicBezTo>
                  <a:pt x="2634" y="49835"/>
                  <a:pt x="2813" y="50339"/>
                  <a:pt x="2172" y="53499"/>
                </a:cubicBezTo>
                <a:cubicBezTo>
                  <a:pt x="2037" y="55192"/>
                  <a:pt x="0" y="60911"/>
                  <a:pt x="1678" y="60911"/>
                </a:cubicBezTo>
                <a:cubicBezTo>
                  <a:pt x="1681" y="60911"/>
                  <a:pt x="1683" y="60911"/>
                  <a:pt x="1685" y="60911"/>
                </a:cubicBezTo>
                <a:cubicBezTo>
                  <a:pt x="1691" y="60911"/>
                  <a:pt x="1697" y="60911"/>
                  <a:pt x="1703" y="60911"/>
                </a:cubicBezTo>
                <a:cubicBezTo>
                  <a:pt x="2144" y="60911"/>
                  <a:pt x="2466" y="60381"/>
                  <a:pt x="2245" y="59994"/>
                </a:cubicBezTo>
                <a:cubicBezTo>
                  <a:pt x="2225" y="59512"/>
                  <a:pt x="2612" y="57618"/>
                  <a:pt x="3059" y="55441"/>
                </a:cubicBezTo>
                <a:cubicBezTo>
                  <a:pt x="3704" y="52987"/>
                  <a:pt x="4141" y="49305"/>
                  <a:pt x="3499" y="48498"/>
                </a:cubicBezTo>
                <a:cubicBezTo>
                  <a:pt x="1341" y="38419"/>
                  <a:pt x="3669" y="35599"/>
                  <a:pt x="4184" y="32125"/>
                </a:cubicBezTo>
                <a:cubicBezTo>
                  <a:pt x="3391" y="29367"/>
                  <a:pt x="3725" y="24788"/>
                  <a:pt x="4807" y="21390"/>
                </a:cubicBezTo>
                <a:cubicBezTo>
                  <a:pt x="5462" y="17707"/>
                  <a:pt x="10939" y="15450"/>
                  <a:pt x="13590" y="15450"/>
                </a:cubicBezTo>
                <a:cubicBezTo>
                  <a:pt x="13643" y="15450"/>
                  <a:pt x="13695" y="15451"/>
                  <a:pt x="13746" y="15453"/>
                </a:cubicBezTo>
                <a:cubicBezTo>
                  <a:pt x="14479" y="15269"/>
                  <a:pt x="15622" y="13752"/>
                  <a:pt x="18659" y="11715"/>
                </a:cubicBezTo>
                <a:cubicBezTo>
                  <a:pt x="23222" y="8684"/>
                  <a:pt x="22929" y="8779"/>
                  <a:pt x="24182" y="8279"/>
                </a:cubicBezTo>
                <a:cubicBezTo>
                  <a:pt x="24712" y="10597"/>
                  <a:pt x="25483" y="12476"/>
                  <a:pt x="26475" y="13893"/>
                </a:cubicBezTo>
                <a:cubicBezTo>
                  <a:pt x="21447" y="14609"/>
                  <a:pt x="10270" y="17889"/>
                  <a:pt x="8095" y="23877"/>
                </a:cubicBezTo>
                <a:cubicBezTo>
                  <a:pt x="4365" y="33305"/>
                  <a:pt x="2446" y="40250"/>
                  <a:pt x="4842" y="49154"/>
                </a:cubicBezTo>
                <a:cubicBezTo>
                  <a:pt x="6558" y="55782"/>
                  <a:pt x="7105" y="56475"/>
                  <a:pt x="6229" y="60544"/>
                </a:cubicBezTo>
                <a:cubicBezTo>
                  <a:pt x="6254" y="60924"/>
                  <a:pt x="6550" y="61106"/>
                  <a:pt x="6848" y="61106"/>
                </a:cubicBezTo>
                <a:cubicBezTo>
                  <a:pt x="7183" y="61106"/>
                  <a:pt x="7520" y="60878"/>
                  <a:pt x="7482" y="60446"/>
                </a:cubicBezTo>
                <a:cubicBezTo>
                  <a:pt x="7560" y="60115"/>
                  <a:pt x="7736" y="59859"/>
                  <a:pt x="7824" y="59356"/>
                </a:cubicBezTo>
                <a:cubicBezTo>
                  <a:pt x="8014" y="55421"/>
                  <a:pt x="10134" y="50478"/>
                  <a:pt x="10838" y="46416"/>
                </a:cubicBezTo>
                <a:cubicBezTo>
                  <a:pt x="11616" y="42134"/>
                  <a:pt x="10966" y="41755"/>
                  <a:pt x="10986" y="38530"/>
                </a:cubicBezTo>
                <a:cubicBezTo>
                  <a:pt x="11061" y="35872"/>
                  <a:pt x="10775" y="29844"/>
                  <a:pt x="10732" y="28948"/>
                </a:cubicBezTo>
                <a:lnTo>
                  <a:pt x="10732" y="28948"/>
                </a:lnTo>
                <a:cubicBezTo>
                  <a:pt x="10848" y="29086"/>
                  <a:pt x="11021" y="29171"/>
                  <a:pt x="11212" y="29171"/>
                </a:cubicBezTo>
                <a:cubicBezTo>
                  <a:pt x="12196" y="29171"/>
                  <a:pt x="13284" y="29729"/>
                  <a:pt x="14432" y="30555"/>
                </a:cubicBezTo>
                <a:cubicBezTo>
                  <a:pt x="13728" y="34122"/>
                  <a:pt x="14592" y="42069"/>
                  <a:pt x="15484" y="45904"/>
                </a:cubicBezTo>
                <a:cubicBezTo>
                  <a:pt x="15863" y="49518"/>
                  <a:pt x="19108" y="52751"/>
                  <a:pt x="16991" y="56021"/>
                </a:cubicBezTo>
                <a:cubicBezTo>
                  <a:pt x="16489" y="56689"/>
                  <a:pt x="16341" y="57593"/>
                  <a:pt x="16562" y="58635"/>
                </a:cubicBezTo>
                <a:cubicBezTo>
                  <a:pt x="16761" y="59866"/>
                  <a:pt x="17238" y="60293"/>
                  <a:pt x="17623" y="60293"/>
                </a:cubicBezTo>
                <a:cubicBezTo>
                  <a:pt x="18014" y="60293"/>
                  <a:pt x="18311" y="59854"/>
                  <a:pt x="18131" y="59369"/>
                </a:cubicBezTo>
                <a:cubicBezTo>
                  <a:pt x="16763" y="56799"/>
                  <a:pt x="19561" y="55875"/>
                  <a:pt x="18915" y="52894"/>
                </a:cubicBezTo>
                <a:cubicBezTo>
                  <a:pt x="16735" y="46647"/>
                  <a:pt x="14658" y="37342"/>
                  <a:pt x="15632" y="31482"/>
                </a:cubicBezTo>
                <a:lnTo>
                  <a:pt x="15632" y="31482"/>
                </a:lnTo>
                <a:cubicBezTo>
                  <a:pt x="16150" y="31904"/>
                  <a:pt x="16675" y="32364"/>
                  <a:pt x="17212" y="32831"/>
                </a:cubicBezTo>
                <a:cubicBezTo>
                  <a:pt x="17049" y="34659"/>
                  <a:pt x="17117" y="36387"/>
                  <a:pt x="16675" y="37063"/>
                </a:cubicBezTo>
                <a:cubicBezTo>
                  <a:pt x="14163" y="40467"/>
                  <a:pt x="18310" y="44103"/>
                  <a:pt x="21252" y="44103"/>
                </a:cubicBezTo>
                <a:cubicBezTo>
                  <a:pt x="21314" y="44103"/>
                  <a:pt x="21376" y="44101"/>
                  <a:pt x="21437" y="44098"/>
                </a:cubicBezTo>
                <a:cubicBezTo>
                  <a:pt x="21487" y="44091"/>
                  <a:pt x="21537" y="44087"/>
                  <a:pt x="21586" y="44087"/>
                </a:cubicBezTo>
                <a:cubicBezTo>
                  <a:pt x="22885" y="44087"/>
                  <a:pt x="23820" y="46551"/>
                  <a:pt x="23820" y="47059"/>
                </a:cubicBezTo>
                <a:cubicBezTo>
                  <a:pt x="23830" y="47192"/>
                  <a:pt x="23881" y="47310"/>
                  <a:pt x="23958" y="47408"/>
                </a:cubicBezTo>
                <a:cubicBezTo>
                  <a:pt x="23416" y="48920"/>
                  <a:pt x="23197" y="49604"/>
                  <a:pt x="22996" y="50234"/>
                </a:cubicBezTo>
                <a:cubicBezTo>
                  <a:pt x="22690" y="51294"/>
                  <a:pt x="21871" y="52896"/>
                  <a:pt x="21067" y="54341"/>
                </a:cubicBezTo>
                <a:cubicBezTo>
                  <a:pt x="20482" y="55179"/>
                  <a:pt x="20183" y="55800"/>
                  <a:pt x="20445" y="56965"/>
                </a:cubicBezTo>
                <a:cubicBezTo>
                  <a:pt x="20527" y="57565"/>
                  <a:pt x="20630" y="58309"/>
                  <a:pt x="20545" y="59153"/>
                </a:cubicBezTo>
                <a:cubicBezTo>
                  <a:pt x="20510" y="59499"/>
                  <a:pt x="20761" y="59806"/>
                  <a:pt x="21108" y="59841"/>
                </a:cubicBezTo>
                <a:cubicBezTo>
                  <a:pt x="23094" y="59429"/>
                  <a:pt x="20029" y="56372"/>
                  <a:pt x="23978" y="56372"/>
                </a:cubicBezTo>
                <a:cubicBezTo>
                  <a:pt x="24244" y="56372"/>
                  <a:pt x="24542" y="56386"/>
                  <a:pt x="24875" y="56415"/>
                </a:cubicBezTo>
                <a:cubicBezTo>
                  <a:pt x="25204" y="56437"/>
                  <a:pt x="25588" y="56453"/>
                  <a:pt x="26003" y="56453"/>
                </a:cubicBezTo>
                <a:cubicBezTo>
                  <a:pt x="27968" y="56453"/>
                  <a:pt x="30638" y="56100"/>
                  <a:pt x="31561" y="54381"/>
                </a:cubicBezTo>
                <a:cubicBezTo>
                  <a:pt x="32830" y="48669"/>
                  <a:pt x="32591" y="31025"/>
                  <a:pt x="33226" y="26474"/>
                </a:cubicBezTo>
                <a:cubicBezTo>
                  <a:pt x="33867" y="31080"/>
                  <a:pt x="33621" y="48619"/>
                  <a:pt x="34889" y="54381"/>
                </a:cubicBezTo>
                <a:cubicBezTo>
                  <a:pt x="35816" y="56100"/>
                  <a:pt x="38483" y="56453"/>
                  <a:pt x="40449" y="56453"/>
                </a:cubicBezTo>
                <a:cubicBezTo>
                  <a:pt x="40864" y="56453"/>
                  <a:pt x="41248" y="56437"/>
                  <a:pt x="41578" y="56415"/>
                </a:cubicBezTo>
                <a:cubicBezTo>
                  <a:pt x="41908" y="56386"/>
                  <a:pt x="42204" y="56372"/>
                  <a:pt x="42469" y="56372"/>
                </a:cubicBezTo>
                <a:cubicBezTo>
                  <a:pt x="46432" y="56372"/>
                  <a:pt x="43358" y="59443"/>
                  <a:pt x="45345" y="59841"/>
                </a:cubicBezTo>
                <a:cubicBezTo>
                  <a:pt x="45689" y="59806"/>
                  <a:pt x="45940" y="59499"/>
                  <a:pt x="45908" y="59153"/>
                </a:cubicBezTo>
                <a:cubicBezTo>
                  <a:pt x="45822" y="58311"/>
                  <a:pt x="45925" y="57565"/>
                  <a:pt x="46011" y="56965"/>
                </a:cubicBezTo>
                <a:cubicBezTo>
                  <a:pt x="46272" y="55797"/>
                  <a:pt x="45973" y="55179"/>
                  <a:pt x="45388" y="54341"/>
                </a:cubicBezTo>
                <a:cubicBezTo>
                  <a:pt x="44582" y="52896"/>
                  <a:pt x="43765" y="51294"/>
                  <a:pt x="43459" y="50234"/>
                </a:cubicBezTo>
                <a:cubicBezTo>
                  <a:pt x="43476" y="49774"/>
                  <a:pt x="42442" y="48217"/>
                  <a:pt x="42635" y="47059"/>
                </a:cubicBezTo>
                <a:cubicBezTo>
                  <a:pt x="42635" y="46551"/>
                  <a:pt x="43575" y="44087"/>
                  <a:pt x="44870" y="44087"/>
                </a:cubicBezTo>
                <a:cubicBezTo>
                  <a:pt x="44919" y="44087"/>
                  <a:pt x="44968" y="44091"/>
                  <a:pt x="45019" y="44098"/>
                </a:cubicBezTo>
                <a:cubicBezTo>
                  <a:pt x="45091" y="44103"/>
                  <a:pt x="45164" y="44106"/>
                  <a:pt x="45239" y="44106"/>
                </a:cubicBezTo>
                <a:cubicBezTo>
                  <a:pt x="48083" y="44106"/>
                  <a:pt x="52316" y="40463"/>
                  <a:pt x="49781" y="37063"/>
                </a:cubicBezTo>
                <a:cubicBezTo>
                  <a:pt x="49349" y="36372"/>
                  <a:pt x="49404" y="34662"/>
                  <a:pt x="49243" y="32831"/>
                </a:cubicBezTo>
                <a:cubicBezTo>
                  <a:pt x="49778" y="32364"/>
                  <a:pt x="50306" y="31909"/>
                  <a:pt x="50823" y="31482"/>
                </a:cubicBezTo>
                <a:lnTo>
                  <a:pt x="50823" y="31482"/>
                </a:lnTo>
                <a:cubicBezTo>
                  <a:pt x="51793" y="37364"/>
                  <a:pt x="49725" y="46627"/>
                  <a:pt x="47540" y="52894"/>
                </a:cubicBezTo>
                <a:cubicBezTo>
                  <a:pt x="46892" y="55847"/>
                  <a:pt x="49693" y="56804"/>
                  <a:pt x="48326" y="59369"/>
                </a:cubicBezTo>
                <a:cubicBezTo>
                  <a:pt x="48147" y="59854"/>
                  <a:pt x="48444" y="60292"/>
                  <a:pt x="48834" y="60292"/>
                </a:cubicBezTo>
                <a:cubicBezTo>
                  <a:pt x="49220" y="60292"/>
                  <a:pt x="49697" y="59865"/>
                  <a:pt x="49896" y="58635"/>
                </a:cubicBezTo>
                <a:cubicBezTo>
                  <a:pt x="50117" y="57593"/>
                  <a:pt x="49969" y="56689"/>
                  <a:pt x="49467" y="56021"/>
                </a:cubicBezTo>
                <a:cubicBezTo>
                  <a:pt x="47352" y="52751"/>
                  <a:pt x="50594" y="49516"/>
                  <a:pt x="50971" y="45904"/>
                </a:cubicBezTo>
                <a:cubicBezTo>
                  <a:pt x="51863" y="42064"/>
                  <a:pt x="52727" y="34124"/>
                  <a:pt x="52024" y="30555"/>
                </a:cubicBezTo>
                <a:cubicBezTo>
                  <a:pt x="53171" y="29726"/>
                  <a:pt x="54259" y="29171"/>
                  <a:pt x="55244" y="29171"/>
                </a:cubicBezTo>
                <a:cubicBezTo>
                  <a:pt x="55434" y="29171"/>
                  <a:pt x="55608" y="29083"/>
                  <a:pt x="55723" y="28948"/>
                </a:cubicBezTo>
                <a:lnTo>
                  <a:pt x="55723" y="28948"/>
                </a:lnTo>
                <a:cubicBezTo>
                  <a:pt x="55681" y="29844"/>
                  <a:pt x="55394" y="35872"/>
                  <a:pt x="55470" y="38530"/>
                </a:cubicBezTo>
                <a:cubicBezTo>
                  <a:pt x="55492" y="41755"/>
                  <a:pt x="54842" y="42134"/>
                  <a:pt x="55618" y="46416"/>
                </a:cubicBezTo>
                <a:cubicBezTo>
                  <a:pt x="56311" y="50465"/>
                  <a:pt x="58441" y="55400"/>
                  <a:pt x="58622" y="59324"/>
                </a:cubicBezTo>
                <a:cubicBezTo>
                  <a:pt x="58700" y="59816"/>
                  <a:pt x="58893" y="60127"/>
                  <a:pt x="58973" y="60446"/>
                </a:cubicBezTo>
                <a:cubicBezTo>
                  <a:pt x="58933" y="60873"/>
                  <a:pt x="59277" y="61105"/>
                  <a:pt x="59614" y="61105"/>
                </a:cubicBezTo>
                <a:cubicBezTo>
                  <a:pt x="59910" y="61105"/>
                  <a:pt x="60202" y="60927"/>
                  <a:pt x="60227" y="60544"/>
                </a:cubicBezTo>
                <a:cubicBezTo>
                  <a:pt x="58479" y="56079"/>
                  <a:pt x="63002" y="47810"/>
                  <a:pt x="62691" y="41667"/>
                </a:cubicBezTo>
                <a:cubicBezTo>
                  <a:pt x="62296" y="34853"/>
                  <a:pt x="60902" y="31964"/>
                  <a:pt x="57818" y="23879"/>
                </a:cubicBezTo>
                <a:cubicBezTo>
                  <a:pt x="55633" y="17911"/>
                  <a:pt x="44544" y="14609"/>
                  <a:pt x="39483" y="13903"/>
                </a:cubicBezTo>
                <a:cubicBezTo>
                  <a:pt x="40590" y="12485"/>
                  <a:pt x="42661" y="8557"/>
                  <a:pt x="42876" y="8557"/>
                </a:cubicBezTo>
                <a:cubicBezTo>
                  <a:pt x="42878" y="8557"/>
                  <a:pt x="42879" y="8557"/>
                  <a:pt x="42881" y="8558"/>
                </a:cubicBezTo>
                <a:cubicBezTo>
                  <a:pt x="42931" y="8583"/>
                  <a:pt x="44074" y="9131"/>
                  <a:pt x="47796" y="11715"/>
                </a:cubicBezTo>
                <a:cubicBezTo>
                  <a:pt x="50851" y="13775"/>
                  <a:pt x="51953" y="15249"/>
                  <a:pt x="52709" y="15453"/>
                </a:cubicBezTo>
                <a:cubicBezTo>
                  <a:pt x="52764" y="15450"/>
                  <a:pt x="52821" y="15449"/>
                  <a:pt x="52879" y="15449"/>
                </a:cubicBezTo>
                <a:cubicBezTo>
                  <a:pt x="55526" y="15449"/>
                  <a:pt x="61021" y="17743"/>
                  <a:pt x="61646" y="21390"/>
                </a:cubicBezTo>
                <a:cubicBezTo>
                  <a:pt x="62718" y="24756"/>
                  <a:pt x="63080" y="29405"/>
                  <a:pt x="62266" y="32125"/>
                </a:cubicBezTo>
                <a:cubicBezTo>
                  <a:pt x="62879" y="36179"/>
                  <a:pt x="64813" y="36746"/>
                  <a:pt x="63205" y="47722"/>
                </a:cubicBezTo>
                <a:cubicBezTo>
                  <a:pt x="62304" y="49393"/>
                  <a:pt x="62600" y="52268"/>
                  <a:pt x="63394" y="55443"/>
                </a:cubicBezTo>
                <a:cubicBezTo>
                  <a:pt x="64057" y="58256"/>
                  <a:pt x="64074" y="59394"/>
                  <a:pt x="64273" y="60672"/>
                </a:cubicBezTo>
                <a:cubicBezTo>
                  <a:pt x="64504" y="60827"/>
                  <a:pt x="64701" y="60897"/>
                  <a:pt x="64863" y="60897"/>
                </a:cubicBezTo>
                <a:cubicBezTo>
                  <a:pt x="65466" y="60897"/>
                  <a:pt x="65598" y="59932"/>
                  <a:pt x="65325" y="58784"/>
                </a:cubicBezTo>
                <a:cubicBezTo>
                  <a:pt x="65084" y="56840"/>
                  <a:pt x="63185" y="50118"/>
                  <a:pt x="64140" y="48915"/>
                </a:cubicBezTo>
                <a:cubicBezTo>
                  <a:pt x="66250" y="39532"/>
                  <a:pt x="64308" y="34714"/>
                  <a:pt x="63487" y="32429"/>
                </a:cubicBezTo>
                <a:cubicBezTo>
                  <a:pt x="65059" y="24186"/>
                  <a:pt x="63057" y="14832"/>
                  <a:pt x="52988" y="14214"/>
                </a:cubicBezTo>
                <a:cubicBezTo>
                  <a:pt x="52428" y="13380"/>
                  <a:pt x="44175" y="7591"/>
                  <a:pt x="43670" y="7553"/>
                </a:cubicBezTo>
                <a:lnTo>
                  <a:pt x="41786" y="470"/>
                </a:lnTo>
                <a:cubicBezTo>
                  <a:pt x="41719" y="187"/>
                  <a:pt x="41444" y="6"/>
                  <a:pt x="41168" y="6"/>
                </a:cubicBezTo>
                <a:cubicBezTo>
                  <a:pt x="41053" y="6"/>
                  <a:pt x="40937" y="38"/>
                  <a:pt x="40837" y="106"/>
                </a:cubicBezTo>
                <a:cubicBezTo>
                  <a:pt x="40349" y="566"/>
                  <a:pt x="40272" y="1382"/>
                  <a:pt x="39267" y="3552"/>
                </a:cubicBezTo>
                <a:cubicBezTo>
                  <a:pt x="39267" y="3552"/>
                  <a:pt x="34611" y="8"/>
                  <a:pt x="34485" y="8"/>
                </a:cubicBezTo>
                <a:cubicBezTo>
                  <a:pt x="34485" y="8"/>
                  <a:pt x="34485" y="8"/>
                  <a:pt x="34485" y="8"/>
                </a:cubicBezTo>
                <a:cubicBezTo>
                  <a:pt x="34464" y="3"/>
                  <a:pt x="34445" y="1"/>
                  <a:pt x="34426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29"/>
          <p:cNvSpPr/>
          <p:nvPr/>
        </p:nvSpPr>
        <p:spPr>
          <a:xfrm>
            <a:off x="418925" y="1502225"/>
            <a:ext cx="840900" cy="8409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29"/>
          <p:cNvSpPr/>
          <p:nvPr/>
        </p:nvSpPr>
        <p:spPr>
          <a:xfrm>
            <a:off x="-4184175" y="-302525"/>
            <a:ext cx="6232138" cy="5748547"/>
          </a:xfrm>
          <a:custGeom>
            <a:rect b="b" l="l" r="r" t="t"/>
            <a:pathLst>
              <a:path extrusionOk="0" h="61106" w="66250">
                <a:moveTo>
                  <a:pt x="30335" y="2196"/>
                </a:moveTo>
                <a:lnTo>
                  <a:pt x="29954" y="9914"/>
                </a:lnTo>
                <a:cubicBezTo>
                  <a:pt x="29723" y="8872"/>
                  <a:pt x="27452" y="5582"/>
                  <a:pt x="28175" y="4708"/>
                </a:cubicBezTo>
                <a:lnTo>
                  <a:pt x="28175" y="4708"/>
                </a:lnTo>
                <a:cubicBezTo>
                  <a:pt x="28174" y="4708"/>
                  <a:pt x="28173" y="4708"/>
                  <a:pt x="28172" y="4708"/>
                </a:cubicBezTo>
                <a:cubicBezTo>
                  <a:pt x="28054" y="4708"/>
                  <a:pt x="29271" y="3216"/>
                  <a:pt x="30335" y="2196"/>
                </a:cubicBezTo>
                <a:close/>
                <a:moveTo>
                  <a:pt x="35271" y="1653"/>
                </a:moveTo>
                <a:lnTo>
                  <a:pt x="38752" y="4770"/>
                </a:lnTo>
                <a:cubicBezTo>
                  <a:pt x="37850" y="6880"/>
                  <a:pt x="36816" y="9266"/>
                  <a:pt x="36112" y="10756"/>
                </a:cubicBezTo>
                <a:lnTo>
                  <a:pt x="35271" y="1653"/>
                </a:lnTo>
                <a:close/>
                <a:moveTo>
                  <a:pt x="41048" y="2575"/>
                </a:moveTo>
                <a:lnTo>
                  <a:pt x="41048" y="2575"/>
                </a:lnTo>
                <a:cubicBezTo>
                  <a:pt x="42000" y="5391"/>
                  <a:pt x="41279" y="9073"/>
                  <a:pt x="38169" y="13524"/>
                </a:cubicBezTo>
                <a:cubicBezTo>
                  <a:pt x="36788" y="15088"/>
                  <a:pt x="35710" y="16588"/>
                  <a:pt x="34959" y="17723"/>
                </a:cubicBezTo>
                <a:cubicBezTo>
                  <a:pt x="35916" y="13104"/>
                  <a:pt x="39194" y="7478"/>
                  <a:pt x="41048" y="2575"/>
                </a:cubicBezTo>
                <a:close/>
                <a:moveTo>
                  <a:pt x="25410" y="2575"/>
                </a:moveTo>
                <a:cubicBezTo>
                  <a:pt x="27274" y="7533"/>
                  <a:pt x="30798" y="13551"/>
                  <a:pt x="31576" y="18175"/>
                </a:cubicBezTo>
                <a:cubicBezTo>
                  <a:pt x="27583" y="13858"/>
                  <a:pt x="23521" y="7478"/>
                  <a:pt x="25410" y="2575"/>
                </a:cubicBezTo>
                <a:close/>
                <a:moveTo>
                  <a:pt x="27842" y="19612"/>
                </a:moveTo>
                <a:cubicBezTo>
                  <a:pt x="29224" y="19612"/>
                  <a:pt x="30540" y="19880"/>
                  <a:pt x="31727" y="20511"/>
                </a:cubicBezTo>
                <a:cubicBezTo>
                  <a:pt x="31790" y="21428"/>
                  <a:pt x="31873" y="22432"/>
                  <a:pt x="31945" y="23414"/>
                </a:cubicBezTo>
                <a:cubicBezTo>
                  <a:pt x="30915" y="23294"/>
                  <a:pt x="29741" y="23235"/>
                  <a:pt x="28480" y="23235"/>
                </a:cubicBezTo>
                <a:cubicBezTo>
                  <a:pt x="23384" y="23235"/>
                  <a:pt x="16867" y="24212"/>
                  <a:pt x="12658" y="26135"/>
                </a:cubicBezTo>
                <a:cubicBezTo>
                  <a:pt x="16366" y="23498"/>
                  <a:pt x="22584" y="19612"/>
                  <a:pt x="27842" y="19612"/>
                </a:cubicBezTo>
                <a:close/>
                <a:moveTo>
                  <a:pt x="38618" y="19611"/>
                </a:moveTo>
                <a:cubicBezTo>
                  <a:pt x="43874" y="19611"/>
                  <a:pt x="50088" y="23494"/>
                  <a:pt x="53797" y="26135"/>
                </a:cubicBezTo>
                <a:cubicBezTo>
                  <a:pt x="53732" y="26107"/>
                  <a:pt x="53666" y="26082"/>
                  <a:pt x="53596" y="26052"/>
                </a:cubicBezTo>
                <a:cubicBezTo>
                  <a:pt x="49457" y="24189"/>
                  <a:pt x="42980" y="23236"/>
                  <a:pt x="37949" y="23236"/>
                </a:cubicBezTo>
                <a:cubicBezTo>
                  <a:pt x="36693" y="23236"/>
                  <a:pt x="35527" y="23295"/>
                  <a:pt x="34510" y="23414"/>
                </a:cubicBezTo>
                <a:cubicBezTo>
                  <a:pt x="34580" y="22432"/>
                  <a:pt x="34668" y="21428"/>
                  <a:pt x="34731" y="20511"/>
                </a:cubicBezTo>
                <a:cubicBezTo>
                  <a:pt x="35918" y="19880"/>
                  <a:pt x="37235" y="19611"/>
                  <a:pt x="38618" y="19611"/>
                </a:cubicBezTo>
                <a:close/>
                <a:moveTo>
                  <a:pt x="38922" y="15059"/>
                </a:moveTo>
                <a:cubicBezTo>
                  <a:pt x="40363" y="15059"/>
                  <a:pt x="50616" y="17904"/>
                  <a:pt x="52657" y="19911"/>
                </a:cubicBezTo>
                <a:cubicBezTo>
                  <a:pt x="56103" y="22053"/>
                  <a:pt x="57014" y="25045"/>
                  <a:pt x="58212" y="28280"/>
                </a:cubicBezTo>
                <a:cubicBezTo>
                  <a:pt x="54266" y="24373"/>
                  <a:pt x="45612" y="18382"/>
                  <a:pt x="38529" y="18382"/>
                </a:cubicBezTo>
                <a:cubicBezTo>
                  <a:pt x="37592" y="18382"/>
                  <a:pt x="36683" y="18487"/>
                  <a:pt x="35816" y="18715"/>
                </a:cubicBezTo>
                <a:cubicBezTo>
                  <a:pt x="36507" y="17969"/>
                  <a:pt x="37431" y="15701"/>
                  <a:pt x="38800" y="15071"/>
                </a:cubicBezTo>
                <a:cubicBezTo>
                  <a:pt x="38828" y="15063"/>
                  <a:pt x="38869" y="15059"/>
                  <a:pt x="38922" y="15059"/>
                </a:cubicBezTo>
                <a:close/>
                <a:moveTo>
                  <a:pt x="27118" y="15071"/>
                </a:moveTo>
                <a:cubicBezTo>
                  <a:pt x="28520" y="15686"/>
                  <a:pt x="29547" y="17909"/>
                  <a:pt x="30351" y="18640"/>
                </a:cubicBezTo>
                <a:cubicBezTo>
                  <a:pt x="29589" y="18484"/>
                  <a:pt x="28799" y="18411"/>
                  <a:pt x="27991" y="18411"/>
                </a:cubicBezTo>
                <a:cubicBezTo>
                  <a:pt x="20467" y="18411"/>
                  <a:pt x="11302" y="24734"/>
                  <a:pt x="7369" y="29347"/>
                </a:cubicBezTo>
                <a:cubicBezTo>
                  <a:pt x="7871" y="27845"/>
                  <a:pt x="8489" y="26162"/>
                  <a:pt x="9253" y="24374"/>
                </a:cubicBezTo>
                <a:cubicBezTo>
                  <a:pt x="10662" y="19019"/>
                  <a:pt x="23921" y="15219"/>
                  <a:pt x="27118" y="15071"/>
                </a:cubicBezTo>
                <a:close/>
                <a:moveTo>
                  <a:pt x="28721" y="24498"/>
                </a:moveTo>
                <a:cubicBezTo>
                  <a:pt x="30005" y="24498"/>
                  <a:pt x="31146" y="24559"/>
                  <a:pt x="32023" y="24683"/>
                </a:cubicBezTo>
                <a:cubicBezTo>
                  <a:pt x="32053" y="25205"/>
                  <a:pt x="32061" y="25607"/>
                  <a:pt x="32036" y="25745"/>
                </a:cubicBezTo>
                <a:cubicBezTo>
                  <a:pt x="31996" y="25944"/>
                  <a:pt x="31903" y="27579"/>
                  <a:pt x="31780" y="29950"/>
                </a:cubicBezTo>
                <a:cubicBezTo>
                  <a:pt x="30705" y="30506"/>
                  <a:pt x="29585" y="30734"/>
                  <a:pt x="28446" y="30734"/>
                </a:cubicBezTo>
                <a:cubicBezTo>
                  <a:pt x="24023" y="30734"/>
                  <a:pt x="19324" y="27295"/>
                  <a:pt x="15999" y="26253"/>
                </a:cubicBezTo>
                <a:cubicBezTo>
                  <a:pt x="19184" y="25105"/>
                  <a:pt x="24669" y="24498"/>
                  <a:pt x="28721" y="24498"/>
                </a:cubicBezTo>
                <a:close/>
                <a:moveTo>
                  <a:pt x="37751" y="24505"/>
                </a:moveTo>
                <a:cubicBezTo>
                  <a:pt x="41815" y="24505"/>
                  <a:pt x="47294" y="25113"/>
                  <a:pt x="50502" y="26273"/>
                </a:cubicBezTo>
                <a:cubicBezTo>
                  <a:pt x="49964" y="26433"/>
                  <a:pt x="49364" y="26649"/>
                  <a:pt x="48693" y="26916"/>
                </a:cubicBezTo>
                <a:cubicBezTo>
                  <a:pt x="45263" y="28053"/>
                  <a:pt x="42238" y="30760"/>
                  <a:pt x="38499" y="30760"/>
                </a:cubicBezTo>
                <a:cubicBezTo>
                  <a:pt x="38017" y="30760"/>
                  <a:pt x="37523" y="30715"/>
                  <a:pt x="37014" y="30615"/>
                </a:cubicBezTo>
                <a:cubicBezTo>
                  <a:pt x="35871" y="30422"/>
                  <a:pt x="35000" y="30088"/>
                  <a:pt x="34678" y="29952"/>
                </a:cubicBezTo>
                <a:cubicBezTo>
                  <a:pt x="34555" y="27581"/>
                  <a:pt x="34460" y="25946"/>
                  <a:pt x="34419" y="25748"/>
                </a:cubicBezTo>
                <a:cubicBezTo>
                  <a:pt x="34392" y="25610"/>
                  <a:pt x="34402" y="25205"/>
                  <a:pt x="34429" y="24690"/>
                </a:cubicBezTo>
                <a:cubicBezTo>
                  <a:pt x="35316" y="24566"/>
                  <a:pt x="36463" y="24505"/>
                  <a:pt x="37751" y="24505"/>
                </a:cubicBezTo>
                <a:close/>
                <a:moveTo>
                  <a:pt x="31714" y="31321"/>
                </a:moveTo>
                <a:lnTo>
                  <a:pt x="31714" y="31321"/>
                </a:lnTo>
                <a:cubicBezTo>
                  <a:pt x="31682" y="31901"/>
                  <a:pt x="31652" y="32507"/>
                  <a:pt x="31621" y="33135"/>
                </a:cubicBezTo>
                <a:cubicBezTo>
                  <a:pt x="30653" y="33690"/>
                  <a:pt x="29800" y="33931"/>
                  <a:pt x="29010" y="33931"/>
                </a:cubicBezTo>
                <a:cubicBezTo>
                  <a:pt x="27334" y="33931"/>
                  <a:pt x="25945" y="32843"/>
                  <a:pt x="24350" y="31361"/>
                </a:cubicBezTo>
                <a:lnTo>
                  <a:pt x="24350" y="31361"/>
                </a:lnTo>
                <a:cubicBezTo>
                  <a:pt x="25369" y="31800"/>
                  <a:pt x="26585" y="31994"/>
                  <a:pt x="27810" y="31994"/>
                </a:cubicBezTo>
                <a:cubicBezTo>
                  <a:pt x="29190" y="31994"/>
                  <a:pt x="30581" y="31747"/>
                  <a:pt x="31714" y="31321"/>
                </a:cubicBezTo>
                <a:close/>
                <a:moveTo>
                  <a:pt x="34746" y="31324"/>
                </a:moveTo>
                <a:cubicBezTo>
                  <a:pt x="35879" y="31750"/>
                  <a:pt x="37270" y="31998"/>
                  <a:pt x="38651" y="31998"/>
                </a:cubicBezTo>
                <a:cubicBezTo>
                  <a:pt x="39874" y="31998"/>
                  <a:pt x="41089" y="31803"/>
                  <a:pt x="42108" y="31364"/>
                </a:cubicBezTo>
                <a:lnTo>
                  <a:pt x="42108" y="31364"/>
                </a:lnTo>
                <a:cubicBezTo>
                  <a:pt x="40510" y="32845"/>
                  <a:pt x="39121" y="33931"/>
                  <a:pt x="37446" y="33931"/>
                </a:cubicBezTo>
                <a:cubicBezTo>
                  <a:pt x="36656" y="33931"/>
                  <a:pt x="35803" y="33690"/>
                  <a:pt x="34834" y="33135"/>
                </a:cubicBezTo>
                <a:cubicBezTo>
                  <a:pt x="34804" y="32507"/>
                  <a:pt x="34774" y="31901"/>
                  <a:pt x="34746" y="31324"/>
                </a:cubicBezTo>
                <a:close/>
                <a:moveTo>
                  <a:pt x="52414" y="27197"/>
                </a:moveTo>
                <a:cubicBezTo>
                  <a:pt x="53188" y="27197"/>
                  <a:pt x="53926" y="27423"/>
                  <a:pt x="54764" y="27946"/>
                </a:cubicBezTo>
                <a:cubicBezTo>
                  <a:pt x="52649" y="28199"/>
                  <a:pt x="50504" y="30075"/>
                  <a:pt x="48241" y="32050"/>
                </a:cubicBezTo>
                <a:cubicBezTo>
                  <a:pt x="46262" y="33775"/>
                  <a:pt x="44230" y="35551"/>
                  <a:pt x="42130" y="36370"/>
                </a:cubicBezTo>
                <a:cubicBezTo>
                  <a:pt x="44976" y="34212"/>
                  <a:pt x="47380" y="30178"/>
                  <a:pt x="49464" y="27961"/>
                </a:cubicBezTo>
                <a:cubicBezTo>
                  <a:pt x="50623" y="27484"/>
                  <a:pt x="51542" y="27197"/>
                  <a:pt x="52414" y="27197"/>
                </a:cubicBezTo>
                <a:close/>
                <a:moveTo>
                  <a:pt x="14060" y="27190"/>
                </a:moveTo>
                <a:cubicBezTo>
                  <a:pt x="15263" y="27190"/>
                  <a:pt x="16476" y="27702"/>
                  <a:pt x="17883" y="28300"/>
                </a:cubicBezTo>
                <a:cubicBezTo>
                  <a:pt x="19774" y="30761"/>
                  <a:pt x="21572" y="34187"/>
                  <a:pt x="24355" y="36380"/>
                </a:cubicBezTo>
                <a:cubicBezTo>
                  <a:pt x="22245" y="35566"/>
                  <a:pt x="20201" y="33783"/>
                  <a:pt x="18214" y="32050"/>
                </a:cubicBezTo>
                <a:cubicBezTo>
                  <a:pt x="15954" y="30075"/>
                  <a:pt x="13806" y="28199"/>
                  <a:pt x="11692" y="27946"/>
                </a:cubicBezTo>
                <a:cubicBezTo>
                  <a:pt x="12510" y="27403"/>
                  <a:pt x="13283" y="27190"/>
                  <a:pt x="14060" y="27190"/>
                </a:cubicBezTo>
                <a:close/>
                <a:moveTo>
                  <a:pt x="20465" y="29787"/>
                </a:moveTo>
                <a:lnTo>
                  <a:pt x="20465" y="29787"/>
                </a:lnTo>
                <a:cubicBezTo>
                  <a:pt x="23250" y="31702"/>
                  <a:pt x="25640" y="35199"/>
                  <a:pt x="29016" y="35199"/>
                </a:cubicBezTo>
                <a:cubicBezTo>
                  <a:pt x="29802" y="35199"/>
                  <a:pt x="30641" y="35009"/>
                  <a:pt x="31551" y="34566"/>
                </a:cubicBezTo>
                <a:lnTo>
                  <a:pt x="31551" y="34566"/>
                </a:lnTo>
                <a:cubicBezTo>
                  <a:pt x="31529" y="35043"/>
                  <a:pt x="31503" y="35528"/>
                  <a:pt x="31481" y="36020"/>
                </a:cubicBezTo>
                <a:cubicBezTo>
                  <a:pt x="30653" y="36322"/>
                  <a:pt x="29531" y="36611"/>
                  <a:pt x="28413" y="36611"/>
                </a:cubicBezTo>
                <a:cubicBezTo>
                  <a:pt x="27624" y="36611"/>
                  <a:pt x="26838" y="36468"/>
                  <a:pt x="26159" y="36083"/>
                </a:cubicBezTo>
                <a:cubicBezTo>
                  <a:pt x="23933" y="34873"/>
                  <a:pt x="21884" y="31904"/>
                  <a:pt x="20465" y="29787"/>
                </a:cubicBezTo>
                <a:close/>
                <a:moveTo>
                  <a:pt x="46608" y="29412"/>
                </a:moveTo>
                <a:lnTo>
                  <a:pt x="46608" y="29412"/>
                </a:lnTo>
                <a:cubicBezTo>
                  <a:pt x="45029" y="31560"/>
                  <a:pt x="42660" y="34790"/>
                  <a:pt x="40294" y="36083"/>
                </a:cubicBezTo>
                <a:cubicBezTo>
                  <a:pt x="39616" y="36468"/>
                  <a:pt x="38830" y="36611"/>
                  <a:pt x="38042" y="36611"/>
                </a:cubicBezTo>
                <a:cubicBezTo>
                  <a:pt x="36924" y="36611"/>
                  <a:pt x="35801" y="36322"/>
                  <a:pt x="34972" y="36020"/>
                </a:cubicBezTo>
                <a:cubicBezTo>
                  <a:pt x="34949" y="35531"/>
                  <a:pt x="34924" y="35043"/>
                  <a:pt x="34904" y="34566"/>
                </a:cubicBezTo>
                <a:lnTo>
                  <a:pt x="34904" y="34566"/>
                </a:lnTo>
                <a:cubicBezTo>
                  <a:pt x="35805" y="35012"/>
                  <a:pt x="36640" y="35202"/>
                  <a:pt x="37425" y="35202"/>
                </a:cubicBezTo>
                <a:cubicBezTo>
                  <a:pt x="41092" y="35202"/>
                  <a:pt x="43652" y="31047"/>
                  <a:pt x="46608" y="29412"/>
                </a:cubicBezTo>
                <a:close/>
                <a:moveTo>
                  <a:pt x="24423" y="39602"/>
                </a:moveTo>
                <a:cubicBezTo>
                  <a:pt x="24421" y="39602"/>
                  <a:pt x="24420" y="39603"/>
                  <a:pt x="24420" y="39605"/>
                </a:cubicBezTo>
                <a:lnTo>
                  <a:pt x="24420" y="39605"/>
                </a:lnTo>
                <a:cubicBezTo>
                  <a:pt x="24421" y="39604"/>
                  <a:pt x="24422" y="39603"/>
                  <a:pt x="24423" y="39602"/>
                </a:cubicBezTo>
                <a:cubicBezTo>
                  <a:pt x="24423" y="39602"/>
                  <a:pt x="24423" y="39602"/>
                  <a:pt x="24423" y="39602"/>
                </a:cubicBezTo>
                <a:close/>
                <a:moveTo>
                  <a:pt x="42038" y="39607"/>
                </a:moveTo>
                <a:cubicBezTo>
                  <a:pt x="42038" y="39607"/>
                  <a:pt x="42038" y="39607"/>
                  <a:pt x="42037" y="39607"/>
                </a:cubicBezTo>
                <a:cubicBezTo>
                  <a:pt x="42039" y="39608"/>
                  <a:pt x="42040" y="39610"/>
                  <a:pt x="42041" y="39611"/>
                </a:cubicBezTo>
                <a:lnTo>
                  <a:pt x="42041" y="39611"/>
                </a:lnTo>
                <a:cubicBezTo>
                  <a:pt x="42041" y="39608"/>
                  <a:pt x="42040" y="39607"/>
                  <a:pt x="42038" y="39607"/>
                </a:cubicBezTo>
                <a:close/>
                <a:moveTo>
                  <a:pt x="31418" y="37387"/>
                </a:moveTo>
                <a:lnTo>
                  <a:pt x="31418" y="37387"/>
                </a:lnTo>
                <a:cubicBezTo>
                  <a:pt x="31383" y="38093"/>
                  <a:pt x="31353" y="38808"/>
                  <a:pt x="31318" y="39522"/>
                </a:cubicBezTo>
                <a:cubicBezTo>
                  <a:pt x="29833" y="39552"/>
                  <a:pt x="28155" y="40062"/>
                  <a:pt x="26847" y="41373"/>
                </a:cubicBezTo>
                <a:lnTo>
                  <a:pt x="25488" y="37995"/>
                </a:lnTo>
                <a:lnTo>
                  <a:pt x="25488" y="37995"/>
                </a:lnTo>
                <a:cubicBezTo>
                  <a:pt x="25960" y="38070"/>
                  <a:pt x="26447" y="38105"/>
                  <a:pt x="26932" y="38105"/>
                </a:cubicBezTo>
                <a:cubicBezTo>
                  <a:pt x="28540" y="38090"/>
                  <a:pt x="30052" y="37786"/>
                  <a:pt x="31418" y="37387"/>
                </a:cubicBezTo>
                <a:close/>
                <a:moveTo>
                  <a:pt x="35035" y="37387"/>
                </a:moveTo>
                <a:lnTo>
                  <a:pt x="35035" y="37387"/>
                </a:lnTo>
                <a:cubicBezTo>
                  <a:pt x="36373" y="37775"/>
                  <a:pt x="37956" y="38104"/>
                  <a:pt x="39503" y="38104"/>
                </a:cubicBezTo>
                <a:cubicBezTo>
                  <a:pt x="39997" y="38104"/>
                  <a:pt x="40487" y="38071"/>
                  <a:pt x="40965" y="37995"/>
                </a:cubicBezTo>
                <a:lnTo>
                  <a:pt x="40965" y="37995"/>
                </a:lnTo>
                <a:lnTo>
                  <a:pt x="39606" y="41373"/>
                </a:lnTo>
                <a:cubicBezTo>
                  <a:pt x="38790" y="40557"/>
                  <a:pt x="37893" y="40109"/>
                  <a:pt x="37142" y="39861"/>
                </a:cubicBezTo>
                <a:cubicBezTo>
                  <a:pt x="34480" y="39180"/>
                  <a:pt x="35256" y="40109"/>
                  <a:pt x="35035" y="37387"/>
                </a:cubicBezTo>
                <a:close/>
                <a:moveTo>
                  <a:pt x="18403" y="33868"/>
                </a:moveTo>
                <a:cubicBezTo>
                  <a:pt x="23152" y="38213"/>
                  <a:pt x="23677" y="35551"/>
                  <a:pt x="25870" y="42287"/>
                </a:cubicBezTo>
                <a:cubicBezTo>
                  <a:pt x="26091" y="42646"/>
                  <a:pt x="25325" y="43395"/>
                  <a:pt x="25224" y="43980"/>
                </a:cubicBezTo>
                <a:cubicBezTo>
                  <a:pt x="25013" y="44543"/>
                  <a:pt x="24827" y="45045"/>
                  <a:pt x="24659" y="45502"/>
                </a:cubicBezTo>
                <a:cubicBezTo>
                  <a:pt x="24360" y="44811"/>
                  <a:pt x="23911" y="44060"/>
                  <a:pt x="23308" y="43540"/>
                </a:cubicBezTo>
                <a:cubicBezTo>
                  <a:pt x="22761" y="43063"/>
                  <a:pt x="22139" y="42846"/>
                  <a:pt x="21488" y="42846"/>
                </a:cubicBezTo>
                <a:cubicBezTo>
                  <a:pt x="21392" y="42846"/>
                  <a:pt x="21295" y="42850"/>
                  <a:pt x="21198" y="42860"/>
                </a:cubicBezTo>
                <a:cubicBezTo>
                  <a:pt x="21171" y="42861"/>
                  <a:pt x="21144" y="42862"/>
                  <a:pt x="21116" y="42862"/>
                </a:cubicBezTo>
                <a:cubicBezTo>
                  <a:pt x="19529" y="42862"/>
                  <a:pt x="15951" y="40359"/>
                  <a:pt x="17536" y="38130"/>
                </a:cubicBezTo>
                <a:lnTo>
                  <a:pt x="17536" y="38130"/>
                </a:lnTo>
                <a:cubicBezTo>
                  <a:pt x="18122" y="39437"/>
                  <a:pt x="21584" y="41028"/>
                  <a:pt x="23257" y="41028"/>
                </a:cubicBezTo>
                <a:cubicBezTo>
                  <a:pt x="23349" y="41028"/>
                  <a:pt x="23436" y="41024"/>
                  <a:pt x="23516" y="41014"/>
                </a:cubicBezTo>
                <a:cubicBezTo>
                  <a:pt x="24508" y="41014"/>
                  <a:pt x="25003" y="40725"/>
                  <a:pt x="25089" y="40667"/>
                </a:cubicBezTo>
                <a:cubicBezTo>
                  <a:pt x="25091" y="40657"/>
                  <a:pt x="24412" y="39669"/>
                  <a:pt x="24420" y="39605"/>
                </a:cubicBezTo>
                <a:lnTo>
                  <a:pt x="24420" y="39605"/>
                </a:lnTo>
                <a:cubicBezTo>
                  <a:pt x="24290" y="39722"/>
                  <a:pt x="24034" y="39777"/>
                  <a:pt x="23696" y="39777"/>
                </a:cubicBezTo>
                <a:cubicBezTo>
                  <a:pt x="22063" y="39777"/>
                  <a:pt x="18518" y="38491"/>
                  <a:pt x="18156" y="36611"/>
                </a:cubicBezTo>
                <a:cubicBezTo>
                  <a:pt x="18244" y="36169"/>
                  <a:pt x="18370" y="34629"/>
                  <a:pt x="18403" y="33868"/>
                </a:cubicBezTo>
                <a:close/>
                <a:moveTo>
                  <a:pt x="48058" y="33870"/>
                </a:moveTo>
                <a:cubicBezTo>
                  <a:pt x="48090" y="34629"/>
                  <a:pt x="48216" y="36171"/>
                  <a:pt x="48304" y="36613"/>
                </a:cubicBezTo>
                <a:cubicBezTo>
                  <a:pt x="47955" y="38489"/>
                  <a:pt x="44380" y="39784"/>
                  <a:pt x="42754" y="39784"/>
                </a:cubicBezTo>
                <a:cubicBezTo>
                  <a:pt x="42418" y="39784"/>
                  <a:pt x="42165" y="39728"/>
                  <a:pt x="42041" y="39611"/>
                </a:cubicBezTo>
                <a:lnTo>
                  <a:pt x="42041" y="39611"/>
                </a:lnTo>
                <a:cubicBezTo>
                  <a:pt x="42043" y="39679"/>
                  <a:pt x="41362" y="40667"/>
                  <a:pt x="41372" y="40670"/>
                </a:cubicBezTo>
                <a:cubicBezTo>
                  <a:pt x="41455" y="40727"/>
                  <a:pt x="41952" y="41016"/>
                  <a:pt x="42944" y="41016"/>
                </a:cubicBezTo>
                <a:cubicBezTo>
                  <a:pt x="43024" y="41026"/>
                  <a:pt x="43111" y="41031"/>
                  <a:pt x="43203" y="41031"/>
                </a:cubicBezTo>
                <a:cubicBezTo>
                  <a:pt x="44876" y="41031"/>
                  <a:pt x="48339" y="39440"/>
                  <a:pt x="48924" y="38133"/>
                </a:cubicBezTo>
                <a:lnTo>
                  <a:pt x="48924" y="38133"/>
                </a:lnTo>
                <a:cubicBezTo>
                  <a:pt x="49326" y="38967"/>
                  <a:pt x="49550" y="39833"/>
                  <a:pt x="48902" y="40682"/>
                </a:cubicBezTo>
                <a:cubicBezTo>
                  <a:pt x="46151" y="44354"/>
                  <a:pt x="43534" y="41227"/>
                  <a:pt x="41801" y="45504"/>
                </a:cubicBezTo>
                <a:cubicBezTo>
                  <a:pt x="41630" y="45047"/>
                  <a:pt x="41447" y="44545"/>
                  <a:pt x="41236" y="43982"/>
                </a:cubicBezTo>
                <a:cubicBezTo>
                  <a:pt x="41136" y="43400"/>
                  <a:pt x="40372" y="42649"/>
                  <a:pt x="40588" y="42290"/>
                </a:cubicBezTo>
                <a:cubicBezTo>
                  <a:pt x="42803" y="35521"/>
                  <a:pt x="43288" y="38241"/>
                  <a:pt x="48058" y="33870"/>
                </a:cubicBezTo>
                <a:close/>
                <a:moveTo>
                  <a:pt x="31017" y="40771"/>
                </a:moveTo>
                <a:cubicBezTo>
                  <a:pt x="31099" y="40771"/>
                  <a:pt x="31181" y="40773"/>
                  <a:pt x="31265" y="40778"/>
                </a:cubicBezTo>
                <a:cubicBezTo>
                  <a:pt x="31152" y="43252"/>
                  <a:pt x="31044" y="45638"/>
                  <a:pt x="30956" y="47587"/>
                </a:cubicBezTo>
                <a:cubicBezTo>
                  <a:pt x="29847" y="46921"/>
                  <a:pt x="28973" y="46643"/>
                  <a:pt x="28262" y="46643"/>
                </a:cubicBezTo>
                <a:cubicBezTo>
                  <a:pt x="25723" y="46643"/>
                  <a:pt x="25246" y="50184"/>
                  <a:pt x="23531" y="52316"/>
                </a:cubicBezTo>
                <a:cubicBezTo>
                  <a:pt x="23848" y="51625"/>
                  <a:pt x="24021" y="51191"/>
                  <a:pt x="24195" y="50626"/>
                </a:cubicBezTo>
                <a:cubicBezTo>
                  <a:pt x="25010" y="49042"/>
                  <a:pt x="26163" y="40771"/>
                  <a:pt x="31017" y="40771"/>
                </a:cubicBezTo>
                <a:close/>
                <a:moveTo>
                  <a:pt x="35433" y="40771"/>
                </a:moveTo>
                <a:cubicBezTo>
                  <a:pt x="40310" y="40771"/>
                  <a:pt x="41440" y="49041"/>
                  <a:pt x="42263" y="50626"/>
                </a:cubicBezTo>
                <a:cubicBezTo>
                  <a:pt x="42434" y="51191"/>
                  <a:pt x="42607" y="51625"/>
                  <a:pt x="42929" y="52316"/>
                </a:cubicBezTo>
                <a:cubicBezTo>
                  <a:pt x="41213" y="50182"/>
                  <a:pt x="40734" y="46643"/>
                  <a:pt x="38196" y="46643"/>
                </a:cubicBezTo>
                <a:cubicBezTo>
                  <a:pt x="37484" y="46643"/>
                  <a:pt x="36610" y="46921"/>
                  <a:pt x="35502" y="47587"/>
                </a:cubicBezTo>
                <a:cubicBezTo>
                  <a:pt x="35414" y="45638"/>
                  <a:pt x="35309" y="43252"/>
                  <a:pt x="35196" y="40778"/>
                </a:cubicBezTo>
                <a:cubicBezTo>
                  <a:pt x="35276" y="40773"/>
                  <a:pt x="35355" y="40771"/>
                  <a:pt x="35433" y="40771"/>
                </a:cubicBezTo>
                <a:close/>
                <a:moveTo>
                  <a:pt x="56982" y="28802"/>
                </a:moveTo>
                <a:cubicBezTo>
                  <a:pt x="61390" y="33705"/>
                  <a:pt x="62472" y="42408"/>
                  <a:pt x="60410" y="48802"/>
                </a:cubicBezTo>
                <a:cubicBezTo>
                  <a:pt x="59785" y="50920"/>
                  <a:pt x="59312" y="52761"/>
                  <a:pt x="58998" y="54310"/>
                </a:cubicBezTo>
                <a:cubicBezTo>
                  <a:pt x="58290" y="51703"/>
                  <a:pt x="57316" y="48729"/>
                  <a:pt x="56856" y="46193"/>
                </a:cubicBezTo>
                <a:cubicBezTo>
                  <a:pt x="56356" y="43447"/>
                  <a:pt x="56479" y="42254"/>
                  <a:pt x="56607" y="40994"/>
                </a:cubicBezTo>
                <a:cubicBezTo>
                  <a:pt x="56776" y="38216"/>
                  <a:pt x="56851" y="29548"/>
                  <a:pt x="56982" y="28802"/>
                </a:cubicBezTo>
                <a:close/>
                <a:moveTo>
                  <a:pt x="9476" y="28802"/>
                </a:moveTo>
                <a:cubicBezTo>
                  <a:pt x="9604" y="29566"/>
                  <a:pt x="9677" y="38201"/>
                  <a:pt x="9850" y="40994"/>
                </a:cubicBezTo>
                <a:cubicBezTo>
                  <a:pt x="9979" y="42257"/>
                  <a:pt x="10102" y="43450"/>
                  <a:pt x="9602" y="46193"/>
                </a:cubicBezTo>
                <a:cubicBezTo>
                  <a:pt x="9140" y="48729"/>
                  <a:pt x="8168" y="51701"/>
                  <a:pt x="7457" y="54313"/>
                </a:cubicBezTo>
                <a:cubicBezTo>
                  <a:pt x="4872" y="45803"/>
                  <a:pt x="3167" y="35998"/>
                  <a:pt x="9476" y="28802"/>
                </a:cubicBezTo>
                <a:close/>
                <a:moveTo>
                  <a:pt x="28334" y="47946"/>
                </a:moveTo>
                <a:cubicBezTo>
                  <a:pt x="29251" y="47946"/>
                  <a:pt x="30281" y="48603"/>
                  <a:pt x="30886" y="49084"/>
                </a:cubicBezTo>
                <a:cubicBezTo>
                  <a:pt x="30838" y="50126"/>
                  <a:pt x="30800" y="50965"/>
                  <a:pt x="30778" y="51515"/>
                </a:cubicBezTo>
                <a:cubicBezTo>
                  <a:pt x="30778" y="51784"/>
                  <a:pt x="31107" y="52620"/>
                  <a:pt x="30486" y="53743"/>
                </a:cubicBezTo>
                <a:cubicBezTo>
                  <a:pt x="29551" y="54975"/>
                  <a:pt x="28130" y="55183"/>
                  <a:pt x="26630" y="55183"/>
                </a:cubicBezTo>
                <a:cubicBezTo>
                  <a:pt x="25864" y="55183"/>
                  <a:pt x="25077" y="55128"/>
                  <a:pt x="24324" y="55128"/>
                </a:cubicBezTo>
                <a:cubicBezTo>
                  <a:pt x="23399" y="55128"/>
                  <a:pt x="22525" y="55210"/>
                  <a:pt x="21801" y="55574"/>
                </a:cubicBezTo>
                <a:cubicBezTo>
                  <a:pt x="23243" y="53680"/>
                  <a:pt x="24850" y="53991"/>
                  <a:pt x="26395" y="49749"/>
                </a:cubicBezTo>
                <a:cubicBezTo>
                  <a:pt x="26776" y="48729"/>
                  <a:pt x="27301" y="48134"/>
                  <a:pt x="27959" y="47986"/>
                </a:cubicBezTo>
                <a:cubicBezTo>
                  <a:pt x="28081" y="47958"/>
                  <a:pt x="28206" y="47946"/>
                  <a:pt x="28334" y="47946"/>
                </a:cubicBezTo>
                <a:close/>
                <a:moveTo>
                  <a:pt x="37999" y="47957"/>
                </a:moveTo>
                <a:cubicBezTo>
                  <a:pt x="40528" y="47957"/>
                  <a:pt x="40545" y="53311"/>
                  <a:pt x="43798" y="54670"/>
                </a:cubicBezTo>
                <a:cubicBezTo>
                  <a:pt x="44268" y="54936"/>
                  <a:pt x="44438" y="55162"/>
                  <a:pt x="44654" y="55576"/>
                </a:cubicBezTo>
                <a:cubicBezTo>
                  <a:pt x="44413" y="55433"/>
                  <a:pt x="44142" y="55330"/>
                  <a:pt x="43841" y="55262"/>
                </a:cubicBezTo>
                <a:cubicBezTo>
                  <a:pt x="43394" y="55169"/>
                  <a:pt x="42889" y="55142"/>
                  <a:pt x="42351" y="55142"/>
                </a:cubicBezTo>
                <a:cubicBezTo>
                  <a:pt x="41614" y="55142"/>
                  <a:pt x="40818" y="55193"/>
                  <a:pt x="40031" y="55193"/>
                </a:cubicBezTo>
                <a:cubicBezTo>
                  <a:pt x="38444" y="55193"/>
                  <a:pt x="36898" y="54986"/>
                  <a:pt x="35967" y="53743"/>
                </a:cubicBezTo>
                <a:cubicBezTo>
                  <a:pt x="35396" y="52821"/>
                  <a:pt x="35653" y="51701"/>
                  <a:pt x="35658" y="51693"/>
                </a:cubicBezTo>
                <a:cubicBezTo>
                  <a:pt x="35690" y="50992"/>
                  <a:pt x="35600" y="50249"/>
                  <a:pt x="35570" y="49084"/>
                </a:cubicBezTo>
                <a:cubicBezTo>
                  <a:pt x="36592" y="48285"/>
                  <a:pt x="37372" y="47957"/>
                  <a:pt x="37999" y="47957"/>
                </a:cubicBezTo>
                <a:close/>
                <a:moveTo>
                  <a:pt x="34426" y="1"/>
                </a:moveTo>
                <a:cubicBezTo>
                  <a:pt x="33160" y="1"/>
                  <a:pt x="35222" y="11613"/>
                  <a:pt x="34962" y="12012"/>
                </a:cubicBezTo>
                <a:cubicBezTo>
                  <a:pt x="34985" y="12233"/>
                  <a:pt x="35115" y="12418"/>
                  <a:pt x="35299" y="12511"/>
                </a:cubicBezTo>
                <a:cubicBezTo>
                  <a:pt x="34148" y="15201"/>
                  <a:pt x="33538" y="17798"/>
                  <a:pt x="33538" y="19069"/>
                </a:cubicBezTo>
                <a:cubicBezTo>
                  <a:pt x="33538" y="19999"/>
                  <a:pt x="33304" y="22528"/>
                  <a:pt x="33224" y="23764"/>
                </a:cubicBezTo>
                <a:cubicBezTo>
                  <a:pt x="32809" y="19263"/>
                  <a:pt x="33262" y="17392"/>
                  <a:pt x="31084" y="12368"/>
                </a:cubicBezTo>
                <a:cubicBezTo>
                  <a:pt x="31084" y="12368"/>
                  <a:pt x="31662" y="664"/>
                  <a:pt x="31662" y="659"/>
                </a:cubicBezTo>
                <a:cubicBezTo>
                  <a:pt x="31691" y="281"/>
                  <a:pt x="31355" y="8"/>
                  <a:pt x="31018" y="8"/>
                </a:cubicBezTo>
                <a:cubicBezTo>
                  <a:pt x="30871" y="8"/>
                  <a:pt x="30724" y="59"/>
                  <a:pt x="30607" y="177"/>
                </a:cubicBezTo>
                <a:cubicBezTo>
                  <a:pt x="30363" y="350"/>
                  <a:pt x="27387" y="3371"/>
                  <a:pt x="27271" y="3761"/>
                </a:cubicBezTo>
                <a:cubicBezTo>
                  <a:pt x="26267" y="1535"/>
                  <a:pt x="26046" y="578"/>
                  <a:pt x="25664" y="144"/>
                </a:cubicBezTo>
                <a:cubicBezTo>
                  <a:pt x="25553" y="53"/>
                  <a:pt x="25419" y="11"/>
                  <a:pt x="25284" y="11"/>
                </a:cubicBezTo>
                <a:cubicBezTo>
                  <a:pt x="25012" y="11"/>
                  <a:pt x="24739" y="183"/>
                  <a:pt x="24667" y="465"/>
                </a:cubicBezTo>
                <a:cubicBezTo>
                  <a:pt x="24189" y="2236"/>
                  <a:pt x="23253" y="5805"/>
                  <a:pt x="22780" y="7558"/>
                </a:cubicBezTo>
                <a:cubicBezTo>
                  <a:pt x="22248" y="7845"/>
                  <a:pt x="20869" y="8651"/>
                  <a:pt x="17940" y="10688"/>
                </a:cubicBezTo>
                <a:cubicBezTo>
                  <a:pt x="15723" y="12225"/>
                  <a:pt x="13997" y="13740"/>
                  <a:pt x="13462" y="14217"/>
                </a:cubicBezTo>
                <a:cubicBezTo>
                  <a:pt x="13430" y="14215"/>
                  <a:pt x="13396" y="14215"/>
                  <a:pt x="13361" y="14215"/>
                </a:cubicBezTo>
                <a:cubicBezTo>
                  <a:pt x="11782" y="14215"/>
                  <a:pt x="7404" y="15586"/>
                  <a:pt x="6018" y="17168"/>
                </a:cubicBezTo>
                <a:cubicBezTo>
                  <a:pt x="2255" y="20843"/>
                  <a:pt x="2009" y="28011"/>
                  <a:pt x="2964" y="32431"/>
                </a:cubicBezTo>
                <a:cubicBezTo>
                  <a:pt x="2100" y="34755"/>
                  <a:pt x="221" y="39527"/>
                  <a:pt x="2310" y="48918"/>
                </a:cubicBezTo>
                <a:cubicBezTo>
                  <a:pt x="2634" y="49835"/>
                  <a:pt x="2813" y="50339"/>
                  <a:pt x="2172" y="53499"/>
                </a:cubicBezTo>
                <a:cubicBezTo>
                  <a:pt x="2037" y="55192"/>
                  <a:pt x="0" y="60911"/>
                  <a:pt x="1678" y="60911"/>
                </a:cubicBezTo>
                <a:cubicBezTo>
                  <a:pt x="1681" y="60911"/>
                  <a:pt x="1683" y="60911"/>
                  <a:pt x="1685" y="60911"/>
                </a:cubicBezTo>
                <a:cubicBezTo>
                  <a:pt x="1691" y="60911"/>
                  <a:pt x="1697" y="60911"/>
                  <a:pt x="1703" y="60911"/>
                </a:cubicBezTo>
                <a:cubicBezTo>
                  <a:pt x="2144" y="60911"/>
                  <a:pt x="2466" y="60381"/>
                  <a:pt x="2245" y="59994"/>
                </a:cubicBezTo>
                <a:cubicBezTo>
                  <a:pt x="2225" y="59512"/>
                  <a:pt x="2612" y="57618"/>
                  <a:pt x="3059" y="55441"/>
                </a:cubicBezTo>
                <a:cubicBezTo>
                  <a:pt x="3704" y="52987"/>
                  <a:pt x="4141" y="49305"/>
                  <a:pt x="3499" y="48498"/>
                </a:cubicBezTo>
                <a:cubicBezTo>
                  <a:pt x="1341" y="38419"/>
                  <a:pt x="3669" y="35599"/>
                  <a:pt x="4184" y="32125"/>
                </a:cubicBezTo>
                <a:cubicBezTo>
                  <a:pt x="3391" y="29367"/>
                  <a:pt x="3725" y="24788"/>
                  <a:pt x="4807" y="21390"/>
                </a:cubicBezTo>
                <a:cubicBezTo>
                  <a:pt x="5462" y="17707"/>
                  <a:pt x="10939" y="15450"/>
                  <a:pt x="13590" y="15450"/>
                </a:cubicBezTo>
                <a:cubicBezTo>
                  <a:pt x="13643" y="15450"/>
                  <a:pt x="13695" y="15451"/>
                  <a:pt x="13746" y="15453"/>
                </a:cubicBezTo>
                <a:cubicBezTo>
                  <a:pt x="14479" y="15269"/>
                  <a:pt x="15622" y="13752"/>
                  <a:pt x="18659" y="11715"/>
                </a:cubicBezTo>
                <a:cubicBezTo>
                  <a:pt x="23222" y="8684"/>
                  <a:pt x="22929" y="8779"/>
                  <a:pt x="24182" y="8279"/>
                </a:cubicBezTo>
                <a:cubicBezTo>
                  <a:pt x="24712" y="10597"/>
                  <a:pt x="25483" y="12476"/>
                  <a:pt x="26475" y="13893"/>
                </a:cubicBezTo>
                <a:cubicBezTo>
                  <a:pt x="21447" y="14609"/>
                  <a:pt x="10270" y="17889"/>
                  <a:pt x="8095" y="23877"/>
                </a:cubicBezTo>
                <a:cubicBezTo>
                  <a:pt x="4365" y="33305"/>
                  <a:pt x="2446" y="40250"/>
                  <a:pt x="4842" y="49154"/>
                </a:cubicBezTo>
                <a:cubicBezTo>
                  <a:pt x="6558" y="55782"/>
                  <a:pt x="7105" y="56475"/>
                  <a:pt x="6229" y="60544"/>
                </a:cubicBezTo>
                <a:cubicBezTo>
                  <a:pt x="6254" y="60924"/>
                  <a:pt x="6550" y="61106"/>
                  <a:pt x="6848" y="61106"/>
                </a:cubicBezTo>
                <a:cubicBezTo>
                  <a:pt x="7183" y="61106"/>
                  <a:pt x="7520" y="60878"/>
                  <a:pt x="7482" y="60446"/>
                </a:cubicBezTo>
                <a:cubicBezTo>
                  <a:pt x="7560" y="60115"/>
                  <a:pt x="7736" y="59859"/>
                  <a:pt x="7824" y="59356"/>
                </a:cubicBezTo>
                <a:cubicBezTo>
                  <a:pt x="8014" y="55421"/>
                  <a:pt x="10134" y="50478"/>
                  <a:pt x="10838" y="46416"/>
                </a:cubicBezTo>
                <a:cubicBezTo>
                  <a:pt x="11616" y="42134"/>
                  <a:pt x="10966" y="41755"/>
                  <a:pt x="10986" y="38530"/>
                </a:cubicBezTo>
                <a:cubicBezTo>
                  <a:pt x="11061" y="35872"/>
                  <a:pt x="10775" y="29844"/>
                  <a:pt x="10732" y="28948"/>
                </a:cubicBezTo>
                <a:lnTo>
                  <a:pt x="10732" y="28948"/>
                </a:lnTo>
                <a:cubicBezTo>
                  <a:pt x="10848" y="29086"/>
                  <a:pt x="11021" y="29171"/>
                  <a:pt x="11212" y="29171"/>
                </a:cubicBezTo>
                <a:cubicBezTo>
                  <a:pt x="12196" y="29171"/>
                  <a:pt x="13284" y="29729"/>
                  <a:pt x="14432" y="30555"/>
                </a:cubicBezTo>
                <a:cubicBezTo>
                  <a:pt x="13728" y="34122"/>
                  <a:pt x="14592" y="42069"/>
                  <a:pt x="15484" y="45904"/>
                </a:cubicBezTo>
                <a:cubicBezTo>
                  <a:pt x="15863" y="49518"/>
                  <a:pt x="19108" y="52751"/>
                  <a:pt x="16991" y="56021"/>
                </a:cubicBezTo>
                <a:cubicBezTo>
                  <a:pt x="16489" y="56689"/>
                  <a:pt x="16341" y="57593"/>
                  <a:pt x="16562" y="58635"/>
                </a:cubicBezTo>
                <a:cubicBezTo>
                  <a:pt x="16761" y="59866"/>
                  <a:pt x="17238" y="60293"/>
                  <a:pt x="17623" y="60293"/>
                </a:cubicBezTo>
                <a:cubicBezTo>
                  <a:pt x="18014" y="60293"/>
                  <a:pt x="18311" y="59854"/>
                  <a:pt x="18131" y="59369"/>
                </a:cubicBezTo>
                <a:cubicBezTo>
                  <a:pt x="16763" y="56799"/>
                  <a:pt x="19561" y="55875"/>
                  <a:pt x="18915" y="52894"/>
                </a:cubicBezTo>
                <a:cubicBezTo>
                  <a:pt x="16735" y="46647"/>
                  <a:pt x="14658" y="37342"/>
                  <a:pt x="15632" y="31482"/>
                </a:cubicBezTo>
                <a:lnTo>
                  <a:pt x="15632" y="31482"/>
                </a:lnTo>
                <a:cubicBezTo>
                  <a:pt x="16150" y="31904"/>
                  <a:pt x="16675" y="32364"/>
                  <a:pt x="17212" y="32831"/>
                </a:cubicBezTo>
                <a:cubicBezTo>
                  <a:pt x="17049" y="34659"/>
                  <a:pt x="17117" y="36387"/>
                  <a:pt x="16675" y="37063"/>
                </a:cubicBezTo>
                <a:cubicBezTo>
                  <a:pt x="14163" y="40467"/>
                  <a:pt x="18310" y="44103"/>
                  <a:pt x="21252" y="44103"/>
                </a:cubicBezTo>
                <a:cubicBezTo>
                  <a:pt x="21314" y="44103"/>
                  <a:pt x="21376" y="44101"/>
                  <a:pt x="21437" y="44098"/>
                </a:cubicBezTo>
                <a:cubicBezTo>
                  <a:pt x="21487" y="44091"/>
                  <a:pt x="21537" y="44087"/>
                  <a:pt x="21586" y="44087"/>
                </a:cubicBezTo>
                <a:cubicBezTo>
                  <a:pt x="22885" y="44087"/>
                  <a:pt x="23820" y="46551"/>
                  <a:pt x="23820" y="47059"/>
                </a:cubicBezTo>
                <a:cubicBezTo>
                  <a:pt x="23830" y="47192"/>
                  <a:pt x="23881" y="47310"/>
                  <a:pt x="23958" y="47408"/>
                </a:cubicBezTo>
                <a:cubicBezTo>
                  <a:pt x="23416" y="48920"/>
                  <a:pt x="23197" y="49604"/>
                  <a:pt x="22996" y="50234"/>
                </a:cubicBezTo>
                <a:cubicBezTo>
                  <a:pt x="22690" y="51294"/>
                  <a:pt x="21871" y="52896"/>
                  <a:pt x="21067" y="54341"/>
                </a:cubicBezTo>
                <a:cubicBezTo>
                  <a:pt x="20482" y="55179"/>
                  <a:pt x="20183" y="55800"/>
                  <a:pt x="20445" y="56965"/>
                </a:cubicBezTo>
                <a:cubicBezTo>
                  <a:pt x="20527" y="57565"/>
                  <a:pt x="20630" y="58309"/>
                  <a:pt x="20545" y="59153"/>
                </a:cubicBezTo>
                <a:cubicBezTo>
                  <a:pt x="20510" y="59499"/>
                  <a:pt x="20761" y="59806"/>
                  <a:pt x="21108" y="59841"/>
                </a:cubicBezTo>
                <a:cubicBezTo>
                  <a:pt x="23094" y="59429"/>
                  <a:pt x="20029" y="56372"/>
                  <a:pt x="23978" y="56372"/>
                </a:cubicBezTo>
                <a:cubicBezTo>
                  <a:pt x="24244" y="56372"/>
                  <a:pt x="24542" y="56386"/>
                  <a:pt x="24875" y="56415"/>
                </a:cubicBezTo>
                <a:cubicBezTo>
                  <a:pt x="25204" y="56437"/>
                  <a:pt x="25588" y="56453"/>
                  <a:pt x="26003" y="56453"/>
                </a:cubicBezTo>
                <a:cubicBezTo>
                  <a:pt x="27968" y="56453"/>
                  <a:pt x="30638" y="56100"/>
                  <a:pt x="31561" y="54381"/>
                </a:cubicBezTo>
                <a:cubicBezTo>
                  <a:pt x="32830" y="48669"/>
                  <a:pt x="32591" y="31025"/>
                  <a:pt x="33226" y="26474"/>
                </a:cubicBezTo>
                <a:cubicBezTo>
                  <a:pt x="33867" y="31080"/>
                  <a:pt x="33621" y="48619"/>
                  <a:pt x="34889" y="54381"/>
                </a:cubicBezTo>
                <a:cubicBezTo>
                  <a:pt x="35816" y="56100"/>
                  <a:pt x="38483" y="56453"/>
                  <a:pt x="40449" y="56453"/>
                </a:cubicBezTo>
                <a:cubicBezTo>
                  <a:pt x="40864" y="56453"/>
                  <a:pt x="41248" y="56437"/>
                  <a:pt x="41578" y="56415"/>
                </a:cubicBezTo>
                <a:cubicBezTo>
                  <a:pt x="41908" y="56386"/>
                  <a:pt x="42204" y="56372"/>
                  <a:pt x="42469" y="56372"/>
                </a:cubicBezTo>
                <a:cubicBezTo>
                  <a:pt x="46432" y="56372"/>
                  <a:pt x="43358" y="59443"/>
                  <a:pt x="45345" y="59841"/>
                </a:cubicBezTo>
                <a:cubicBezTo>
                  <a:pt x="45689" y="59806"/>
                  <a:pt x="45940" y="59499"/>
                  <a:pt x="45908" y="59153"/>
                </a:cubicBezTo>
                <a:cubicBezTo>
                  <a:pt x="45822" y="58311"/>
                  <a:pt x="45925" y="57565"/>
                  <a:pt x="46011" y="56965"/>
                </a:cubicBezTo>
                <a:cubicBezTo>
                  <a:pt x="46272" y="55797"/>
                  <a:pt x="45973" y="55179"/>
                  <a:pt x="45388" y="54341"/>
                </a:cubicBezTo>
                <a:cubicBezTo>
                  <a:pt x="44582" y="52896"/>
                  <a:pt x="43765" y="51294"/>
                  <a:pt x="43459" y="50234"/>
                </a:cubicBezTo>
                <a:cubicBezTo>
                  <a:pt x="43476" y="49774"/>
                  <a:pt x="42442" y="48217"/>
                  <a:pt x="42635" y="47059"/>
                </a:cubicBezTo>
                <a:cubicBezTo>
                  <a:pt x="42635" y="46551"/>
                  <a:pt x="43575" y="44087"/>
                  <a:pt x="44870" y="44087"/>
                </a:cubicBezTo>
                <a:cubicBezTo>
                  <a:pt x="44919" y="44087"/>
                  <a:pt x="44968" y="44091"/>
                  <a:pt x="45019" y="44098"/>
                </a:cubicBezTo>
                <a:cubicBezTo>
                  <a:pt x="45091" y="44103"/>
                  <a:pt x="45164" y="44106"/>
                  <a:pt x="45239" y="44106"/>
                </a:cubicBezTo>
                <a:cubicBezTo>
                  <a:pt x="48083" y="44106"/>
                  <a:pt x="52316" y="40463"/>
                  <a:pt x="49781" y="37063"/>
                </a:cubicBezTo>
                <a:cubicBezTo>
                  <a:pt x="49349" y="36372"/>
                  <a:pt x="49404" y="34662"/>
                  <a:pt x="49243" y="32831"/>
                </a:cubicBezTo>
                <a:cubicBezTo>
                  <a:pt x="49778" y="32364"/>
                  <a:pt x="50306" y="31909"/>
                  <a:pt x="50823" y="31482"/>
                </a:cubicBezTo>
                <a:lnTo>
                  <a:pt x="50823" y="31482"/>
                </a:lnTo>
                <a:cubicBezTo>
                  <a:pt x="51793" y="37364"/>
                  <a:pt x="49725" y="46627"/>
                  <a:pt x="47540" y="52894"/>
                </a:cubicBezTo>
                <a:cubicBezTo>
                  <a:pt x="46892" y="55847"/>
                  <a:pt x="49693" y="56804"/>
                  <a:pt x="48326" y="59369"/>
                </a:cubicBezTo>
                <a:cubicBezTo>
                  <a:pt x="48147" y="59854"/>
                  <a:pt x="48444" y="60292"/>
                  <a:pt x="48834" y="60292"/>
                </a:cubicBezTo>
                <a:cubicBezTo>
                  <a:pt x="49220" y="60292"/>
                  <a:pt x="49697" y="59865"/>
                  <a:pt x="49896" y="58635"/>
                </a:cubicBezTo>
                <a:cubicBezTo>
                  <a:pt x="50117" y="57593"/>
                  <a:pt x="49969" y="56689"/>
                  <a:pt x="49467" y="56021"/>
                </a:cubicBezTo>
                <a:cubicBezTo>
                  <a:pt x="47352" y="52751"/>
                  <a:pt x="50594" y="49516"/>
                  <a:pt x="50971" y="45904"/>
                </a:cubicBezTo>
                <a:cubicBezTo>
                  <a:pt x="51863" y="42064"/>
                  <a:pt x="52727" y="34124"/>
                  <a:pt x="52024" y="30555"/>
                </a:cubicBezTo>
                <a:cubicBezTo>
                  <a:pt x="53171" y="29726"/>
                  <a:pt x="54259" y="29171"/>
                  <a:pt x="55244" y="29171"/>
                </a:cubicBezTo>
                <a:cubicBezTo>
                  <a:pt x="55434" y="29171"/>
                  <a:pt x="55608" y="29083"/>
                  <a:pt x="55723" y="28948"/>
                </a:cubicBezTo>
                <a:lnTo>
                  <a:pt x="55723" y="28948"/>
                </a:lnTo>
                <a:cubicBezTo>
                  <a:pt x="55681" y="29844"/>
                  <a:pt x="55394" y="35872"/>
                  <a:pt x="55470" y="38530"/>
                </a:cubicBezTo>
                <a:cubicBezTo>
                  <a:pt x="55492" y="41755"/>
                  <a:pt x="54842" y="42134"/>
                  <a:pt x="55618" y="46416"/>
                </a:cubicBezTo>
                <a:cubicBezTo>
                  <a:pt x="56311" y="50465"/>
                  <a:pt x="58441" y="55400"/>
                  <a:pt x="58622" y="59324"/>
                </a:cubicBezTo>
                <a:cubicBezTo>
                  <a:pt x="58700" y="59816"/>
                  <a:pt x="58893" y="60127"/>
                  <a:pt x="58973" y="60446"/>
                </a:cubicBezTo>
                <a:cubicBezTo>
                  <a:pt x="58933" y="60873"/>
                  <a:pt x="59277" y="61105"/>
                  <a:pt x="59614" y="61105"/>
                </a:cubicBezTo>
                <a:cubicBezTo>
                  <a:pt x="59910" y="61105"/>
                  <a:pt x="60202" y="60927"/>
                  <a:pt x="60227" y="60544"/>
                </a:cubicBezTo>
                <a:cubicBezTo>
                  <a:pt x="58479" y="56079"/>
                  <a:pt x="63002" y="47810"/>
                  <a:pt x="62691" y="41667"/>
                </a:cubicBezTo>
                <a:cubicBezTo>
                  <a:pt x="62296" y="34853"/>
                  <a:pt x="60902" y="31964"/>
                  <a:pt x="57818" y="23879"/>
                </a:cubicBezTo>
                <a:cubicBezTo>
                  <a:pt x="55633" y="17911"/>
                  <a:pt x="44544" y="14609"/>
                  <a:pt x="39483" y="13903"/>
                </a:cubicBezTo>
                <a:cubicBezTo>
                  <a:pt x="40590" y="12485"/>
                  <a:pt x="42661" y="8557"/>
                  <a:pt x="42876" y="8557"/>
                </a:cubicBezTo>
                <a:cubicBezTo>
                  <a:pt x="42878" y="8557"/>
                  <a:pt x="42879" y="8557"/>
                  <a:pt x="42881" y="8558"/>
                </a:cubicBezTo>
                <a:cubicBezTo>
                  <a:pt x="42931" y="8583"/>
                  <a:pt x="44074" y="9131"/>
                  <a:pt x="47796" y="11715"/>
                </a:cubicBezTo>
                <a:cubicBezTo>
                  <a:pt x="50851" y="13775"/>
                  <a:pt x="51953" y="15249"/>
                  <a:pt x="52709" y="15453"/>
                </a:cubicBezTo>
                <a:cubicBezTo>
                  <a:pt x="52764" y="15450"/>
                  <a:pt x="52821" y="15449"/>
                  <a:pt x="52879" y="15449"/>
                </a:cubicBezTo>
                <a:cubicBezTo>
                  <a:pt x="55526" y="15449"/>
                  <a:pt x="61021" y="17743"/>
                  <a:pt x="61646" y="21390"/>
                </a:cubicBezTo>
                <a:cubicBezTo>
                  <a:pt x="62718" y="24756"/>
                  <a:pt x="63080" y="29405"/>
                  <a:pt x="62266" y="32125"/>
                </a:cubicBezTo>
                <a:cubicBezTo>
                  <a:pt x="62879" y="36179"/>
                  <a:pt x="64813" y="36746"/>
                  <a:pt x="63205" y="47722"/>
                </a:cubicBezTo>
                <a:cubicBezTo>
                  <a:pt x="62304" y="49393"/>
                  <a:pt x="62600" y="52268"/>
                  <a:pt x="63394" y="55443"/>
                </a:cubicBezTo>
                <a:cubicBezTo>
                  <a:pt x="64057" y="58256"/>
                  <a:pt x="64074" y="59394"/>
                  <a:pt x="64273" y="60672"/>
                </a:cubicBezTo>
                <a:cubicBezTo>
                  <a:pt x="64504" y="60827"/>
                  <a:pt x="64701" y="60897"/>
                  <a:pt x="64863" y="60897"/>
                </a:cubicBezTo>
                <a:cubicBezTo>
                  <a:pt x="65466" y="60897"/>
                  <a:pt x="65598" y="59932"/>
                  <a:pt x="65325" y="58784"/>
                </a:cubicBezTo>
                <a:cubicBezTo>
                  <a:pt x="65084" y="56840"/>
                  <a:pt x="63185" y="50118"/>
                  <a:pt x="64140" y="48915"/>
                </a:cubicBezTo>
                <a:cubicBezTo>
                  <a:pt x="66250" y="39532"/>
                  <a:pt x="64308" y="34714"/>
                  <a:pt x="63487" y="32429"/>
                </a:cubicBezTo>
                <a:cubicBezTo>
                  <a:pt x="65059" y="24186"/>
                  <a:pt x="63057" y="14832"/>
                  <a:pt x="52988" y="14214"/>
                </a:cubicBezTo>
                <a:cubicBezTo>
                  <a:pt x="52428" y="13380"/>
                  <a:pt x="44175" y="7591"/>
                  <a:pt x="43670" y="7553"/>
                </a:cubicBezTo>
                <a:lnTo>
                  <a:pt x="41786" y="470"/>
                </a:lnTo>
                <a:cubicBezTo>
                  <a:pt x="41719" y="187"/>
                  <a:pt x="41444" y="6"/>
                  <a:pt x="41168" y="6"/>
                </a:cubicBezTo>
                <a:cubicBezTo>
                  <a:pt x="41053" y="6"/>
                  <a:pt x="40937" y="38"/>
                  <a:pt x="40837" y="106"/>
                </a:cubicBezTo>
                <a:cubicBezTo>
                  <a:pt x="40349" y="566"/>
                  <a:pt x="40272" y="1382"/>
                  <a:pt x="39267" y="3552"/>
                </a:cubicBezTo>
                <a:cubicBezTo>
                  <a:pt x="39267" y="3552"/>
                  <a:pt x="34611" y="8"/>
                  <a:pt x="34485" y="8"/>
                </a:cubicBezTo>
                <a:cubicBezTo>
                  <a:pt x="34485" y="8"/>
                  <a:pt x="34485" y="8"/>
                  <a:pt x="34485" y="8"/>
                </a:cubicBezTo>
                <a:cubicBezTo>
                  <a:pt x="34464" y="3"/>
                  <a:pt x="34445" y="1"/>
                  <a:pt x="34426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2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BLANK_1_1_1_1_1_1_1"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0"/>
          <p:cNvSpPr/>
          <p:nvPr/>
        </p:nvSpPr>
        <p:spPr>
          <a:xfrm rot="-902193">
            <a:off x="87757" y="4039440"/>
            <a:ext cx="779386" cy="779386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30"/>
          <p:cNvSpPr/>
          <p:nvPr/>
        </p:nvSpPr>
        <p:spPr>
          <a:xfrm rot="-902193">
            <a:off x="8088957" y="87765"/>
            <a:ext cx="779386" cy="779386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30"/>
          <p:cNvSpPr/>
          <p:nvPr/>
        </p:nvSpPr>
        <p:spPr>
          <a:xfrm>
            <a:off x="-2373000" y="1065150"/>
            <a:ext cx="4565502" cy="5692522"/>
          </a:xfrm>
          <a:custGeom>
            <a:rect b="b" l="l" r="r" t="t"/>
            <a:pathLst>
              <a:path extrusionOk="0" h="84184" w="58904">
                <a:moveTo>
                  <a:pt x="22654" y="1118"/>
                </a:moveTo>
                <a:cubicBezTo>
                  <a:pt x="23614" y="1118"/>
                  <a:pt x="25065" y="1386"/>
                  <a:pt x="27186" y="1386"/>
                </a:cubicBezTo>
                <a:cubicBezTo>
                  <a:pt x="27859" y="1386"/>
                  <a:pt x="28599" y="1359"/>
                  <a:pt x="29412" y="1288"/>
                </a:cubicBezTo>
                <a:lnTo>
                  <a:pt x="29412" y="1288"/>
                </a:lnTo>
                <a:cubicBezTo>
                  <a:pt x="29332" y="1697"/>
                  <a:pt x="29161" y="2275"/>
                  <a:pt x="28799" y="2898"/>
                </a:cubicBezTo>
                <a:cubicBezTo>
                  <a:pt x="27631" y="5598"/>
                  <a:pt x="22975" y="5849"/>
                  <a:pt x="21314" y="7783"/>
                </a:cubicBezTo>
                <a:cubicBezTo>
                  <a:pt x="20785" y="2096"/>
                  <a:pt x="20823" y="1118"/>
                  <a:pt x="22654" y="1118"/>
                </a:cubicBezTo>
                <a:close/>
                <a:moveTo>
                  <a:pt x="32692" y="1286"/>
                </a:moveTo>
                <a:cubicBezTo>
                  <a:pt x="32732" y="3257"/>
                  <a:pt x="31781" y="4900"/>
                  <a:pt x="30284" y="6269"/>
                </a:cubicBezTo>
                <a:cubicBezTo>
                  <a:pt x="27516" y="8913"/>
                  <a:pt x="23593" y="8815"/>
                  <a:pt x="21942" y="11892"/>
                </a:cubicBezTo>
                <a:cubicBezTo>
                  <a:pt x="21789" y="11249"/>
                  <a:pt x="21664" y="10559"/>
                  <a:pt x="21558" y="9850"/>
                </a:cubicBezTo>
                <a:cubicBezTo>
                  <a:pt x="21784" y="8353"/>
                  <a:pt x="24125" y="7303"/>
                  <a:pt x="25426" y="6924"/>
                </a:cubicBezTo>
                <a:cubicBezTo>
                  <a:pt x="28930" y="5678"/>
                  <a:pt x="30123" y="3860"/>
                  <a:pt x="30688" y="1288"/>
                </a:cubicBezTo>
                <a:cubicBezTo>
                  <a:pt x="31411" y="1286"/>
                  <a:pt x="32087" y="1286"/>
                  <a:pt x="32692" y="1286"/>
                </a:cubicBezTo>
                <a:close/>
                <a:moveTo>
                  <a:pt x="35511" y="1260"/>
                </a:moveTo>
                <a:cubicBezTo>
                  <a:pt x="35827" y="1260"/>
                  <a:pt x="36115" y="1911"/>
                  <a:pt x="36224" y="2195"/>
                </a:cubicBezTo>
                <a:cubicBezTo>
                  <a:pt x="36678" y="3458"/>
                  <a:pt x="36942" y="4066"/>
                  <a:pt x="35859" y="5452"/>
                </a:cubicBezTo>
                <a:cubicBezTo>
                  <a:pt x="34141" y="10476"/>
                  <a:pt x="26041" y="10365"/>
                  <a:pt x="22505" y="14105"/>
                </a:cubicBezTo>
                <a:lnTo>
                  <a:pt x="22505" y="14105"/>
                </a:lnTo>
                <a:cubicBezTo>
                  <a:pt x="22603" y="9011"/>
                  <a:pt x="33913" y="9926"/>
                  <a:pt x="33948" y="1278"/>
                </a:cubicBezTo>
                <a:cubicBezTo>
                  <a:pt x="34792" y="1275"/>
                  <a:pt x="35352" y="1270"/>
                  <a:pt x="35495" y="1260"/>
                </a:cubicBezTo>
                <a:cubicBezTo>
                  <a:pt x="35501" y="1260"/>
                  <a:pt x="35506" y="1260"/>
                  <a:pt x="35511" y="1260"/>
                </a:cubicBezTo>
                <a:close/>
                <a:moveTo>
                  <a:pt x="37000" y="6007"/>
                </a:moveTo>
                <a:cubicBezTo>
                  <a:pt x="37075" y="6864"/>
                  <a:pt x="37233" y="7964"/>
                  <a:pt x="37206" y="8939"/>
                </a:cubicBezTo>
                <a:cubicBezTo>
                  <a:pt x="35081" y="14401"/>
                  <a:pt x="26466" y="13166"/>
                  <a:pt x="23040" y="17551"/>
                </a:cubicBezTo>
                <a:cubicBezTo>
                  <a:pt x="23015" y="17227"/>
                  <a:pt x="22985" y="16895"/>
                  <a:pt x="22939" y="16554"/>
                </a:cubicBezTo>
                <a:cubicBezTo>
                  <a:pt x="22759" y="12287"/>
                  <a:pt x="34523" y="11498"/>
                  <a:pt x="35972" y="7743"/>
                </a:cubicBezTo>
                <a:cubicBezTo>
                  <a:pt x="36249" y="7130"/>
                  <a:pt x="36633" y="6565"/>
                  <a:pt x="37000" y="6007"/>
                </a:cubicBezTo>
                <a:close/>
                <a:moveTo>
                  <a:pt x="36801" y="11757"/>
                </a:moveTo>
                <a:lnTo>
                  <a:pt x="36801" y="11757"/>
                </a:lnTo>
                <a:cubicBezTo>
                  <a:pt x="34945" y="16619"/>
                  <a:pt x="31364" y="18267"/>
                  <a:pt x="26629" y="19282"/>
                </a:cubicBezTo>
                <a:cubicBezTo>
                  <a:pt x="25260" y="19583"/>
                  <a:pt x="23713" y="20201"/>
                  <a:pt x="22884" y="20706"/>
                </a:cubicBezTo>
                <a:cubicBezTo>
                  <a:pt x="23781" y="15037"/>
                  <a:pt x="33401" y="15574"/>
                  <a:pt x="36801" y="11757"/>
                </a:cubicBezTo>
                <a:close/>
                <a:moveTo>
                  <a:pt x="16874" y="1263"/>
                </a:moveTo>
                <a:cubicBezTo>
                  <a:pt x="17158" y="1263"/>
                  <a:pt x="17532" y="1265"/>
                  <a:pt x="17974" y="1265"/>
                </a:cubicBezTo>
                <a:cubicBezTo>
                  <a:pt x="18042" y="3702"/>
                  <a:pt x="17406" y="12161"/>
                  <a:pt x="16314" y="13271"/>
                </a:cubicBezTo>
                <a:cubicBezTo>
                  <a:pt x="14724" y="15625"/>
                  <a:pt x="13179" y="19739"/>
                  <a:pt x="11743" y="21924"/>
                </a:cubicBezTo>
                <a:cubicBezTo>
                  <a:pt x="10926" y="23074"/>
                  <a:pt x="10863" y="23300"/>
                  <a:pt x="10833" y="24179"/>
                </a:cubicBezTo>
                <a:cubicBezTo>
                  <a:pt x="10884" y="24898"/>
                  <a:pt x="10487" y="27809"/>
                  <a:pt x="9942" y="28552"/>
                </a:cubicBezTo>
                <a:cubicBezTo>
                  <a:pt x="10439" y="24847"/>
                  <a:pt x="11014" y="22037"/>
                  <a:pt x="11554" y="20753"/>
                </a:cubicBezTo>
                <a:cubicBezTo>
                  <a:pt x="17783" y="9220"/>
                  <a:pt x="16670" y="13557"/>
                  <a:pt x="16874" y="1263"/>
                </a:cubicBezTo>
                <a:close/>
                <a:moveTo>
                  <a:pt x="34729" y="17174"/>
                </a:moveTo>
                <a:lnTo>
                  <a:pt x="34729" y="17174"/>
                </a:lnTo>
                <a:cubicBezTo>
                  <a:pt x="34111" y="19249"/>
                  <a:pt x="33481" y="21723"/>
                  <a:pt x="33519" y="22999"/>
                </a:cubicBezTo>
                <a:cubicBezTo>
                  <a:pt x="33838" y="26751"/>
                  <a:pt x="35329" y="34419"/>
                  <a:pt x="35455" y="38332"/>
                </a:cubicBezTo>
                <a:cubicBezTo>
                  <a:pt x="35018" y="35479"/>
                  <a:pt x="33750" y="31991"/>
                  <a:pt x="31831" y="28329"/>
                </a:cubicBezTo>
                <a:cubicBezTo>
                  <a:pt x="31820" y="28349"/>
                  <a:pt x="31812" y="28359"/>
                  <a:pt x="31806" y="28359"/>
                </a:cubicBezTo>
                <a:cubicBezTo>
                  <a:pt x="31619" y="28359"/>
                  <a:pt x="33675" y="18529"/>
                  <a:pt x="33765" y="18402"/>
                </a:cubicBezTo>
                <a:cubicBezTo>
                  <a:pt x="33800" y="18254"/>
                  <a:pt x="34435" y="17458"/>
                  <a:pt x="34729" y="17174"/>
                </a:cubicBezTo>
                <a:close/>
                <a:moveTo>
                  <a:pt x="19230" y="1270"/>
                </a:moveTo>
                <a:lnTo>
                  <a:pt x="19230" y="1270"/>
                </a:lnTo>
                <a:cubicBezTo>
                  <a:pt x="20651" y="1341"/>
                  <a:pt x="19378" y="9361"/>
                  <a:pt x="20875" y="12789"/>
                </a:cubicBezTo>
                <a:cubicBezTo>
                  <a:pt x="21425" y="14826"/>
                  <a:pt x="21746" y="16368"/>
                  <a:pt x="21809" y="18242"/>
                </a:cubicBezTo>
                <a:cubicBezTo>
                  <a:pt x="21872" y="22989"/>
                  <a:pt x="15857" y="36509"/>
                  <a:pt x="12652" y="39892"/>
                </a:cubicBezTo>
                <a:cubicBezTo>
                  <a:pt x="10984" y="41452"/>
                  <a:pt x="9783" y="42866"/>
                  <a:pt x="9346" y="44664"/>
                </a:cubicBezTo>
                <a:cubicBezTo>
                  <a:pt x="8643" y="40505"/>
                  <a:pt x="8872" y="39716"/>
                  <a:pt x="9510" y="32219"/>
                </a:cubicBezTo>
                <a:cubicBezTo>
                  <a:pt x="9653" y="30873"/>
                  <a:pt x="9447" y="31059"/>
                  <a:pt x="10464" y="30049"/>
                </a:cubicBezTo>
                <a:cubicBezTo>
                  <a:pt x="11795" y="28700"/>
                  <a:pt x="12057" y="25224"/>
                  <a:pt x="12162" y="23604"/>
                </a:cubicBezTo>
                <a:cubicBezTo>
                  <a:pt x="13935" y="21120"/>
                  <a:pt x="15585" y="16722"/>
                  <a:pt x="17364" y="13959"/>
                </a:cubicBezTo>
                <a:cubicBezTo>
                  <a:pt x="18617" y="12704"/>
                  <a:pt x="19305" y="3996"/>
                  <a:pt x="19230" y="1270"/>
                </a:cubicBezTo>
                <a:close/>
                <a:moveTo>
                  <a:pt x="25192" y="35685"/>
                </a:moveTo>
                <a:cubicBezTo>
                  <a:pt x="25946" y="36373"/>
                  <a:pt x="29595" y="42092"/>
                  <a:pt x="29839" y="43293"/>
                </a:cubicBezTo>
                <a:cubicBezTo>
                  <a:pt x="30055" y="44365"/>
                  <a:pt x="29437" y="47455"/>
                  <a:pt x="29550" y="48994"/>
                </a:cubicBezTo>
                <a:cubicBezTo>
                  <a:pt x="26092" y="48259"/>
                  <a:pt x="24703" y="40995"/>
                  <a:pt x="23502" y="37923"/>
                </a:cubicBezTo>
                <a:cubicBezTo>
                  <a:pt x="24120" y="37092"/>
                  <a:pt x="24718" y="36311"/>
                  <a:pt x="25192" y="35685"/>
                </a:cubicBezTo>
                <a:close/>
                <a:moveTo>
                  <a:pt x="26860" y="33447"/>
                </a:moveTo>
                <a:cubicBezTo>
                  <a:pt x="33503" y="38787"/>
                  <a:pt x="32665" y="44182"/>
                  <a:pt x="32243" y="51293"/>
                </a:cubicBezTo>
                <a:lnTo>
                  <a:pt x="32243" y="51293"/>
                </a:lnTo>
                <a:cubicBezTo>
                  <a:pt x="31637" y="50270"/>
                  <a:pt x="31258" y="49725"/>
                  <a:pt x="30901" y="49487"/>
                </a:cubicBezTo>
                <a:cubicBezTo>
                  <a:pt x="30572" y="49140"/>
                  <a:pt x="31014" y="44117"/>
                  <a:pt x="31115" y="43846"/>
                </a:cubicBezTo>
                <a:cubicBezTo>
                  <a:pt x="31200" y="43230"/>
                  <a:pt x="31035" y="41989"/>
                  <a:pt x="28626" y="38350"/>
                </a:cubicBezTo>
                <a:cubicBezTo>
                  <a:pt x="27352" y="36424"/>
                  <a:pt x="26024" y="34706"/>
                  <a:pt x="26011" y="34691"/>
                </a:cubicBezTo>
                <a:cubicBezTo>
                  <a:pt x="26029" y="34414"/>
                  <a:pt x="26722" y="33729"/>
                  <a:pt x="26860" y="33447"/>
                </a:cubicBezTo>
                <a:close/>
                <a:moveTo>
                  <a:pt x="32388" y="18777"/>
                </a:moveTo>
                <a:lnTo>
                  <a:pt x="32388" y="18777"/>
                </a:lnTo>
                <a:cubicBezTo>
                  <a:pt x="32017" y="20927"/>
                  <a:pt x="30334" y="26819"/>
                  <a:pt x="30668" y="28823"/>
                </a:cubicBezTo>
                <a:cubicBezTo>
                  <a:pt x="35975" y="37878"/>
                  <a:pt x="34252" y="44938"/>
                  <a:pt x="33712" y="53041"/>
                </a:cubicBezTo>
                <a:cubicBezTo>
                  <a:pt x="33451" y="51868"/>
                  <a:pt x="33411" y="50426"/>
                  <a:pt x="33611" y="48834"/>
                </a:cubicBezTo>
                <a:cubicBezTo>
                  <a:pt x="35289" y="31315"/>
                  <a:pt x="24582" y="36790"/>
                  <a:pt x="29048" y="28429"/>
                </a:cubicBezTo>
                <a:cubicBezTo>
                  <a:pt x="30196" y="25136"/>
                  <a:pt x="30776" y="22474"/>
                  <a:pt x="30776" y="20507"/>
                </a:cubicBezTo>
                <a:cubicBezTo>
                  <a:pt x="30781" y="19749"/>
                  <a:pt x="31866" y="19043"/>
                  <a:pt x="32388" y="18777"/>
                </a:cubicBezTo>
                <a:close/>
                <a:moveTo>
                  <a:pt x="28146" y="20183"/>
                </a:moveTo>
                <a:lnTo>
                  <a:pt x="28146" y="20183"/>
                </a:lnTo>
                <a:cubicBezTo>
                  <a:pt x="27900" y="22976"/>
                  <a:pt x="22972" y="34706"/>
                  <a:pt x="18341" y="37973"/>
                </a:cubicBezTo>
                <a:cubicBezTo>
                  <a:pt x="18554" y="37107"/>
                  <a:pt x="18989" y="36285"/>
                  <a:pt x="18034" y="36077"/>
                </a:cubicBezTo>
                <a:cubicBezTo>
                  <a:pt x="17017" y="36135"/>
                  <a:pt x="17218" y="38345"/>
                  <a:pt x="15814" y="41500"/>
                </a:cubicBezTo>
                <a:cubicBezTo>
                  <a:pt x="13807" y="47151"/>
                  <a:pt x="11635" y="49163"/>
                  <a:pt x="12441" y="54827"/>
                </a:cubicBezTo>
                <a:cubicBezTo>
                  <a:pt x="11069" y="49107"/>
                  <a:pt x="8372" y="44712"/>
                  <a:pt x="13513" y="40806"/>
                </a:cubicBezTo>
                <a:cubicBezTo>
                  <a:pt x="15912" y="39279"/>
                  <a:pt x="21593" y="25508"/>
                  <a:pt x="22407" y="22537"/>
                </a:cubicBezTo>
                <a:cubicBezTo>
                  <a:pt x="22713" y="21992"/>
                  <a:pt x="26355" y="20434"/>
                  <a:pt x="28146" y="20183"/>
                </a:cubicBezTo>
                <a:close/>
                <a:moveTo>
                  <a:pt x="37331" y="13736"/>
                </a:moveTo>
                <a:lnTo>
                  <a:pt x="37331" y="13736"/>
                </a:lnTo>
                <a:cubicBezTo>
                  <a:pt x="37726" y="15537"/>
                  <a:pt x="38404" y="18860"/>
                  <a:pt x="38710" y="21705"/>
                </a:cubicBezTo>
                <a:cubicBezTo>
                  <a:pt x="40534" y="26867"/>
                  <a:pt x="37665" y="40515"/>
                  <a:pt x="35430" y="48296"/>
                </a:cubicBezTo>
                <a:cubicBezTo>
                  <a:pt x="35442" y="49110"/>
                  <a:pt x="35214" y="53362"/>
                  <a:pt x="35616" y="55261"/>
                </a:cubicBezTo>
                <a:cubicBezTo>
                  <a:pt x="33870" y="51607"/>
                  <a:pt x="36085" y="45370"/>
                  <a:pt x="36638" y="40746"/>
                </a:cubicBezTo>
                <a:cubicBezTo>
                  <a:pt x="37341" y="32787"/>
                  <a:pt x="32275" y="22446"/>
                  <a:pt x="37331" y="13736"/>
                </a:cubicBezTo>
                <a:close/>
                <a:moveTo>
                  <a:pt x="36648" y="49710"/>
                </a:moveTo>
                <a:lnTo>
                  <a:pt x="36648" y="49710"/>
                </a:lnTo>
                <a:cubicBezTo>
                  <a:pt x="37268" y="50185"/>
                  <a:pt x="38107" y="50830"/>
                  <a:pt x="38969" y="51496"/>
                </a:cubicBezTo>
                <a:cubicBezTo>
                  <a:pt x="41965" y="53834"/>
                  <a:pt x="42355" y="52702"/>
                  <a:pt x="42794" y="56750"/>
                </a:cubicBezTo>
                <a:cubicBezTo>
                  <a:pt x="42967" y="57931"/>
                  <a:pt x="43128" y="59149"/>
                  <a:pt x="43183" y="59599"/>
                </a:cubicBezTo>
                <a:cubicBezTo>
                  <a:pt x="42915" y="59970"/>
                  <a:pt x="42570" y="60128"/>
                  <a:pt x="42181" y="60128"/>
                </a:cubicBezTo>
                <a:cubicBezTo>
                  <a:pt x="40304" y="60128"/>
                  <a:pt x="37387" y="56469"/>
                  <a:pt x="37002" y="55452"/>
                </a:cubicBezTo>
                <a:cubicBezTo>
                  <a:pt x="36387" y="53854"/>
                  <a:pt x="36746" y="51132"/>
                  <a:pt x="36648" y="49710"/>
                </a:cubicBezTo>
                <a:close/>
                <a:moveTo>
                  <a:pt x="29668" y="19751"/>
                </a:moveTo>
                <a:cubicBezTo>
                  <a:pt x="29605" y="23813"/>
                  <a:pt x="26707" y="31440"/>
                  <a:pt x="26217" y="32194"/>
                </a:cubicBezTo>
                <a:cubicBezTo>
                  <a:pt x="24153" y="35130"/>
                  <a:pt x="20272" y="39739"/>
                  <a:pt x="19006" y="42542"/>
                </a:cubicBezTo>
                <a:cubicBezTo>
                  <a:pt x="16919" y="48567"/>
                  <a:pt x="24504" y="55605"/>
                  <a:pt x="20131" y="62638"/>
                </a:cubicBezTo>
                <a:cubicBezTo>
                  <a:pt x="20099" y="62171"/>
                  <a:pt x="20069" y="61671"/>
                  <a:pt x="20046" y="61194"/>
                </a:cubicBezTo>
                <a:cubicBezTo>
                  <a:pt x="22771" y="56999"/>
                  <a:pt x="19059" y="47309"/>
                  <a:pt x="16673" y="42791"/>
                </a:cubicBezTo>
                <a:cubicBezTo>
                  <a:pt x="17678" y="39498"/>
                  <a:pt x="18830" y="39726"/>
                  <a:pt x="23083" y="34633"/>
                </a:cubicBezTo>
                <a:cubicBezTo>
                  <a:pt x="25326" y="32922"/>
                  <a:pt x="28952" y="22283"/>
                  <a:pt x="29668" y="19751"/>
                </a:cubicBezTo>
                <a:close/>
                <a:moveTo>
                  <a:pt x="16050" y="44401"/>
                </a:moveTo>
                <a:cubicBezTo>
                  <a:pt x="17652" y="47508"/>
                  <a:pt x="20579" y="55738"/>
                  <a:pt x="19720" y="57876"/>
                </a:cubicBezTo>
                <a:cubicBezTo>
                  <a:pt x="19084" y="60679"/>
                  <a:pt x="18331" y="62053"/>
                  <a:pt x="17863" y="62783"/>
                </a:cubicBezTo>
                <a:cubicBezTo>
                  <a:pt x="13408" y="54420"/>
                  <a:pt x="11722" y="53086"/>
                  <a:pt x="16050" y="44401"/>
                </a:cubicBezTo>
                <a:close/>
                <a:moveTo>
                  <a:pt x="14322" y="58689"/>
                </a:moveTo>
                <a:cubicBezTo>
                  <a:pt x="15058" y="60096"/>
                  <a:pt x="16015" y="62000"/>
                  <a:pt x="16673" y="63225"/>
                </a:cubicBezTo>
                <a:cubicBezTo>
                  <a:pt x="17112" y="63866"/>
                  <a:pt x="17100" y="64454"/>
                  <a:pt x="17879" y="64612"/>
                </a:cubicBezTo>
                <a:cubicBezTo>
                  <a:pt x="17882" y="64612"/>
                  <a:pt x="17885" y="64612"/>
                  <a:pt x="17888" y="64612"/>
                </a:cubicBezTo>
                <a:cubicBezTo>
                  <a:pt x="18196" y="64612"/>
                  <a:pt x="18467" y="64383"/>
                  <a:pt x="18524" y="64077"/>
                </a:cubicBezTo>
                <a:cubicBezTo>
                  <a:pt x="18614" y="63904"/>
                  <a:pt x="18803" y="63652"/>
                  <a:pt x="18931" y="63441"/>
                </a:cubicBezTo>
                <a:lnTo>
                  <a:pt x="18931" y="63441"/>
                </a:lnTo>
                <a:cubicBezTo>
                  <a:pt x="19519" y="66656"/>
                  <a:pt x="18491" y="68211"/>
                  <a:pt x="18167" y="71009"/>
                </a:cubicBezTo>
                <a:cubicBezTo>
                  <a:pt x="17929" y="72368"/>
                  <a:pt x="17698" y="73772"/>
                  <a:pt x="17512" y="74970"/>
                </a:cubicBezTo>
                <a:cubicBezTo>
                  <a:pt x="17532" y="73988"/>
                  <a:pt x="17600" y="67588"/>
                  <a:pt x="16269" y="64680"/>
                </a:cubicBezTo>
                <a:cubicBezTo>
                  <a:pt x="15467" y="62924"/>
                  <a:pt x="14797" y="60842"/>
                  <a:pt x="14322" y="58689"/>
                </a:cubicBezTo>
                <a:close/>
                <a:moveTo>
                  <a:pt x="10452" y="52099"/>
                </a:moveTo>
                <a:cubicBezTo>
                  <a:pt x="12149" y="57647"/>
                  <a:pt x="13342" y="68952"/>
                  <a:pt x="14071" y="75028"/>
                </a:cubicBezTo>
                <a:cubicBezTo>
                  <a:pt x="13830" y="73749"/>
                  <a:pt x="13528" y="72011"/>
                  <a:pt x="13330" y="70871"/>
                </a:cubicBezTo>
                <a:cubicBezTo>
                  <a:pt x="12624" y="67206"/>
                  <a:pt x="11522" y="59322"/>
                  <a:pt x="10452" y="52099"/>
                </a:cubicBezTo>
                <a:close/>
                <a:moveTo>
                  <a:pt x="13456" y="60438"/>
                </a:moveTo>
                <a:lnTo>
                  <a:pt x="13456" y="60438"/>
                </a:lnTo>
                <a:cubicBezTo>
                  <a:pt x="15302" y="65157"/>
                  <a:pt x="17318" y="72828"/>
                  <a:pt x="15804" y="76585"/>
                </a:cubicBezTo>
                <a:cubicBezTo>
                  <a:pt x="15656" y="76407"/>
                  <a:pt x="15535" y="76238"/>
                  <a:pt x="15485" y="76113"/>
                </a:cubicBezTo>
                <a:cubicBezTo>
                  <a:pt x="14907" y="71750"/>
                  <a:pt x="14372" y="66237"/>
                  <a:pt x="13456" y="60438"/>
                </a:cubicBezTo>
                <a:close/>
                <a:moveTo>
                  <a:pt x="17449" y="75367"/>
                </a:moveTo>
                <a:cubicBezTo>
                  <a:pt x="17431" y="75482"/>
                  <a:pt x="17414" y="75595"/>
                  <a:pt x="17399" y="75708"/>
                </a:cubicBezTo>
                <a:cubicBezTo>
                  <a:pt x="17067" y="77959"/>
                  <a:pt x="17107" y="78079"/>
                  <a:pt x="17160" y="78248"/>
                </a:cubicBezTo>
                <a:cubicBezTo>
                  <a:pt x="17484" y="78966"/>
                  <a:pt x="18569" y="82038"/>
                  <a:pt x="18316" y="82623"/>
                </a:cubicBezTo>
                <a:cubicBezTo>
                  <a:pt x="18262" y="82787"/>
                  <a:pt x="18195" y="82836"/>
                  <a:pt x="18008" y="82836"/>
                </a:cubicBezTo>
                <a:cubicBezTo>
                  <a:pt x="17881" y="82836"/>
                  <a:pt x="17697" y="82813"/>
                  <a:pt x="17424" y="82789"/>
                </a:cubicBezTo>
                <a:cubicBezTo>
                  <a:pt x="14513" y="82111"/>
                  <a:pt x="6280" y="79737"/>
                  <a:pt x="3218" y="78657"/>
                </a:cubicBezTo>
                <a:cubicBezTo>
                  <a:pt x="3777" y="78344"/>
                  <a:pt x="4523" y="78227"/>
                  <a:pt x="5368" y="78227"/>
                </a:cubicBezTo>
                <a:cubicBezTo>
                  <a:pt x="7832" y="78227"/>
                  <a:pt x="11139" y="79218"/>
                  <a:pt x="13127" y="79218"/>
                </a:cubicBezTo>
                <a:cubicBezTo>
                  <a:pt x="14499" y="79218"/>
                  <a:pt x="15243" y="78747"/>
                  <a:pt x="14651" y="77153"/>
                </a:cubicBezTo>
                <a:lnTo>
                  <a:pt x="14651" y="77153"/>
                </a:lnTo>
                <a:cubicBezTo>
                  <a:pt x="15322" y="78064"/>
                  <a:pt x="15787" y="78415"/>
                  <a:pt x="16128" y="78415"/>
                </a:cubicBezTo>
                <a:cubicBezTo>
                  <a:pt x="16916" y="78415"/>
                  <a:pt x="17030" y="76533"/>
                  <a:pt x="17449" y="75367"/>
                </a:cubicBezTo>
                <a:close/>
                <a:moveTo>
                  <a:pt x="26335" y="48284"/>
                </a:moveTo>
                <a:lnTo>
                  <a:pt x="26335" y="48284"/>
                </a:lnTo>
                <a:cubicBezTo>
                  <a:pt x="27812" y="49861"/>
                  <a:pt x="29728" y="50439"/>
                  <a:pt x="30246" y="50569"/>
                </a:cubicBezTo>
                <a:cubicBezTo>
                  <a:pt x="31273" y="51921"/>
                  <a:pt x="32677" y="54593"/>
                  <a:pt x="33576" y="55824"/>
                </a:cubicBezTo>
                <a:cubicBezTo>
                  <a:pt x="35699" y="58217"/>
                  <a:pt x="36874" y="59091"/>
                  <a:pt x="38517" y="60377"/>
                </a:cubicBezTo>
                <a:cubicBezTo>
                  <a:pt x="39250" y="60792"/>
                  <a:pt x="45816" y="66287"/>
                  <a:pt x="50043" y="69879"/>
                </a:cubicBezTo>
                <a:cubicBezTo>
                  <a:pt x="50161" y="69979"/>
                  <a:pt x="50306" y="70027"/>
                  <a:pt x="50449" y="70027"/>
                </a:cubicBezTo>
                <a:cubicBezTo>
                  <a:pt x="50627" y="70027"/>
                  <a:pt x="50804" y="69952"/>
                  <a:pt x="50929" y="69806"/>
                </a:cubicBezTo>
                <a:cubicBezTo>
                  <a:pt x="51698" y="68608"/>
                  <a:pt x="44869" y="64283"/>
                  <a:pt x="41837" y="61382"/>
                </a:cubicBezTo>
                <a:lnTo>
                  <a:pt x="41837" y="61382"/>
                </a:lnTo>
                <a:cubicBezTo>
                  <a:pt x="41970" y="61422"/>
                  <a:pt x="42108" y="61440"/>
                  <a:pt x="42247" y="61440"/>
                </a:cubicBezTo>
                <a:cubicBezTo>
                  <a:pt x="43231" y="61440"/>
                  <a:pt x="44305" y="60537"/>
                  <a:pt x="44424" y="59913"/>
                </a:cubicBezTo>
                <a:cubicBezTo>
                  <a:pt x="44517" y="59428"/>
                  <a:pt x="44349" y="59079"/>
                  <a:pt x="44191" y="57645"/>
                </a:cubicBezTo>
                <a:lnTo>
                  <a:pt x="44191" y="57645"/>
                </a:lnTo>
                <a:cubicBezTo>
                  <a:pt x="48307" y="64157"/>
                  <a:pt x="50339" y="70396"/>
                  <a:pt x="57334" y="71253"/>
                </a:cubicBezTo>
                <a:cubicBezTo>
                  <a:pt x="57256" y="71524"/>
                  <a:pt x="57045" y="72067"/>
                  <a:pt x="56478" y="73086"/>
                </a:cubicBezTo>
                <a:cubicBezTo>
                  <a:pt x="55219" y="75447"/>
                  <a:pt x="50678" y="81819"/>
                  <a:pt x="49794" y="82849"/>
                </a:cubicBezTo>
                <a:cubicBezTo>
                  <a:pt x="51007" y="81309"/>
                  <a:pt x="52107" y="76879"/>
                  <a:pt x="52200" y="75000"/>
                </a:cubicBezTo>
                <a:cubicBezTo>
                  <a:pt x="51321" y="71647"/>
                  <a:pt x="49442" y="71542"/>
                  <a:pt x="45175" y="67367"/>
                </a:cubicBezTo>
                <a:cubicBezTo>
                  <a:pt x="41827" y="64341"/>
                  <a:pt x="36799" y="60287"/>
                  <a:pt x="34028" y="57107"/>
                </a:cubicBezTo>
                <a:cubicBezTo>
                  <a:pt x="33197" y="55259"/>
                  <a:pt x="30241" y="54379"/>
                  <a:pt x="28402" y="53217"/>
                </a:cubicBezTo>
                <a:cubicBezTo>
                  <a:pt x="27357" y="52513"/>
                  <a:pt x="26674" y="49916"/>
                  <a:pt x="26335" y="48284"/>
                </a:cubicBezTo>
                <a:close/>
                <a:moveTo>
                  <a:pt x="17941" y="0"/>
                </a:moveTo>
                <a:cubicBezTo>
                  <a:pt x="17338" y="0"/>
                  <a:pt x="16782" y="1"/>
                  <a:pt x="16289" y="5"/>
                </a:cubicBezTo>
                <a:cubicBezTo>
                  <a:pt x="16275" y="4"/>
                  <a:pt x="16262" y="4"/>
                  <a:pt x="16249" y="4"/>
                </a:cubicBezTo>
                <a:cubicBezTo>
                  <a:pt x="15383" y="4"/>
                  <a:pt x="15684" y="1559"/>
                  <a:pt x="15565" y="2069"/>
                </a:cubicBezTo>
                <a:cubicBezTo>
                  <a:pt x="15759" y="13156"/>
                  <a:pt x="15696" y="10117"/>
                  <a:pt x="10394" y="20264"/>
                </a:cubicBezTo>
                <a:cubicBezTo>
                  <a:pt x="6872" y="34196"/>
                  <a:pt x="7201" y="40937"/>
                  <a:pt x="9748" y="55929"/>
                </a:cubicBezTo>
                <a:cubicBezTo>
                  <a:pt x="11888" y="69397"/>
                  <a:pt x="11496" y="70075"/>
                  <a:pt x="13589" y="77936"/>
                </a:cubicBezTo>
                <a:cubicBezTo>
                  <a:pt x="13511" y="77959"/>
                  <a:pt x="13404" y="77969"/>
                  <a:pt x="13271" y="77969"/>
                </a:cubicBezTo>
                <a:cubicBezTo>
                  <a:pt x="11966" y="77969"/>
                  <a:pt x="8160" y="76995"/>
                  <a:pt x="5330" y="76995"/>
                </a:cubicBezTo>
                <a:cubicBezTo>
                  <a:pt x="4427" y="76995"/>
                  <a:pt x="3623" y="77094"/>
                  <a:pt x="3032" y="77356"/>
                </a:cubicBezTo>
                <a:cubicBezTo>
                  <a:pt x="1" y="79067"/>
                  <a:pt x="556" y="79250"/>
                  <a:pt x="7618" y="81370"/>
                </a:cubicBezTo>
                <a:cubicBezTo>
                  <a:pt x="12438" y="82666"/>
                  <a:pt x="14350" y="83535"/>
                  <a:pt x="17896" y="84087"/>
                </a:cubicBezTo>
                <a:cubicBezTo>
                  <a:pt x="18727" y="84050"/>
                  <a:pt x="19295" y="83836"/>
                  <a:pt x="19546" y="82869"/>
                </a:cubicBezTo>
                <a:cubicBezTo>
                  <a:pt x="19792" y="81696"/>
                  <a:pt x="19046" y="79614"/>
                  <a:pt x="18378" y="77924"/>
                </a:cubicBezTo>
                <a:cubicBezTo>
                  <a:pt x="18269" y="77344"/>
                  <a:pt x="20702" y="63583"/>
                  <a:pt x="21046" y="63583"/>
                </a:cubicBezTo>
                <a:cubicBezTo>
                  <a:pt x="21050" y="63583"/>
                  <a:pt x="21053" y="63585"/>
                  <a:pt x="21056" y="63587"/>
                </a:cubicBezTo>
                <a:cubicBezTo>
                  <a:pt x="22033" y="61610"/>
                  <a:pt x="23841" y="58358"/>
                  <a:pt x="21872" y="52403"/>
                </a:cubicBezTo>
                <a:cubicBezTo>
                  <a:pt x="19787" y="46335"/>
                  <a:pt x="18456" y="44117"/>
                  <a:pt x="22555" y="39224"/>
                </a:cubicBezTo>
                <a:cubicBezTo>
                  <a:pt x="22975" y="40724"/>
                  <a:pt x="23738" y="43283"/>
                  <a:pt x="24570" y="45292"/>
                </a:cubicBezTo>
                <a:cubicBezTo>
                  <a:pt x="24685" y="47294"/>
                  <a:pt x="26112" y="53819"/>
                  <a:pt x="27749" y="54289"/>
                </a:cubicBezTo>
                <a:cubicBezTo>
                  <a:pt x="29286" y="55299"/>
                  <a:pt x="32207" y="56233"/>
                  <a:pt x="32883" y="57624"/>
                </a:cubicBezTo>
                <a:cubicBezTo>
                  <a:pt x="33061" y="58024"/>
                  <a:pt x="33702" y="58823"/>
                  <a:pt x="37140" y="61945"/>
                </a:cubicBezTo>
                <a:cubicBezTo>
                  <a:pt x="40923" y="65411"/>
                  <a:pt x="46976" y="70494"/>
                  <a:pt x="50075" y="73450"/>
                </a:cubicBezTo>
                <a:cubicBezTo>
                  <a:pt x="50635" y="74051"/>
                  <a:pt x="50942" y="74603"/>
                  <a:pt x="50942" y="75003"/>
                </a:cubicBezTo>
                <a:cubicBezTo>
                  <a:pt x="51075" y="75746"/>
                  <a:pt x="49560" y="81317"/>
                  <a:pt x="49111" y="81626"/>
                </a:cubicBezTo>
                <a:cubicBezTo>
                  <a:pt x="48232" y="82123"/>
                  <a:pt x="48400" y="83954"/>
                  <a:pt x="49430" y="84175"/>
                </a:cubicBezTo>
                <a:cubicBezTo>
                  <a:pt x="49475" y="84181"/>
                  <a:pt x="49520" y="84184"/>
                  <a:pt x="49565" y="84184"/>
                </a:cubicBezTo>
                <a:cubicBezTo>
                  <a:pt x="51262" y="84184"/>
                  <a:pt x="52984" y="80287"/>
                  <a:pt x="55347" y="77263"/>
                </a:cubicBezTo>
                <a:cubicBezTo>
                  <a:pt x="56603" y="75121"/>
                  <a:pt x="58904" y="72443"/>
                  <a:pt x="58540" y="70552"/>
                </a:cubicBezTo>
                <a:cubicBezTo>
                  <a:pt x="58404" y="70248"/>
                  <a:pt x="58125" y="70057"/>
                  <a:pt x="57781" y="70032"/>
                </a:cubicBezTo>
                <a:cubicBezTo>
                  <a:pt x="50354" y="69992"/>
                  <a:pt x="45203" y="55957"/>
                  <a:pt x="43505" y="53628"/>
                </a:cubicBezTo>
                <a:cubicBezTo>
                  <a:pt x="43181" y="52815"/>
                  <a:pt x="42334" y="52260"/>
                  <a:pt x="41282" y="51571"/>
                </a:cubicBezTo>
                <a:cubicBezTo>
                  <a:pt x="39953" y="50748"/>
                  <a:pt x="37557" y="48799"/>
                  <a:pt x="36746" y="48193"/>
                </a:cubicBezTo>
                <a:cubicBezTo>
                  <a:pt x="38801" y="39784"/>
                  <a:pt x="41835" y="29604"/>
                  <a:pt x="39956" y="21570"/>
                </a:cubicBezTo>
                <a:cubicBezTo>
                  <a:pt x="39408" y="17111"/>
                  <a:pt x="38366" y="12143"/>
                  <a:pt x="38110" y="11860"/>
                </a:cubicBezTo>
                <a:cubicBezTo>
                  <a:pt x="38951" y="8946"/>
                  <a:pt x="38065" y="3486"/>
                  <a:pt x="37392" y="1738"/>
                </a:cubicBezTo>
                <a:cubicBezTo>
                  <a:pt x="36944" y="585"/>
                  <a:pt x="36314" y="4"/>
                  <a:pt x="35519" y="4"/>
                </a:cubicBezTo>
                <a:cubicBezTo>
                  <a:pt x="35485" y="4"/>
                  <a:pt x="35450" y="5"/>
                  <a:pt x="35415" y="7"/>
                </a:cubicBezTo>
                <a:cubicBezTo>
                  <a:pt x="34192" y="36"/>
                  <a:pt x="32501" y="45"/>
                  <a:pt x="30600" y="45"/>
                </a:cubicBezTo>
                <a:cubicBezTo>
                  <a:pt x="26499" y="45"/>
                  <a:pt x="21420" y="0"/>
                  <a:pt x="1794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30"/>
          <p:cNvSpPr/>
          <p:nvPr/>
        </p:nvSpPr>
        <p:spPr>
          <a:xfrm rot="-794269">
            <a:off x="8524563" y="-464415"/>
            <a:ext cx="3054825" cy="5575745"/>
          </a:xfrm>
          <a:custGeom>
            <a:rect b="b" l="l" r="r" t="t"/>
            <a:pathLst>
              <a:path extrusionOk="0" h="65511" w="35892">
                <a:moveTo>
                  <a:pt x="12791" y="1528"/>
                </a:moveTo>
                <a:cubicBezTo>
                  <a:pt x="13505" y="2508"/>
                  <a:pt x="15682" y="5519"/>
                  <a:pt x="17147" y="7742"/>
                </a:cubicBezTo>
                <a:cubicBezTo>
                  <a:pt x="14874" y="6423"/>
                  <a:pt x="10483" y="4504"/>
                  <a:pt x="8037" y="3618"/>
                </a:cubicBezTo>
                <a:cubicBezTo>
                  <a:pt x="8657" y="3183"/>
                  <a:pt x="9313" y="2799"/>
                  <a:pt x="9996" y="2475"/>
                </a:cubicBezTo>
                <a:cubicBezTo>
                  <a:pt x="10900" y="2048"/>
                  <a:pt x="11834" y="1732"/>
                  <a:pt x="12791" y="1528"/>
                </a:cubicBezTo>
                <a:close/>
                <a:moveTo>
                  <a:pt x="15310" y="1254"/>
                </a:moveTo>
                <a:cubicBezTo>
                  <a:pt x="16746" y="1254"/>
                  <a:pt x="18176" y="1549"/>
                  <a:pt x="19490" y="2118"/>
                </a:cubicBezTo>
                <a:cubicBezTo>
                  <a:pt x="20015" y="3316"/>
                  <a:pt x="22501" y="9041"/>
                  <a:pt x="23765" y="12605"/>
                </a:cubicBezTo>
                <a:cubicBezTo>
                  <a:pt x="22311" y="11271"/>
                  <a:pt x="20977" y="10216"/>
                  <a:pt x="19462" y="9164"/>
                </a:cubicBezTo>
                <a:cubicBezTo>
                  <a:pt x="18573" y="7380"/>
                  <a:pt x="15532" y="3196"/>
                  <a:pt x="14185" y="1315"/>
                </a:cubicBezTo>
                <a:cubicBezTo>
                  <a:pt x="14559" y="1274"/>
                  <a:pt x="14935" y="1254"/>
                  <a:pt x="15310" y="1254"/>
                </a:cubicBezTo>
                <a:close/>
                <a:moveTo>
                  <a:pt x="21261" y="3045"/>
                </a:moveTo>
                <a:cubicBezTo>
                  <a:pt x="24903" y="5321"/>
                  <a:pt x="27691" y="9445"/>
                  <a:pt x="28750" y="13484"/>
                </a:cubicBezTo>
                <a:cubicBezTo>
                  <a:pt x="28115" y="14162"/>
                  <a:pt x="28399" y="15661"/>
                  <a:pt x="28017" y="18083"/>
                </a:cubicBezTo>
                <a:cubicBezTo>
                  <a:pt x="27685" y="17417"/>
                  <a:pt x="27299" y="16771"/>
                  <a:pt x="26862" y="16133"/>
                </a:cubicBezTo>
                <a:cubicBezTo>
                  <a:pt x="24757" y="13346"/>
                  <a:pt x="23353" y="7079"/>
                  <a:pt x="21261" y="3045"/>
                </a:cubicBezTo>
                <a:close/>
                <a:moveTo>
                  <a:pt x="6866" y="4530"/>
                </a:moveTo>
                <a:cubicBezTo>
                  <a:pt x="8476" y="5110"/>
                  <a:pt x="15529" y="7747"/>
                  <a:pt x="19611" y="10809"/>
                </a:cubicBezTo>
                <a:cubicBezTo>
                  <a:pt x="26869" y="15644"/>
                  <a:pt x="29371" y="22021"/>
                  <a:pt x="28316" y="30731"/>
                </a:cubicBezTo>
                <a:cubicBezTo>
                  <a:pt x="27600" y="23257"/>
                  <a:pt x="20721" y="15506"/>
                  <a:pt x="13382" y="13072"/>
                </a:cubicBezTo>
                <a:cubicBezTo>
                  <a:pt x="8589" y="11263"/>
                  <a:pt x="6517" y="10083"/>
                  <a:pt x="3943" y="7988"/>
                </a:cubicBezTo>
                <a:cubicBezTo>
                  <a:pt x="4425" y="7217"/>
                  <a:pt x="4965" y="6491"/>
                  <a:pt x="5563" y="5821"/>
                </a:cubicBezTo>
                <a:cubicBezTo>
                  <a:pt x="5977" y="5358"/>
                  <a:pt x="6412" y="4929"/>
                  <a:pt x="6866" y="4530"/>
                </a:cubicBezTo>
                <a:close/>
                <a:moveTo>
                  <a:pt x="3315" y="9106"/>
                </a:moveTo>
                <a:cubicBezTo>
                  <a:pt x="5920" y="12145"/>
                  <a:pt x="18129" y="15197"/>
                  <a:pt x="21951" y="20290"/>
                </a:cubicBezTo>
                <a:cubicBezTo>
                  <a:pt x="25330" y="23746"/>
                  <a:pt x="26246" y="26888"/>
                  <a:pt x="26992" y="30606"/>
                </a:cubicBezTo>
                <a:cubicBezTo>
                  <a:pt x="27510" y="32617"/>
                  <a:pt x="27904" y="34167"/>
                  <a:pt x="27736" y="36882"/>
                </a:cubicBezTo>
                <a:cubicBezTo>
                  <a:pt x="25114" y="29325"/>
                  <a:pt x="17008" y="22501"/>
                  <a:pt x="9727" y="19718"/>
                </a:cubicBezTo>
                <a:cubicBezTo>
                  <a:pt x="2034" y="16008"/>
                  <a:pt x="75" y="15322"/>
                  <a:pt x="3315" y="9106"/>
                </a:cubicBezTo>
                <a:close/>
                <a:moveTo>
                  <a:pt x="1471" y="16219"/>
                </a:moveTo>
                <a:lnTo>
                  <a:pt x="1471" y="16219"/>
                </a:lnTo>
                <a:cubicBezTo>
                  <a:pt x="3777" y="18796"/>
                  <a:pt x="10883" y="21458"/>
                  <a:pt x="15700" y="24070"/>
                </a:cubicBezTo>
                <a:cubicBezTo>
                  <a:pt x="20457" y="27785"/>
                  <a:pt x="24903" y="32268"/>
                  <a:pt x="26678" y="37704"/>
                </a:cubicBezTo>
                <a:cubicBezTo>
                  <a:pt x="22886" y="35757"/>
                  <a:pt x="8280" y="30701"/>
                  <a:pt x="5480" y="27926"/>
                </a:cubicBezTo>
                <a:cubicBezTo>
                  <a:pt x="2529" y="24183"/>
                  <a:pt x="1361" y="20647"/>
                  <a:pt x="1471" y="16219"/>
                </a:cubicBezTo>
                <a:close/>
                <a:moveTo>
                  <a:pt x="9531" y="31811"/>
                </a:moveTo>
                <a:lnTo>
                  <a:pt x="9531" y="31811"/>
                </a:lnTo>
                <a:cubicBezTo>
                  <a:pt x="10770" y="32389"/>
                  <a:pt x="12151" y="32987"/>
                  <a:pt x="13595" y="33587"/>
                </a:cubicBezTo>
                <a:cubicBezTo>
                  <a:pt x="13354" y="35521"/>
                  <a:pt x="12520" y="42177"/>
                  <a:pt x="11988" y="46763"/>
                </a:cubicBezTo>
                <a:cubicBezTo>
                  <a:pt x="10825" y="41469"/>
                  <a:pt x="9878" y="34501"/>
                  <a:pt x="9531" y="31811"/>
                </a:cubicBezTo>
                <a:close/>
                <a:moveTo>
                  <a:pt x="15243" y="0"/>
                </a:moveTo>
                <a:cubicBezTo>
                  <a:pt x="6536" y="0"/>
                  <a:pt x="1" y="8532"/>
                  <a:pt x="206" y="16925"/>
                </a:cubicBezTo>
                <a:cubicBezTo>
                  <a:pt x="7" y="21275"/>
                  <a:pt x="2009" y="24600"/>
                  <a:pt x="3561" y="28358"/>
                </a:cubicBezTo>
                <a:cubicBezTo>
                  <a:pt x="7241" y="39178"/>
                  <a:pt x="7030" y="53738"/>
                  <a:pt x="9662" y="62388"/>
                </a:cubicBezTo>
                <a:cubicBezTo>
                  <a:pt x="9749" y="62692"/>
                  <a:pt x="9993" y="62824"/>
                  <a:pt x="10241" y="62824"/>
                </a:cubicBezTo>
                <a:cubicBezTo>
                  <a:pt x="10621" y="62824"/>
                  <a:pt x="11012" y="62514"/>
                  <a:pt x="10867" y="62036"/>
                </a:cubicBezTo>
                <a:cubicBezTo>
                  <a:pt x="8507" y="54363"/>
                  <a:pt x="8180" y="38578"/>
                  <a:pt x="5209" y="29380"/>
                </a:cubicBezTo>
                <a:lnTo>
                  <a:pt x="5209" y="29380"/>
                </a:lnTo>
                <a:cubicBezTo>
                  <a:pt x="5925" y="29938"/>
                  <a:pt x="6949" y="30538"/>
                  <a:pt x="8183" y="31158"/>
                </a:cubicBezTo>
                <a:cubicBezTo>
                  <a:pt x="8298" y="33908"/>
                  <a:pt x="11347" y="50511"/>
                  <a:pt x="11536" y="50950"/>
                </a:cubicBezTo>
                <a:cubicBezTo>
                  <a:pt x="11739" y="51380"/>
                  <a:pt x="11927" y="51574"/>
                  <a:pt x="12102" y="51574"/>
                </a:cubicBezTo>
                <a:cubicBezTo>
                  <a:pt x="13653" y="51574"/>
                  <a:pt x="14171" y="36334"/>
                  <a:pt x="14798" y="34082"/>
                </a:cubicBezTo>
                <a:cubicBezTo>
                  <a:pt x="15795" y="34491"/>
                  <a:pt x="16815" y="34901"/>
                  <a:pt x="17832" y="35307"/>
                </a:cubicBezTo>
                <a:cubicBezTo>
                  <a:pt x="18405" y="39957"/>
                  <a:pt x="20665" y="61235"/>
                  <a:pt x="23539" y="62840"/>
                </a:cubicBezTo>
                <a:cubicBezTo>
                  <a:pt x="23543" y="62840"/>
                  <a:pt x="23547" y="62840"/>
                  <a:pt x="23552" y="62840"/>
                </a:cubicBezTo>
                <a:cubicBezTo>
                  <a:pt x="24004" y="62840"/>
                  <a:pt x="24320" y="62314"/>
                  <a:pt x="24091" y="61913"/>
                </a:cubicBezTo>
                <a:cubicBezTo>
                  <a:pt x="21660" y="57420"/>
                  <a:pt x="19658" y="40409"/>
                  <a:pt x="19156" y="35837"/>
                </a:cubicBezTo>
                <a:lnTo>
                  <a:pt x="19156" y="35837"/>
                </a:lnTo>
                <a:cubicBezTo>
                  <a:pt x="20115" y="36224"/>
                  <a:pt x="21055" y="36603"/>
                  <a:pt x="21936" y="36968"/>
                </a:cubicBezTo>
                <a:cubicBezTo>
                  <a:pt x="22052" y="38178"/>
                  <a:pt x="22414" y="41732"/>
                  <a:pt x="23001" y="45987"/>
                </a:cubicBezTo>
                <a:cubicBezTo>
                  <a:pt x="24016" y="50696"/>
                  <a:pt x="24270" y="58899"/>
                  <a:pt x="26894" y="62840"/>
                </a:cubicBezTo>
                <a:cubicBezTo>
                  <a:pt x="26896" y="62840"/>
                  <a:pt x="26897" y="62840"/>
                  <a:pt x="26898" y="62840"/>
                </a:cubicBezTo>
                <a:cubicBezTo>
                  <a:pt x="27311" y="62840"/>
                  <a:pt x="27625" y="62420"/>
                  <a:pt x="27495" y="62024"/>
                </a:cubicBezTo>
                <a:cubicBezTo>
                  <a:pt x="25890" y="57603"/>
                  <a:pt x="23752" y="43561"/>
                  <a:pt x="23252" y="37520"/>
                </a:cubicBezTo>
                <a:lnTo>
                  <a:pt x="23252" y="37520"/>
                </a:lnTo>
                <a:cubicBezTo>
                  <a:pt x="24888" y="38221"/>
                  <a:pt x="26246" y="38851"/>
                  <a:pt x="27085" y="39369"/>
                </a:cubicBezTo>
                <a:lnTo>
                  <a:pt x="27821" y="41157"/>
                </a:lnTo>
                <a:cubicBezTo>
                  <a:pt x="27917" y="41398"/>
                  <a:pt x="28150" y="41546"/>
                  <a:pt x="28401" y="41546"/>
                </a:cubicBezTo>
                <a:cubicBezTo>
                  <a:pt x="29793" y="41011"/>
                  <a:pt x="29228" y="34082"/>
                  <a:pt x="29700" y="25720"/>
                </a:cubicBezTo>
                <a:cubicBezTo>
                  <a:pt x="29722" y="23925"/>
                  <a:pt x="29506" y="22244"/>
                  <a:pt x="29037" y="20659"/>
                </a:cubicBezTo>
                <a:cubicBezTo>
                  <a:pt x="29120" y="19615"/>
                  <a:pt x="29434" y="16598"/>
                  <a:pt x="29597" y="15041"/>
                </a:cubicBezTo>
                <a:cubicBezTo>
                  <a:pt x="35286" y="28541"/>
                  <a:pt x="31958" y="44460"/>
                  <a:pt x="33063" y="65510"/>
                </a:cubicBezTo>
                <a:cubicBezTo>
                  <a:pt x="35891" y="49199"/>
                  <a:pt x="34037" y="33039"/>
                  <a:pt x="33354" y="24394"/>
                </a:cubicBezTo>
                <a:cubicBezTo>
                  <a:pt x="31327" y="12429"/>
                  <a:pt x="26206" y="503"/>
                  <a:pt x="15396" y="1"/>
                </a:cubicBezTo>
                <a:cubicBezTo>
                  <a:pt x="15345" y="1"/>
                  <a:pt x="15294" y="0"/>
                  <a:pt x="15243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3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 rot="2584961">
            <a:off x="8075037" y="4187374"/>
            <a:ext cx="1090545" cy="109075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25" name="Google Shape;25;p4"/>
          <p:cNvSpPr txBox="1"/>
          <p:nvPr>
            <p:ph type="title"/>
          </p:nvPr>
        </p:nvSpPr>
        <p:spPr>
          <a:xfrm>
            <a:off x="720000" y="445025"/>
            <a:ext cx="80664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720000" y="1266225"/>
            <a:ext cx="7704000" cy="333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"/>
              <a:buAutoNum type="arabicPeriod"/>
              <a:defRPr sz="1200"/>
            </a:lvl1pPr>
            <a:lvl2pPr indent="-3048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2pPr>
            <a:lvl3pPr indent="-3048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3pPr>
            <a:lvl4pPr indent="-3048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4pPr>
            <a:lvl5pPr indent="-3048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5pPr>
            <a:lvl6pPr indent="-3048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6pPr>
            <a:lvl7pPr indent="-3048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7pPr>
            <a:lvl8pPr indent="-3048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8pPr>
            <a:lvl9pPr indent="-3048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Roboto Condensed Light"/>
              <a:buAutoNum type="romanLcPeriod"/>
              <a:defRPr/>
            </a:lvl9pPr>
          </a:lstStyle>
          <a:p/>
        </p:txBody>
      </p:sp>
      <p:sp>
        <p:nvSpPr>
          <p:cNvPr id="27" name="Google Shape;27;p4"/>
          <p:cNvSpPr/>
          <p:nvPr/>
        </p:nvSpPr>
        <p:spPr>
          <a:xfrm flipH="1" rot="2924420">
            <a:off x="4979505" y="2564204"/>
            <a:ext cx="5230793" cy="7475708"/>
          </a:xfrm>
          <a:custGeom>
            <a:rect b="b" l="l" r="r" t="t"/>
            <a:pathLst>
              <a:path extrusionOk="0" h="84184" w="58904">
                <a:moveTo>
                  <a:pt x="22654" y="1118"/>
                </a:moveTo>
                <a:cubicBezTo>
                  <a:pt x="23614" y="1118"/>
                  <a:pt x="25065" y="1386"/>
                  <a:pt x="27186" y="1386"/>
                </a:cubicBezTo>
                <a:cubicBezTo>
                  <a:pt x="27859" y="1386"/>
                  <a:pt x="28599" y="1359"/>
                  <a:pt x="29412" y="1288"/>
                </a:cubicBezTo>
                <a:lnTo>
                  <a:pt x="29412" y="1288"/>
                </a:lnTo>
                <a:cubicBezTo>
                  <a:pt x="29332" y="1697"/>
                  <a:pt x="29161" y="2275"/>
                  <a:pt x="28799" y="2898"/>
                </a:cubicBezTo>
                <a:cubicBezTo>
                  <a:pt x="27631" y="5598"/>
                  <a:pt x="22975" y="5849"/>
                  <a:pt x="21314" y="7783"/>
                </a:cubicBezTo>
                <a:cubicBezTo>
                  <a:pt x="20785" y="2096"/>
                  <a:pt x="20823" y="1118"/>
                  <a:pt x="22654" y="1118"/>
                </a:cubicBezTo>
                <a:close/>
                <a:moveTo>
                  <a:pt x="32692" y="1286"/>
                </a:moveTo>
                <a:cubicBezTo>
                  <a:pt x="32732" y="3257"/>
                  <a:pt x="31781" y="4900"/>
                  <a:pt x="30284" y="6269"/>
                </a:cubicBezTo>
                <a:cubicBezTo>
                  <a:pt x="27516" y="8913"/>
                  <a:pt x="23593" y="8815"/>
                  <a:pt x="21942" y="11892"/>
                </a:cubicBezTo>
                <a:cubicBezTo>
                  <a:pt x="21789" y="11249"/>
                  <a:pt x="21664" y="10559"/>
                  <a:pt x="21558" y="9850"/>
                </a:cubicBezTo>
                <a:cubicBezTo>
                  <a:pt x="21784" y="8353"/>
                  <a:pt x="24125" y="7303"/>
                  <a:pt x="25426" y="6924"/>
                </a:cubicBezTo>
                <a:cubicBezTo>
                  <a:pt x="28930" y="5678"/>
                  <a:pt x="30123" y="3860"/>
                  <a:pt x="30688" y="1288"/>
                </a:cubicBezTo>
                <a:cubicBezTo>
                  <a:pt x="31411" y="1286"/>
                  <a:pt x="32087" y="1286"/>
                  <a:pt x="32692" y="1286"/>
                </a:cubicBezTo>
                <a:close/>
                <a:moveTo>
                  <a:pt x="35511" y="1260"/>
                </a:moveTo>
                <a:cubicBezTo>
                  <a:pt x="35827" y="1260"/>
                  <a:pt x="36115" y="1911"/>
                  <a:pt x="36224" y="2195"/>
                </a:cubicBezTo>
                <a:cubicBezTo>
                  <a:pt x="36678" y="3458"/>
                  <a:pt x="36942" y="4066"/>
                  <a:pt x="35859" y="5452"/>
                </a:cubicBezTo>
                <a:cubicBezTo>
                  <a:pt x="34141" y="10476"/>
                  <a:pt x="26041" y="10365"/>
                  <a:pt x="22505" y="14105"/>
                </a:cubicBezTo>
                <a:lnTo>
                  <a:pt x="22505" y="14105"/>
                </a:lnTo>
                <a:cubicBezTo>
                  <a:pt x="22603" y="9011"/>
                  <a:pt x="33913" y="9926"/>
                  <a:pt x="33948" y="1278"/>
                </a:cubicBezTo>
                <a:cubicBezTo>
                  <a:pt x="34792" y="1275"/>
                  <a:pt x="35352" y="1270"/>
                  <a:pt x="35495" y="1260"/>
                </a:cubicBezTo>
                <a:cubicBezTo>
                  <a:pt x="35501" y="1260"/>
                  <a:pt x="35506" y="1260"/>
                  <a:pt x="35511" y="1260"/>
                </a:cubicBezTo>
                <a:close/>
                <a:moveTo>
                  <a:pt x="37000" y="6007"/>
                </a:moveTo>
                <a:cubicBezTo>
                  <a:pt x="37075" y="6864"/>
                  <a:pt x="37233" y="7964"/>
                  <a:pt x="37206" y="8939"/>
                </a:cubicBezTo>
                <a:cubicBezTo>
                  <a:pt x="35081" y="14401"/>
                  <a:pt x="26466" y="13166"/>
                  <a:pt x="23040" y="17551"/>
                </a:cubicBezTo>
                <a:cubicBezTo>
                  <a:pt x="23015" y="17227"/>
                  <a:pt x="22985" y="16895"/>
                  <a:pt x="22939" y="16554"/>
                </a:cubicBezTo>
                <a:cubicBezTo>
                  <a:pt x="22759" y="12287"/>
                  <a:pt x="34523" y="11498"/>
                  <a:pt x="35972" y="7743"/>
                </a:cubicBezTo>
                <a:cubicBezTo>
                  <a:pt x="36249" y="7130"/>
                  <a:pt x="36633" y="6565"/>
                  <a:pt x="37000" y="6007"/>
                </a:cubicBezTo>
                <a:close/>
                <a:moveTo>
                  <a:pt x="36801" y="11757"/>
                </a:moveTo>
                <a:lnTo>
                  <a:pt x="36801" y="11757"/>
                </a:lnTo>
                <a:cubicBezTo>
                  <a:pt x="34945" y="16619"/>
                  <a:pt x="31364" y="18267"/>
                  <a:pt x="26629" y="19282"/>
                </a:cubicBezTo>
                <a:cubicBezTo>
                  <a:pt x="25260" y="19583"/>
                  <a:pt x="23713" y="20201"/>
                  <a:pt x="22884" y="20706"/>
                </a:cubicBezTo>
                <a:cubicBezTo>
                  <a:pt x="23781" y="15037"/>
                  <a:pt x="33401" y="15574"/>
                  <a:pt x="36801" y="11757"/>
                </a:cubicBezTo>
                <a:close/>
                <a:moveTo>
                  <a:pt x="16874" y="1263"/>
                </a:moveTo>
                <a:cubicBezTo>
                  <a:pt x="17158" y="1263"/>
                  <a:pt x="17532" y="1265"/>
                  <a:pt x="17974" y="1265"/>
                </a:cubicBezTo>
                <a:cubicBezTo>
                  <a:pt x="18042" y="3702"/>
                  <a:pt x="17406" y="12161"/>
                  <a:pt x="16314" y="13271"/>
                </a:cubicBezTo>
                <a:cubicBezTo>
                  <a:pt x="14724" y="15625"/>
                  <a:pt x="13179" y="19739"/>
                  <a:pt x="11743" y="21924"/>
                </a:cubicBezTo>
                <a:cubicBezTo>
                  <a:pt x="10926" y="23074"/>
                  <a:pt x="10863" y="23300"/>
                  <a:pt x="10833" y="24179"/>
                </a:cubicBezTo>
                <a:cubicBezTo>
                  <a:pt x="10884" y="24898"/>
                  <a:pt x="10487" y="27809"/>
                  <a:pt x="9942" y="28552"/>
                </a:cubicBezTo>
                <a:cubicBezTo>
                  <a:pt x="10439" y="24847"/>
                  <a:pt x="11014" y="22037"/>
                  <a:pt x="11554" y="20753"/>
                </a:cubicBezTo>
                <a:cubicBezTo>
                  <a:pt x="17783" y="9220"/>
                  <a:pt x="16670" y="13557"/>
                  <a:pt x="16874" y="1263"/>
                </a:cubicBezTo>
                <a:close/>
                <a:moveTo>
                  <a:pt x="34729" y="17174"/>
                </a:moveTo>
                <a:lnTo>
                  <a:pt x="34729" y="17174"/>
                </a:lnTo>
                <a:cubicBezTo>
                  <a:pt x="34111" y="19249"/>
                  <a:pt x="33481" y="21723"/>
                  <a:pt x="33519" y="22999"/>
                </a:cubicBezTo>
                <a:cubicBezTo>
                  <a:pt x="33838" y="26751"/>
                  <a:pt x="35329" y="34419"/>
                  <a:pt x="35455" y="38332"/>
                </a:cubicBezTo>
                <a:cubicBezTo>
                  <a:pt x="35018" y="35479"/>
                  <a:pt x="33750" y="31991"/>
                  <a:pt x="31831" y="28329"/>
                </a:cubicBezTo>
                <a:cubicBezTo>
                  <a:pt x="31820" y="28349"/>
                  <a:pt x="31812" y="28359"/>
                  <a:pt x="31806" y="28359"/>
                </a:cubicBezTo>
                <a:cubicBezTo>
                  <a:pt x="31619" y="28359"/>
                  <a:pt x="33675" y="18529"/>
                  <a:pt x="33765" y="18402"/>
                </a:cubicBezTo>
                <a:cubicBezTo>
                  <a:pt x="33800" y="18254"/>
                  <a:pt x="34435" y="17458"/>
                  <a:pt x="34729" y="17174"/>
                </a:cubicBezTo>
                <a:close/>
                <a:moveTo>
                  <a:pt x="19230" y="1270"/>
                </a:moveTo>
                <a:lnTo>
                  <a:pt x="19230" y="1270"/>
                </a:lnTo>
                <a:cubicBezTo>
                  <a:pt x="20651" y="1341"/>
                  <a:pt x="19378" y="9361"/>
                  <a:pt x="20875" y="12789"/>
                </a:cubicBezTo>
                <a:cubicBezTo>
                  <a:pt x="21425" y="14826"/>
                  <a:pt x="21746" y="16368"/>
                  <a:pt x="21809" y="18242"/>
                </a:cubicBezTo>
                <a:cubicBezTo>
                  <a:pt x="21872" y="22989"/>
                  <a:pt x="15857" y="36509"/>
                  <a:pt x="12652" y="39892"/>
                </a:cubicBezTo>
                <a:cubicBezTo>
                  <a:pt x="10984" y="41452"/>
                  <a:pt x="9783" y="42866"/>
                  <a:pt x="9346" y="44664"/>
                </a:cubicBezTo>
                <a:cubicBezTo>
                  <a:pt x="8643" y="40505"/>
                  <a:pt x="8872" y="39716"/>
                  <a:pt x="9510" y="32219"/>
                </a:cubicBezTo>
                <a:cubicBezTo>
                  <a:pt x="9653" y="30873"/>
                  <a:pt x="9447" y="31059"/>
                  <a:pt x="10464" y="30049"/>
                </a:cubicBezTo>
                <a:cubicBezTo>
                  <a:pt x="11795" y="28700"/>
                  <a:pt x="12057" y="25224"/>
                  <a:pt x="12162" y="23604"/>
                </a:cubicBezTo>
                <a:cubicBezTo>
                  <a:pt x="13935" y="21120"/>
                  <a:pt x="15585" y="16722"/>
                  <a:pt x="17364" y="13959"/>
                </a:cubicBezTo>
                <a:cubicBezTo>
                  <a:pt x="18617" y="12704"/>
                  <a:pt x="19305" y="3996"/>
                  <a:pt x="19230" y="1270"/>
                </a:cubicBezTo>
                <a:close/>
                <a:moveTo>
                  <a:pt x="25192" y="35685"/>
                </a:moveTo>
                <a:cubicBezTo>
                  <a:pt x="25946" y="36373"/>
                  <a:pt x="29595" y="42092"/>
                  <a:pt x="29839" y="43293"/>
                </a:cubicBezTo>
                <a:cubicBezTo>
                  <a:pt x="30055" y="44365"/>
                  <a:pt x="29437" y="47455"/>
                  <a:pt x="29550" y="48994"/>
                </a:cubicBezTo>
                <a:cubicBezTo>
                  <a:pt x="26092" y="48259"/>
                  <a:pt x="24703" y="40995"/>
                  <a:pt x="23502" y="37923"/>
                </a:cubicBezTo>
                <a:cubicBezTo>
                  <a:pt x="24120" y="37092"/>
                  <a:pt x="24718" y="36311"/>
                  <a:pt x="25192" y="35685"/>
                </a:cubicBezTo>
                <a:close/>
                <a:moveTo>
                  <a:pt x="26860" y="33447"/>
                </a:moveTo>
                <a:cubicBezTo>
                  <a:pt x="33503" y="38787"/>
                  <a:pt x="32665" y="44182"/>
                  <a:pt x="32243" y="51293"/>
                </a:cubicBezTo>
                <a:lnTo>
                  <a:pt x="32243" y="51293"/>
                </a:lnTo>
                <a:cubicBezTo>
                  <a:pt x="31637" y="50270"/>
                  <a:pt x="31258" y="49725"/>
                  <a:pt x="30901" y="49487"/>
                </a:cubicBezTo>
                <a:cubicBezTo>
                  <a:pt x="30572" y="49140"/>
                  <a:pt x="31014" y="44117"/>
                  <a:pt x="31115" y="43846"/>
                </a:cubicBezTo>
                <a:cubicBezTo>
                  <a:pt x="31200" y="43230"/>
                  <a:pt x="31035" y="41989"/>
                  <a:pt x="28626" y="38350"/>
                </a:cubicBezTo>
                <a:cubicBezTo>
                  <a:pt x="27352" y="36424"/>
                  <a:pt x="26024" y="34706"/>
                  <a:pt x="26011" y="34691"/>
                </a:cubicBezTo>
                <a:cubicBezTo>
                  <a:pt x="26029" y="34414"/>
                  <a:pt x="26722" y="33729"/>
                  <a:pt x="26860" y="33447"/>
                </a:cubicBezTo>
                <a:close/>
                <a:moveTo>
                  <a:pt x="32388" y="18777"/>
                </a:moveTo>
                <a:lnTo>
                  <a:pt x="32388" y="18777"/>
                </a:lnTo>
                <a:cubicBezTo>
                  <a:pt x="32017" y="20927"/>
                  <a:pt x="30334" y="26819"/>
                  <a:pt x="30668" y="28823"/>
                </a:cubicBezTo>
                <a:cubicBezTo>
                  <a:pt x="35975" y="37878"/>
                  <a:pt x="34252" y="44938"/>
                  <a:pt x="33712" y="53041"/>
                </a:cubicBezTo>
                <a:cubicBezTo>
                  <a:pt x="33451" y="51868"/>
                  <a:pt x="33411" y="50426"/>
                  <a:pt x="33611" y="48834"/>
                </a:cubicBezTo>
                <a:cubicBezTo>
                  <a:pt x="35289" y="31315"/>
                  <a:pt x="24582" y="36790"/>
                  <a:pt x="29048" y="28429"/>
                </a:cubicBezTo>
                <a:cubicBezTo>
                  <a:pt x="30196" y="25136"/>
                  <a:pt x="30776" y="22474"/>
                  <a:pt x="30776" y="20507"/>
                </a:cubicBezTo>
                <a:cubicBezTo>
                  <a:pt x="30781" y="19749"/>
                  <a:pt x="31866" y="19043"/>
                  <a:pt x="32388" y="18777"/>
                </a:cubicBezTo>
                <a:close/>
                <a:moveTo>
                  <a:pt x="28146" y="20183"/>
                </a:moveTo>
                <a:lnTo>
                  <a:pt x="28146" y="20183"/>
                </a:lnTo>
                <a:cubicBezTo>
                  <a:pt x="27900" y="22976"/>
                  <a:pt x="22972" y="34706"/>
                  <a:pt x="18341" y="37973"/>
                </a:cubicBezTo>
                <a:cubicBezTo>
                  <a:pt x="18554" y="37107"/>
                  <a:pt x="18989" y="36285"/>
                  <a:pt x="18034" y="36077"/>
                </a:cubicBezTo>
                <a:cubicBezTo>
                  <a:pt x="17017" y="36135"/>
                  <a:pt x="17218" y="38345"/>
                  <a:pt x="15814" y="41500"/>
                </a:cubicBezTo>
                <a:cubicBezTo>
                  <a:pt x="13807" y="47151"/>
                  <a:pt x="11635" y="49163"/>
                  <a:pt x="12441" y="54827"/>
                </a:cubicBezTo>
                <a:cubicBezTo>
                  <a:pt x="11069" y="49107"/>
                  <a:pt x="8372" y="44712"/>
                  <a:pt x="13513" y="40806"/>
                </a:cubicBezTo>
                <a:cubicBezTo>
                  <a:pt x="15912" y="39279"/>
                  <a:pt x="21593" y="25508"/>
                  <a:pt x="22407" y="22537"/>
                </a:cubicBezTo>
                <a:cubicBezTo>
                  <a:pt x="22713" y="21992"/>
                  <a:pt x="26355" y="20434"/>
                  <a:pt x="28146" y="20183"/>
                </a:cubicBezTo>
                <a:close/>
                <a:moveTo>
                  <a:pt x="37331" y="13736"/>
                </a:moveTo>
                <a:lnTo>
                  <a:pt x="37331" y="13736"/>
                </a:lnTo>
                <a:cubicBezTo>
                  <a:pt x="37726" y="15537"/>
                  <a:pt x="38404" y="18860"/>
                  <a:pt x="38710" y="21705"/>
                </a:cubicBezTo>
                <a:cubicBezTo>
                  <a:pt x="40534" y="26867"/>
                  <a:pt x="37665" y="40515"/>
                  <a:pt x="35430" y="48296"/>
                </a:cubicBezTo>
                <a:cubicBezTo>
                  <a:pt x="35442" y="49110"/>
                  <a:pt x="35214" y="53362"/>
                  <a:pt x="35616" y="55261"/>
                </a:cubicBezTo>
                <a:cubicBezTo>
                  <a:pt x="33870" y="51607"/>
                  <a:pt x="36085" y="45370"/>
                  <a:pt x="36638" y="40746"/>
                </a:cubicBezTo>
                <a:cubicBezTo>
                  <a:pt x="37341" y="32787"/>
                  <a:pt x="32275" y="22446"/>
                  <a:pt x="37331" y="13736"/>
                </a:cubicBezTo>
                <a:close/>
                <a:moveTo>
                  <a:pt x="36648" y="49710"/>
                </a:moveTo>
                <a:lnTo>
                  <a:pt x="36648" y="49710"/>
                </a:lnTo>
                <a:cubicBezTo>
                  <a:pt x="37268" y="50185"/>
                  <a:pt x="38107" y="50830"/>
                  <a:pt x="38969" y="51496"/>
                </a:cubicBezTo>
                <a:cubicBezTo>
                  <a:pt x="41965" y="53834"/>
                  <a:pt x="42355" y="52702"/>
                  <a:pt x="42794" y="56750"/>
                </a:cubicBezTo>
                <a:cubicBezTo>
                  <a:pt x="42967" y="57931"/>
                  <a:pt x="43128" y="59149"/>
                  <a:pt x="43183" y="59599"/>
                </a:cubicBezTo>
                <a:cubicBezTo>
                  <a:pt x="42915" y="59970"/>
                  <a:pt x="42570" y="60128"/>
                  <a:pt x="42181" y="60128"/>
                </a:cubicBezTo>
                <a:cubicBezTo>
                  <a:pt x="40304" y="60128"/>
                  <a:pt x="37387" y="56469"/>
                  <a:pt x="37002" y="55452"/>
                </a:cubicBezTo>
                <a:cubicBezTo>
                  <a:pt x="36387" y="53854"/>
                  <a:pt x="36746" y="51132"/>
                  <a:pt x="36648" y="49710"/>
                </a:cubicBezTo>
                <a:close/>
                <a:moveTo>
                  <a:pt x="29668" y="19751"/>
                </a:moveTo>
                <a:cubicBezTo>
                  <a:pt x="29605" y="23813"/>
                  <a:pt x="26707" y="31440"/>
                  <a:pt x="26217" y="32194"/>
                </a:cubicBezTo>
                <a:cubicBezTo>
                  <a:pt x="24153" y="35130"/>
                  <a:pt x="20272" y="39739"/>
                  <a:pt x="19006" y="42542"/>
                </a:cubicBezTo>
                <a:cubicBezTo>
                  <a:pt x="16919" y="48567"/>
                  <a:pt x="24504" y="55605"/>
                  <a:pt x="20131" y="62638"/>
                </a:cubicBezTo>
                <a:cubicBezTo>
                  <a:pt x="20099" y="62171"/>
                  <a:pt x="20069" y="61671"/>
                  <a:pt x="20046" y="61194"/>
                </a:cubicBezTo>
                <a:cubicBezTo>
                  <a:pt x="22771" y="56999"/>
                  <a:pt x="19059" y="47309"/>
                  <a:pt x="16673" y="42791"/>
                </a:cubicBezTo>
                <a:cubicBezTo>
                  <a:pt x="17678" y="39498"/>
                  <a:pt x="18830" y="39726"/>
                  <a:pt x="23083" y="34633"/>
                </a:cubicBezTo>
                <a:cubicBezTo>
                  <a:pt x="25326" y="32922"/>
                  <a:pt x="28952" y="22283"/>
                  <a:pt x="29668" y="19751"/>
                </a:cubicBezTo>
                <a:close/>
                <a:moveTo>
                  <a:pt x="16050" y="44401"/>
                </a:moveTo>
                <a:cubicBezTo>
                  <a:pt x="17652" y="47508"/>
                  <a:pt x="20579" y="55738"/>
                  <a:pt x="19720" y="57876"/>
                </a:cubicBezTo>
                <a:cubicBezTo>
                  <a:pt x="19084" y="60679"/>
                  <a:pt x="18331" y="62053"/>
                  <a:pt x="17863" y="62783"/>
                </a:cubicBezTo>
                <a:cubicBezTo>
                  <a:pt x="13408" y="54420"/>
                  <a:pt x="11722" y="53086"/>
                  <a:pt x="16050" y="44401"/>
                </a:cubicBezTo>
                <a:close/>
                <a:moveTo>
                  <a:pt x="14322" y="58689"/>
                </a:moveTo>
                <a:cubicBezTo>
                  <a:pt x="15058" y="60096"/>
                  <a:pt x="16015" y="62000"/>
                  <a:pt x="16673" y="63225"/>
                </a:cubicBezTo>
                <a:cubicBezTo>
                  <a:pt x="17112" y="63866"/>
                  <a:pt x="17100" y="64454"/>
                  <a:pt x="17879" y="64612"/>
                </a:cubicBezTo>
                <a:cubicBezTo>
                  <a:pt x="17882" y="64612"/>
                  <a:pt x="17885" y="64612"/>
                  <a:pt x="17888" y="64612"/>
                </a:cubicBezTo>
                <a:cubicBezTo>
                  <a:pt x="18196" y="64612"/>
                  <a:pt x="18467" y="64383"/>
                  <a:pt x="18524" y="64077"/>
                </a:cubicBezTo>
                <a:cubicBezTo>
                  <a:pt x="18614" y="63904"/>
                  <a:pt x="18803" y="63652"/>
                  <a:pt x="18931" y="63441"/>
                </a:cubicBezTo>
                <a:lnTo>
                  <a:pt x="18931" y="63441"/>
                </a:lnTo>
                <a:cubicBezTo>
                  <a:pt x="19519" y="66656"/>
                  <a:pt x="18491" y="68211"/>
                  <a:pt x="18167" y="71009"/>
                </a:cubicBezTo>
                <a:cubicBezTo>
                  <a:pt x="17929" y="72368"/>
                  <a:pt x="17698" y="73772"/>
                  <a:pt x="17512" y="74970"/>
                </a:cubicBezTo>
                <a:cubicBezTo>
                  <a:pt x="17532" y="73988"/>
                  <a:pt x="17600" y="67588"/>
                  <a:pt x="16269" y="64680"/>
                </a:cubicBezTo>
                <a:cubicBezTo>
                  <a:pt x="15467" y="62924"/>
                  <a:pt x="14797" y="60842"/>
                  <a:pt x="14322" y="58689"/>
                </a:cubicBezTo>
                <a:close/>
                <a:moveTo>
                  <a:pt x="10452" y="52099"/>
                </a:moveTo>
                <a:cubicBezTo>
                  <a:pt x="12149" y="57647"/>
                  <a:pt x="13342" y="68952"/>
                  <a:pt x="14071" y="75028"/>
                </a:cubicBezTo>
                <a:cubicBezTo>
                  <a:pt x="13830" y="73749"/>
                  <a:pt x="13528" y="72011"/>
                  <a:pt x="13330" y="70871"/>
                </a:cubicBezTo>
                <a:cubicBezTo>
                  <a:pt x="12624" y="67206"/>
                  <a:pt x="11522" y="59322"/>
                  <a:pt x="10452" y="52099"/>
                </a:cubicBezTo>
                <a:close/>
                <a:moveTo>
                  <a:pt x="13456" y="60438"/>
                </a:moveTo>
                <a:lnTo>
                  <a:pt x="13456" y="60438"/>
                </a:lnTo>
                <a:cubicBezTo>
                  <a:pt x="15302" y="65157"/>
                  <a:pt x="17318" y="72828"/>
                  <a:pt x="15804" y="76585"/>
                </a:cubicBezTo>
                <a:cubicBezTo>
                  <a:pt x="15656" y="76407"/>
                  <a:pt x="15535" y="76238"/>
                  <a:pt x="15485" y="76113"/>
                </a:cubicBezTo>
                <a:cubicBezTo>
                  <a:pt x="14907" y="71750"/>
                  <a:pt x="14372" y="66237"/>
                  <a:pt x="13456" y="60438"/>
                </a:cubicBezTo>
                <a:close/>
                <a:moveTo>
                  <a:pt x="17449" y="75367"/>
                </a:moveTo>
                <a:cubicBezTo>
                  <a:pt x="17431" y="75482"/>
                  <a:pt x="17414" y="75595"/>
                  <a:pt x="17399" y="75708"/>
                </a:cubicBezTo>
                <a:cubicBezTo>
                  <a:pt x="17067" y="77959"/>
                  <a:pt x="17107" y="78079"/>
                  <a:pt x="17160" y="78248"/>
                </a:cubicBezTo>
                <a:cubicBezTo>
                  <a:pt x="17484" y="78966"/>
                  <a:pt x="18569" y="82038"/>
                  <a:pt x="18316" y="82623"/>
                </a:cubicBezTo>
                <a:cubicBezTo>
                  <a:pt x="18262" y="82787"/>
                  <a:pt x="18195" y="82836"/>
                  <a:pt x="18008" y="82836"/>
                </a:cubicBezTo>
                <a:cubicBezTo>
                  <a:pt x="17881" y="82836"/>
                  <a:pt x="17697" y="82813"/>
                  <a:pt x="17424" y="82789"/>
                </a:cubicBezTo>
                <a:cubicBezTo>
                  <a:pt x="14513" y="82111"/>
                  <a:pt x="6280" y="79737"/>
                  <a:pt x="3218" y="78657"/>
                </a:cubicBezTo>
                <a:cubicBezTo>
                  <a:pt x="3777" y="78344"/>
                  <a:pt x="4523" y="78227"/>
                  <a:pt x="5368" y="78227"/>
                </a:cubicBezTo>
                <a:cubicBezTo>
                  <a:pt x="7832" y="78227"/>
                  <a:pt x="11139" y="79218"/>
                  <a:pt x="13127" y="79218"/>
                </a:cubicBezTo>
                <a:cubicBezTo>
                  <a:pt x="14499" y="79218"/>
                  <a:pt x="15243" y="78747"/>
                  <a:pt x="14651" y="77153"/>
                </a:cubicBezTo>
                <a:lnTo>
                  <a:pt x="14651" y="77153"/>
                </a:lnTo>
                <a:cubicBezTo>
                  <a:pt x="15322" y="78064"/>
                  <a:pt x="15787" y="78415"/>
                  <a:pt x="16128" y="78415"/>
                </a:cubicBezTo>
                <a:cubicBezTo>
                  <a:pt x="16916" y="78415"/>
                  <a:pt x="17030" y="76533"/>
                  <a:pt x="17449" y="75367"/>
                </a:cubicBezTo>
                <a:close/>
                <a:moveTo>
                  <a:pt x="26335" y="48284"/>
                </a:moveTo>
                <a:lnTo>
                  <a:pt x="26335" y="48284"/>
                </a:lnTo>
                <a:cubicBezTo>
                  <a:pt x="27812" y="49861"/>
                  <a:pt x="29728" y="50439"/>
                  <a:pt x="30246" y="50569"/>
                </a:cubicBezTo>
                <a:cubicBezTo>
                  <a:pt x="31273" y="51921"/>
                  <a:pt x="32677" y="54593"/>
                  <a:pt x="33576" y="55824"/>
                </a:cubicBezTo>
                <a:cubicBezTo>
                  <a:pt x="35699" y="58217"/>
                  <a:pt x="36874" y="59091"/>
                  <a:pt x="38517" y="60377"/>
                </a:cubicBezTo>
                <a:cubicBezTo>
                  <a:pt x="39250" y="60792"/>
                  <a:pt x="45816" y="66287"/>
                  <a:pt x="50043" y="69879"/>
                </a:cubicBezTo>
                <a:cubicBezTo>
                  <a:pt x="50161" y="69979"/>
                  <a:pt x="50306" y="70027"/>
                  <a:pt x="50449" y="70027"/>
                </a:cubicBezTo>
                <a:cubicBezTo>
                  <a:pt x="50627" y="70027"/>
                  <a:pt x="50804" y="69952"/>
                  <a:pt x="50929" y="69806"/>
                </a:cubicBezTo>
                <a:cubicBezTo>
                  <a:pt x="51698" y="68608"/>
                  <a:pt x="44869" y="64283"/>
                  <a:pt x="41837" y="61382"/>
                </a:cubicBezTo>
                <a:lnTo>
                  <a:pt x="41837" y="61382"/>
                </a:lnTo>
                <a:cubicBezTo>
                  <a:pt x="41970" y="61422"/>
                  <a:pt x="42108" y="61440"/>
                  <a:pt x="42247" y="61440"/>
                </a:cubicBezTo>
                <a:cubicBezTo>
                  <a:pt x="43231" y="61440"/>
                  <a:pt x="44305" y="60537"/>
                  <a:pt x="44424" y="59913"/>
                </a:cubicBezTo>
                <a:cubicBezTo>
                  <a:pt x="44517" y="59428"/>
                  <a:pt x="44349" y="59079"/>
                  <a:pt x="44191" y="57645"/>
                </a:cubicBezTo>
                <a:lnTo>
                  <a:pt x="44191" y="57645"/>
                </a:lnTo>
                <a:cubicBezTo>
                  <a:pt x="48307" y="64157"/>
                  <a:pt x="50339" y="70396"/>
                  <a:pt x="57334" y="71253"/>
                </a:cubicBezTo>
                <a:cubicBezTo>
                  <a:pt x="57256" y="71524"/>
                  <a:pt x="57045" y="72067"/>
                  <a:pt x="56478" y="73086"/>
                </a:cubicBezTo>
                <a:cubicBezTo>
                  <a:pt x="55219" y="75447"/>
                  <a:pt x="50678" y="81819"/>
                  <a:pt x="49794" y="82849"/>
                </a:cubicBezTo>
                <a:cubicBezTo>
                  <a:pt x="51007" y="81309"/>
                  <a:pt x="52107" y="76879"/>
                  <a:pt x="52200" y="75000"/>
                </a:cubicBezTo>
                <a:cubicBezTo>
                  <a:pt x="51321" y="71647"/>
                  <a:pt x="49442" y="71542"/>
                  <a:pt x="45175" y="67367"/>
                </a:cubicBezTo>
                <a:cubicBezTo>
                  <a:pt x="41827" y="64341"/>
                  <a:pt x="36799" y="60287"/>
                  <a:pt x="34028" y="57107"/>
                </a:cubicBezTo>
                <a:cubicBezTo>
                  <a:pt x="33197" y="55259"/>
                  <a:pt x="30241" y="54379"/>
                  <a:pt x="28402" y="53217"/>
                </a:cubicBezTo>
                <a:cubicBezTo>
                  <a:pt x="27357" y="52513"/>
                  <a:pt x="26674" y="49916"/>
                  <a:pt x="26335" y="48284"/>
                </a:cubicBezTo>
                <a:close/>
                <a:moveTo>
                  <a:pt x="17941" y="0"/>
                </a:moveTo>
                <a:cubicBezTo>
                  <a:pt x="17338" y="0"/>
                  <a:pt x="16782" y="1"/>
                  <a:pt x="16289" y="5"/>
                </a:cubicBezTo>
                <a:cubicBezTo>
                  <a:pt x="16275" y="4"/>
                  <a:pt x="16262" y="4"/>
                  <a:pt x="16249" y="4"/>
                </a:cubicBezTo>
                <a:cubicBezTo>
                  <a:pt x="15383" y="4"/>
                  <a:pt x="15684" y="1559"/>
                  <a:pt x="15565" y="2069"/>
                </a:cubicBezTo>
                <a:cubicBezTo>
                  <a:pt x="15759" y="13156"/>
                  <a:pt x="15696" y="10117"/>
                  <a:pt x="10394" y="20264"/>
                </a:cubicBezTo>
                <a:cubicBezTo>
                  <a:pt x="6872" y="34196"/>
                  <a:pt x="7201" y="40937"/>
                  <a:pt x="9748" y="55929"/>
                </a:cubicBezTo>
                <a:cubicBezTo>
                  <a:pt x="11888" y="69397"/>
                  <a:pt x="11496" y="70075"/>
                  <a:pt x="13589" y="77936"/>
                </a:cubicBezTo>
                <a:cubicBezTo>
                  <a:pt x="13511" y="77959"/>
                  <a:pt x="13404" y="77969"/>
                  <a:pt x="13271" y="77969"/>
                </a:cubicBezTo>
                <a:cubicBezTo>
                  <a:pt x="11966" y="77969"/>
                  <a:pt x="8160" y="76995"/>
                  <a:pt x="5330" y="76995"/>
                </a:cubicBezTo>
                <a:cubicBezTo>
                  <a:pt x="4427" y="76995"/>
                  <a:pt x="3623" y="77094"/>
                  <a:pt x="3032" y="77356"/>
                </a:cubicBezTo>
                <a:cubicBezTo>
                  <a:pt x="1" y="79067"/>
                  <a:pt x="556" y="79250"/>
                  <a:pt x="7618" y="81370"/>
                </a:cubicBezTo>
                <a:cubicBezTo>
                  <a:pt x="12438" y="82666"/>
                  <a:pt x="14350" y="83535"/>
                  <a:pt x="17896" y="84087"/>
                </a:cubicBezTo>
                <a:cubicBezTo>
                  <a:pt x="18727" y="84050"/>
                  <a:pt x="19295" y="83836"/>
                  <a:pt x="19546" y="82869"/>
                </a:cubicBezTo>
                <a:cubicBezTo>
                  <a:pt x="19792" y="81696"/>
                  <a:pt x="19046" y="79614"/>
                  <a:pt x="18378" y="77924"/>
                </a:cubicBezTo>
                <a:cubicBezTo>
                  <a:pt x="18269" y="77344"/>
                  <a:pt x="20702" y="63583"/>
                  <a:pt x="21046" y="63583"/>
                </a:cubicBezTo>
                <a:cubicBezTo>
                  <a:pt x="21050" y="63583"/>
                  <a:pt x="21053" y="63585"/>
                  <a:pt x="21056" y="63587"/>
                </a:cubicBezTo>
                <a:cubicBezTo>
                  <a:pt x="22033" y="61610"/>
                  <a:pt x="23841" y="58358"/>
                  <a:pt x="21872" y="52403"/>
                </a:cubicBezTo>
                <a:cubicBezTo>
                  <a:pt x="19787" y="46335"/>
                  <a:pt x="18456" y="44117"/>
                  <a:pt x="22555" y="39224"/>
                </a:cubicBezTo>
                <a:cubicBezTo>
                  <a:pt x="22975" y="40724"/>
                  <a:pt x="23738" y="43283"/>
                  <a:pt x="24570" y="45292"/>
                </a:cubicBezTo>
                <a:cubicBezTo>
                  <a:pt x="24685" y="47294"/>
                  <a:pt x="26112" y="53819"/>
                  <a:pt x="27749" y="54289"/>
                </a:cubicBezTo>
                <a:cubicBezTo>
                  <a:pt x="29286" y="55299"/>
                  <a:pt x="32207" y="56233"/>
                  <a:pt x="32883" y="57624"/>
                </a:cubicBezTo>
                <a:cubicBezTo>
                  <a:pt x="33061" y="58024"/>
                  <a:pt x="33702" y="58823"/>
                  <a:pt x="37140" y="61945"/>
                </a:cubicBezTo>
                <a:cubicBezTo>
                  <a:pt x="40923" y="65411"/>
                  <a:pt x="46976" y="70494"/>
                  <a:pt x="50075" y="73450"/>
                </a:cubicBezTo>
                <a:cubicBezTo>
                  <a:pt x="50635" y="74051"/>
                  <a:pt x="50942" y="74603"/>
                  <a:pt x="50942" y="75003"/>
                </a:cubicBezTo>
                <a:cubicBezTo>
                  <a:pt x="51075" y="75746"/>
                  <a:pt x="49560" y="81317"/>
                  <a:pt x="49111" y="81626"/>
                </a:cubicBezTo>
                <a:cubicBezTo>
                  <a:pt x="48232" y="82123"/>
                  <a:pt x="48400" y="83954"/>
                  <a:pt x="49430" y="84175"/>
                </a:cubicBezTo>
                <a:cubicBezTo>
                  <a:pt x="49475" y="84181"/>
                  <a:pt x="49520" y="84184"/>
                  <a:pt x="49565" y="84184"/>
                </a:cubicBezTo>
                <a:cubicBezTo>
                  <a:pt x="51262" y="84184"/>
                  <a:pt x="52984" y="80287"/>
                  <a:pt x="55347" y="77263"/>
                </a:cubicBezTo>
                <a:cubicBezTo>
                  <a:pt x="56603" y="75121"/>
                  <a:pt x="58904" y="72443"/>
                  <a:pt x="58540" y="70552"/>
                </a:cubicBezTo>
                <a:cubicBezTo>
                  <a:pt x="58404" y="70248"/>
                  <a:pt x="58125" y="70057"/>
                  <a:pt x="57781" y="70032"/>
                </a:cubicBezTo>
                <a:cubicBezTo>
                  <a:pt x="50354" y="69992"/>
                  <a:pt x="45203" y="55957"/>
                  <a:pt x="43505" y="53628"/>
                </a:cubicBezTo>
                <a:cubicBezTo>
                  <a:pt x="43181" y="52815"/>
                  <a:pt x="42334" y="52260"/>
                  <a:pt x="41282" y="51571"/>
                </a:cubicBezTo>
                <a:cubicBezTo>
                  <a:pt x="39953" y="50748"/>
                  <a:pt x="37557" y="48799"/>
                  <a:pt x="36746" y="48193"/>
                </a:cubicBezTo>
                <a:cubicBezTo>
                  <a:pt x="38801" y="39784"/>
                  <a:pt x="41835" y="29604"/>
                  <a:pt x="39956" y="21570"/>
                </a:cubicBezTo>
                <a:cubicBezTo>
                  <a:pt x="39408" y="17111"/>
                  <a:pt x="38366" y="12143"/>
                  <a:pt x="38110" y="11860"/>
                </a:cubicBezTo>
                <a:cubicBezTo>
                  <a:pt x="38951" y="8946"/>
                  <a:pt x="38065" y="3486"/>
                  <a:pt x="37392" y="1738"/>
                </a:cubicBezTo>
                <a:cubicBezTo>
                  <a:pt x="36944" y="585"/>
                  <a:pt x="36314" y="4"/>
                  <a:pt x="35519" y="4"/>
                </a:cubicBezTo>
                <a:cubicBezTo>
                  <a:pt x="35485" y="4"/>
                  <a:pt x="35450" y="5"/>
                  <a:pt x="35415" y="7"/>
                </a:cubicBezTo>
                <a:cubicBezTo>
                  <a:pt x="34192" y="36"/>
                  <a:pt x="32501" y="45"/>
                  <a:pt x="30600" y="45"/>
                </a:cubicBezTo>
                <a:cubicBezTo>
                  <a:pt x="26499" y="45"/>
                  <a:pt x="21420" y="0"/>
                  <a:pt x="1794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-608378" y="-403334"/>
            <a:ext cx="1148400" cy="11484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9" name="Google Shape;29;p4"/>
          <p:cNvGrpSpPr/>
          <p:nvPr/>
        </p:nvGrpSpPr>
        <p:grpSpPr>
          <a:xfrm rot="1477976">
            <a:off x="-989916" y="-5198716"/>
            <a:ext cx="2496039" cy="9052455"/>
            <a:chOff x="4617475" y="442075"/>
            <a:chExt cx="1283600" cy="4655050"/>
          </a:xfrm>
        </p:grpSpPr>
        <p:sp>
          <p:nvSpPr>
            <p:cNvPr id="30" name="Google Shape;30;p4"/>
            <p:cNvSpPr/>
            <p:nvPr/>
          </p:nvSpPr>
          <p:spPr>
            <a:xfrm>
              <a:off x="4617475" y="442075"/>
              <a:ext cx="1283600" cy="4655050"/>
            </a:xfrm>
            <a:custGeom>
              <a:rect b="b" l="l" r="r" t="t"/>
              <a:pathLst>
                <a:path extrusionOk="0" h="186202" w="51344">
                  <a:moveTo>
                    <a:pt x="14632" y="11676"/>
                  </a:moveTo>
                  <a:lnTo>
                    <a:pt x="14632" y="11676"/>
                  </a:lnTo>
                  <a:cubicBezTo>
                    <a:pt x="14207" y="13619"/>
                    <a:pt x="13727" y="15770"/>
                    <a:pt x="13208" y="18090"/>
                  </a:cubicBezTo>
                  <a:cubicBezTo>
                    <a:pt x="10761" y="29018"/>
                    <a:pt x="7527" y="43427"/>
                    <a:pt x="6221" y="52986"/>
                  </a:cubicBezTo>
                  <a:cubicBezTo>
                    <a:pt x="4935" y="50513"/>
                    <a:pt x="3600" y="47700"/>
                    <a:pt x="3551" y="45499"/>
                  </a:cubicBezTo>
                  <a:cubicBezTo>
                    <a:pt x="3452" y="41331"/>
                    <a:pt x="2804" y="34937"/>
                    <a:pt x="2587" y="32890"/>
                  </a:cubicBezTo>
                  <a:cubicBezTo>
                    <a:pt x="6622" y="29255"/>
                    <a:pt x="8179" y="25289"/>
                    <a:pt x="9831" y="21096"/>
                  </a:cubicBezTo>
                  <a:cubicBezTo>
                    <a:pt x="11047" y="18001"/>
                    <a:pt x="12284" y="14856"/>
                    <a:pt x="14632" y="11676"/>
                  </a:cubicBezTo>
                  <a:close/>
                  <a:moveTo>
                    <a:pt x="24151" y="6034"/>
                  </a:moveTo>
                  <a:cubicBezTo>
                    <a:pt x="28799" y="11048"/>
                    <a:pt x="28068" y="20735"/>
                    <a:pt x="27158" y="32741"/>
                  </a:cubicBezTo>
                  <a:cubicBezTo>
                    <a:pt x="26861" y="36638"/>
                    <a:pt x="26559" y="40668"/>
                    <a:pt x="26401" y="44906"/>
                  </a:cubicBezTo>
                  <a:cubicBezTo>
                    <a:pt x="26045" y="46997"/>
                    <a:pt x="25709" y="49084"/>
                    <a:pt x="25383" y="51107"/>
                  </a:cubicBezTo>
                  <a:cubicBezTo>
                    <a:pt x="24656" y="55587"/>
                    <a:pt x="23968" y="59824"/>
                    <a:pt x="23261" y="63039"/>
                  </a:cubicBezTo>
                  <a:cubicBezTo>
                    <a:pt x="22890" y="64720"/>
                    <a:pt x="22544" y="65991"/>
                    <a:pt x="22208" y="66935"/>
                  </a:cubicBezTo>
                  <a:cubicBezTo>
                    <a:pt x="21956" y="67598"/>
                    <a:pt x="21763" y="67984"/>
                    <a:pt x="21624" y="68196"/>
                  </a:cubicBezTo>
                  <a:cubicBezTo>
                    <a:pt x="21481" y="68008"/>
                    <a:pt x="21283" y="67687"/>
                    <a:pt x="21036" y="67143"/>
                  </a:cubicBezTo>
                  <a:cubicBezTo>
                    <a:pt x="20982" y="66950"/>
                    <a:pt x="20912" y="66797"/>
                    <a:pt x="20828" y="66663"/>
                  </a:cubicBezTo>
                  <a:cubicBezTo>
                    <a:pt x="20611" y="66154"/>
                    <a:pt x="20368" y="65496"/>
                    <a:pt x="20092" y="64661"/>
                  </a:cubicBezTo>
                  <a:cubicBezTo>
                    <a:pt x="19236" y="62040"/>
                    <a:pt x="18277" y="58123"/>
                    <a:pt x="17228" y="53025"/>
                  </a:cubicBezTo>
                  <a:cubicBezTo>
                    <a:pt x="17224" y="53005"/>
                    <a:pt x="17224" y="52981"/>
                    <a:pt x="17219" y="52961"/>
                  </a:cubicBezTo>
                  <a:cubicBezTo>
                    <a:pt x="15557" y="46587"/>
                    <a:pt x="16324" y="36178"/>
                    <a:pt x="19429" y="22847"/>
                  </a:cubicBezTo>
                  <a:cubicBezTo>
                    <a:pt x="21155" y="15439"/>
                    <a:pt x="23177" y="9011"/>
                    <a:pt x="24151" y="6034"/>
                  </a:cubicBezTo>
                  <a:close/>
                  <a:moveTo>
                    <a:pt x="22000" y="4674"/>
                  </a:moveTo>
                  <a:cubicBezTo>
                    <a:pt x="21100" y="7369"/>
                    <a:pt x="18900" y="14257"/>
                    <a:pt x="17026" y="22273"/>
                  </a:cubicBezTo>
                  <a:cubicBezTo>
                    <a:pt x="15611" y="28330"/>
                    <a:pt x="14667" y="33849"/>
                    <a:pt x="14207" y="38665"/>
                  </a:cubicBezTo>
                  <a:cubicBezTo>
                    <a:pt x="13732" y="43665"/>
                    <a:pt x="13787" y="47942"/>
                    <a:pt x="14370" y="51423"/>
                  </a:cubicBezTo>
                  <a:cubicBezTo>
                    <a:pt x="14311" y="52293"/>
                    <a:pt x="13985" y="57317"/>
                    <a:pt x="13391" y="62697"/>
                  </a:cubicBezTo>
                  <a:cubicBezTo>
                    <a:pt x="12823" y="67895"/>
                    <a:pt x="12254" y="71208"/>
                    <a:pt x="11774" y="73309"/>
                  </a:cubicBezTo>
                  <a:cubicBezTo>
                    <a:pt x="10375" y="68152"/>
                    <a:pt x="9045" y="61456"/>
                    <a:pt x="9045" y="59711"/>
                  </a:cubicBezTo>
                  <a:cubicBezTo>
                    <a:pt x="9040" y="58949"/>
                    <a:pt x="8758" y="58069"/>
                    <a:pt x="8244" y="56956"/>
                  </a:cubicBezTo>
                  <a:cubicBezTo>
                    <a:pt x="9035" y="47986"/>
                    <a:pt x="12837" y="31035"/>
                    <a:pt x="15616" y="18624"/>
                  </a:cubicBezTo>
                  <a:cubicBezTo>
                    <a:pt x="16556" y="14440"/>
                    <a:pt x="17372" y="10786"/>
                    <a:pt x="17970" y="7933"/>
                  </a:cubicBezTo>
                  <a:cubicBezTo>
                    <a:pt x="19122" y="6845"/>
                    <a:pt x="20453" y="5762"/>
                    <a:pt x="22000" y="4674"/>
                  </a:cubicBezTo>
                  <a:close/>
                  <a:moveTo>
                    <a:pt x="29853" y="29799"/>
                  </a:moveTo>
                  <a:cubicBezTo>
                    <a:pt x="30159" y="33251"/>
                    <a:pt x="30412" y="36964"/>
                    <a:pt x="30624" y="40945"/>
                  </a:cubicBezTo>
                  <a:cubicBezTo>
                    <a:pt x="31311" y="54168"/>
                    <a:pt x="31311" y="67474"/>
                    <a:pt x="31227" y="76617"/>
                  </a:cubicBezTo>
                  <a:cubicBezTo>
                    <a:pt x="31077" y="76627"/>
                    <a:pt x="30930" y="76631"/>
                    <a:pt x="30787" y="76631"/>
                  </a:cubicBezTo>
                  <a:cubicBezTo>
                    <a:pt x="29707" y="76631"/>
                    <a:pt x="28830" y="76366"/>
                    <a:pt x="28127" y="75811"/>
                  </a:cubicBezTo>
                  <a:cubicBezTo>
                    <a:pt x="26035" y="74189"/>
                    <a:pt x="25659" y="70283"/>
                    <a:pt x="25388" y="67430"/>
                  </a:cubicBezTo>
                  <a:cubicBezTo>
                    <a:pt x="25333" y="66826"/>
                    <a:pt x="25279" y="66258"/>
                    <a:pt x="25210" y="65744"/>
                  </a:cubicBezTo>
                  <a:cubicBezTo>
                    <a:pt x="25205" y="65694"/>
                    <a:pt x="25190" y="65645"/>
                    <a:pt x="25180" y="65600"/>
                  </a:cubicBezTo>
                  <a:cubicBezTo>
                    <a:pt x="25269" y="65244"/>
                    <a:pt x="25368" y="64858"/>
                    <a:pt x="25462" y="64453"/>
                  </a:cubicBezTo>
                  <a:cubicBezTo>
                    <a:pt x="26258" y="61071"/>
                    <a:pt x="27014" y="56427"/>
                    <a:pt x="27811" y="51507"/>
                  </a:cubicBezTo>
                  <a:cubicBezTo>
                    <a:pt x="28147" y="49470"/>
                    <a:pt x="28483" y="47353"/>
                    <a:pt x="28844" y="45247"/>
                  </a:cubicBezTo>
                  <a:cubicBezTo>
                    <a:pt x="28849" y="45193"/>
                    <a:pt x="28854" y="45138"/>
                    <a:pt x="28864" y="45089"/>
                  </a:cubicBezTo>
                  <a:cubicBezTo>
                    <a:pt x="29017" y="40866"/>
                    <a:pt x="29319" y="36836"/>
                    <a:pt x="29615" y="32934"/>
                  </a:cubicBezTo>
                  <a:cubicBezTo>
                    <a:pt x="29695" y="31866"/>
                    <a:pt x="29779" y="30823"/>
                    <a:pt x="29853" y="29799"/>
                  </a:cubicBezTo>
                  <a:close/>
                  <a:moveTo>
                    <a:pt x="16175" y="59731"/>
                  </a:moveTo>
                  <a:cubicBezTo>
                    <a:pt x="16833" y="62485"/>
                    <a:pt x="17461" y="64670"/>
                    <a:pt x="18044" y="66332"/>
                  </a:cubicBezTo>
                  <a:cubicBezTo>
                    <a:pt x="18237" y="66876"/>
                    <a:pt x="18430" y="67365"/>
                    <a:pt x="18623" y="67796"/>
                  </a:cubicBezTo>
                  <a:cubicBezTo>
                    <a:pt x="18638" y="67840"/>
                    <a:pt x="18658" y="67875"/>
                    <a:pt x="18677" y="67919"/>
                  </a:cubicBezTo>
                  <a:cubicBezTo>
                    <a:pt x="18781" y="68676"/>
                    <a:pt x="18811" y="71470"/>
                    <a:pt x="18391" y="74719"/>
                  </a:cubicBezTo>
                  <a:cubicBezTo>
                    <a:pt x="17896" y="78576"/>
                    <a:pt x="16976" y="81389"/>
                    <a:pt x="15869" y="82438"/>
                  </a:cubicBezTo>
                  <a:cubicBezTo>
                    <a:pt x="15646" y="82650"/>
                    <a:pt x="15438" y="82774"/>
                    <a:pt x="15211" y="82818"/>
                  </a:cubicBezTo>
                  <a:cubicBezTo>
                    <a:pt x="14870" y="81839"/>
                    <a:pt x="14469" y="80890"/>
                    <a:pt x="14009" y="79827"/>
                  </a:cubicBezTo>
                  <a:cubicBezTo>
                    <a:pt x="13782" y="79283"/>
                    <a:pt x="13540" y="78724"/>
                    <a:pt x="13287" y="78101"/>
                  </a:cubicBezTo>
                  <a:cubicBezTo>
                    <a:pt x="13198" y="77888"/>
                    <a:pt x="13114" y="77661"/>
                    <a:pt x="13025" y="77418"/>
                  </a:cubicBezTo>
                  <a:cubicBezTo>
                    <a:pt x="14098" y="75223"/>
                    <a:pt x="15018" y="70476"/>
                    <a:pt x="15844" y="62950"/>
                  </a:cubicBezTo>
                  <a:cubicBezTo>
                    <a:pt x="15963" y="61847"/>
                    <a:pt x="16076" y="60769"/>
                    <a:pt x="16175" y="59731"/>
                  </a:cubicBezTo>
                  <a:close/>
                  <a:moveTo>
                    <a:pt x="20289" y="103992"/>
                  </a:moveTo>
                  <a:cubicBezTo>
                    <a:pt x="20635" y="104180"/>
                    <a:pt x="20952" y="104561"/>
                    <a:pt x="21174" y="104887"/>
                  </a:cubicBezTo>
                  <a:cubicBezTo>
                    <a:pt x="23009" y="107558"/>
                    <a:pt x="24438" y="114382"/>
                    <a:pt x="25190" y="124113"/>
                  </a:cubicBezTo>
                  <a:cubicBezTo>
                    <a:pt x="25546" y="128623"/>
                    <a:pt x="25669" y="132772"/>
                    <a:pt x="25679" y="135724"/>
                  </a:cubicBezTo>
                  <a:cubicBezTo>
                    <a:pt x="23756" y="130962"/>
                    <a:pt x="21946" y="126101"/>
                    <a:pt x="20764" y="121225"/>
                  </a:cubicBezTo>
                  <a:cubicBezTo>
                    <a:pt x="19182" y="114658"/>
                    <a:pt x="19028" y="109011"/>
                    <a:pt x="20289" y="103992"/>
                  </a:cubicBezTo>
                  <a:close/>
                  <a:moveTo>
                    <a:pt x="23212" y="70174"/>
                  </a:moveTo>
                  <a:cubicBezTo>
                    <a:pt x="23602" y="72988"/>
                    <a:pt x="24384" y="76029"/>
                    <a:pt x="26614" y="77774"/>
                  </a:cubicBezTo>
                  <a:cubicBezTo>
                    <a:pt x="27756" y="78665"/>
                    <a:pt x="29160" y="79115"/>
                    <a:pt x="30802" y="79115"/>
                  </a:cubicBezTo>
                  <a:cubicBezTo>
                    <a:pt x="30941" y="79115"/>
                    <a:pt x="31074" y="79110"/>
                    <a:pt x="31218" y="79100"/>
                  </a:cubicBezTo>
                  <a:lnTo>
                    <a:pt x="31218" y="79100"/>
                  </a:lnTo>
                  <a:cubicBezTo>
                    <a:pt x="31208" y="80099"/>
                    <a:pt x="31198" y="81028"/>
                    <a:pt x="31188" y="81889"/>
                  </a:cubicBezTo>
                  <a:lnTo>
                    <a:pt x="31173" y="83130"/>
                  </a:lnTo>
                  <a:cubicBezTo>
                    <a:pt x="31173" y="83204"/>
                    <a:pt x="31183" y="83288"/>
                    <a:pt x="31193" y="83362"/>
                  </a:cubicBezTo>
                  <a:cubicBezTo>
                    <a:pt x="31579" y="85568"/>
                    <a:pt x="30372" y="90958"/>
                    <a:pt x="30169" y="91497"/>
                  </a:cubicBezTo>
                  <a:cubicBezTo>
                    <a:pt x="28043" y="97173"/>
                    <a:pt x="28547" y="108660"/>
                    <a:pt x="29042" y="119771"/>
                  </a:cubicBezTo>
                  <a:cubicBezTo>
                    <a:pt x="29442" y="128910"/>
                    <a:pt x="29858" y="138320"/>
                    <a:pt x="28646" y="142904"/>
                  </a:cubicBezTo>
                  <a:cubicBezTo>
                    <a:pt x="28389" y="142271"/>
                    <a:pt x="28127" y="141633"/>
                    <a:pt x="27860" y="140990"/>
                  </a:cubicBezTo>
                  <a:cubicBezTo>
                    <a:pt x="28018" y="140614"/>
                    <a:pt x="28176" y="139670"/>
                    <a:pt x="28167" y="135867"/>
                  </a:cubicBezTo>
                  <a:cubicBezTo>
                    <a:pt x="28157" y="132796"/>
                    <a:pt x="28028" y="129211"/>
                    <a:pt x="27801" y="125775"/>
                  </a:cubicBezTo>
                  <a:cubicBezTo>
                    <a:pt x="26980" y="113284"/>
                    <a:pt x="25289" y="107523"/>
                    <a:pt x="24023" y="104882"/>
                  </a:cubicBezTo>
                  <a:cubicBezTo>
                    <a:pt x="23088" y="102939"/>
                    <a:pt x="21951" y="101802"/>
                    <a:pt x="20640" y="101490"/>
                  </a:cubicBezTo>
                  <a:cubicBezTo>
                    <a:pt x="20408" y="100086"/>
                    <a:pt x="19627" y="98860"/>
                    <a:pt x="18821" y="97584"/>
                  </a:cubicBezTo>
                  <a:cubicBezTo>
                    <a:pt x="17599" y="95690"/>
                    <a:pt x="16353" y="93727"/>
                    <a:pt x="16353" y="90686"/>
                  </a:cubicBezTo>
                  <a:cubicBezTo>
                    <a:pt x="16353" y="88386"/>
                    <a:pt x="16180" y="86670"/>
                    <a:pt x="15879" y="85202"/>
                  </a:cubicBezTo>
                  <a:cubicBezTo>
                    <a:pt x="16472" y="85053"/>
                    <a:pt x="17031" y="84737"/>
                    <a:pt x="17545" y="84257"/>
                  </a:cubicBezTo>
                  <a:cubicBezTo>
                    <a:pt x="19132" y="82779"/>
                    <a:pt x="20240" y="79693"/>
                    <a:pt x="20838" y="75104"/>
                  </a:cubicBezTo>
                  <a:cubicBezTo>
                    <a:pt x="21031" y="73611"/>
                    <a:pt x="21150" y="72122"/>
                    <a:pt x="21194" y="70832"/>
                  </a:cubicBezTo>
                  <a:cubicBezTo>
                    <a:pt x="21343" y="70866"/>
                    <a:pt x="21496" y="70886"/>
                    <a:pt x="21654" y="70886"/>
                  </a:cubicBezTo>
                  <a:lnTo>
                    <a:pt x="21699" y="70886"/>
                  </a:lnTo>
                  <a:cubicBezTo>
                    <a:pt x="22327" y="70876"/>
                    <a:pt x="22831" y="70565"/>
                    <a:pt x="23212" y="70174"/>
                  </a:cubicBezTo>
                  <a:close/>
                  <a:moveTo>
                    <a:pt x="40811" y="148937"/>
                  </a:moveTo>
                  <a:lnTo>
                    <a:pt x="40811" y="148937"/>
                  </a:lnTo>
                  <a:cubicBezTo>
                    <a:pt x="40825" y="148941"/>
                    <a:pt x="40835" y="148956"/>
                    <a:pt x="40855" y="148971"/>
                  </a:cubicBezTo>
                  <a:cubicBezTo>
                    <a:pt x="40840" y="148961"/>
                    <a:pt x="40825" y="148946"/>
                    <a:pt x="40811" y="148937"/>
                  </a:cubicBezTo>
                  <a:close/>
                  <a:moveTo>
                    <a:pt x="32014" y="93885"/>
                  </a:moveTo>
                  <a:cubicBezTo>
                    <a:pt x="32523" y="95403"/>
                    <a:pt x="33433" y="97000"/>
                    <a:pt x="34822" y="98855"/>
                  </a:cubicBezTo>
                  <a:cubicBezTo>
                    <a:pt x="35040" y="99146"/>
                    <a:pt x="35366" y="99324"/>
                    <a:pt x="35722" y="99349"/>
                  </a:cubicBezTo>
                  <a:cubicBezTo>
                    <a:pt x="36746" y="99418"/>
                    <a:pt x="37770" y="101362"/>
                    <a:pt x="38477" y="104536"/>
                  </a:cubicBezTo>
                  <a:cubicBezTo>
                    <a:pt x="38561" y="104932"/>
                    <a:pt x="38650" y="105352"/>
                    <a:pt x="38729" y="105797"/>
                  </a:cubicBezTo>
                  <a:cubicBezTo>
                    <a:pt x="39134" y="109002"/>
                    <a:pt x="37794" y="114841"/>
                    <a:pt x="36499" y="120489"/>
                  </a:cubicBezTo>
                  <a:cubicBezTo>
                    <a:pt x="34931" y="127288"/>
                    <a:pt x="33319" y="134324"/>
                    <a:pt x="34006" y="139002"/>
                  </a:cubicBezTo>
                  <a:cubicBezTo>
                    <a:pt x="34041" y="140906"/>
                    <a:pt x="34338" y="143003"/>
                    <a:pt x="34625" y="145030"/>
                  </a:cubicBezTo>
                  <a:cubicBezTo>
                    <a:pt x="34877" y="146840"/>
                    <a:pt x="35119" y="148546"/>
                    <a:pt x="35139" y="149881"/>
                  </a:cubicBezTo>
                  <a:cubicBezTo>
                    <a:pt x="35164" y="151493"/>
                    <a:pt x="34832" y="151760"/>
                    <a:pt x="34832" y="151765"/>
                  </a:cubicBezTo>
                  <a:cubicBezTo>
                    <a:pt x="34831" y="151767"/>
                    <a:pt x="34791" y="151784"/>
                    <a:pt x="34696" y="151784"/>
                  </a:cubicBezTo>
                  <a:cubicBezTo>
                    <a:pt x="34387" y="151784"/>
                    <a:pt x="33492" y="151604"/>
                    <a:pt x="31435" y="150148"/>
                  </a:cubicBezTo>
                  <a:cubicBezTo>
                    <a:pt x="30965" y="148798"/>
                    <a:pt x="30446" y="147433"/>
                    <a:pt x="29897" y="146044"/>
                  </a:cubicBezTo>
                  <a:cubicBezTo>
                    <a:pt x="30031" y="145940"/>
                    <a:pt x="30154" y="145801"/>
                    <a:pt x="30238" y="145633"/>
                  </a:cubicBezTo>
                  <a:cubicBezTo>
                    <a:pt x="31272" y="143675"/>
                    <a:pt x="31796" y="140308"/>
                    <a:pt x="31900" y="135036"/>
                  </a:cubicBezTo>
                  <a:cubicBezTo>
                    <a:pt x="31979" y="130517"/>
                    <a:pt x="31752" y="125246"/>
                    <a:pt x="31504" y="119668"/>
                  </a:cubicBezTo>
                  <a:cubicBezTo>
                    <a:pt x="31064" y="109768"/>
                    <a:pt x="30619" y="99562"/>
                    <a:pt x="32014" y="93885"/>
                  </a:cubicBezTo>
                  <a:close/>
                  <a:moveTo>
                    <a:pt x="39752" y="117314"/>
                  </a:moveTo>
                  <a:cubicBezTo>
                    <a:pt x="39767" y="117616"/>
                    <a:pt x="39772" y="117917"/>
                    <a:pt x="39777" y="118229"/>
                  </a:cubicBezTo>
                  <a:cubicBezTo>
                    <a:pt x="40044" y="128771"/>
                    <a:pt x="39312" y="140688"/>
                    <a:pt x="38966" y="146415"/>
                  </a:cubicBezTo>
                  <a:cubicBezTo>
                    <a:pt x="38902" y="147483"/>
                    <a:pt x="38852" y="148328"/>
                    <a:pt x="38818" y="148922"/>
                  </a:cubicBezTo>
                  <a:cubicBezTo>
                    <a:pt x="38803" y="149243"/>
                    <a:pt x="38793" y="149471"/>
                    <a:pt x="38788" y="149639"/>
                  </a:cubicBezTo>
                  <a:cubicBezTo>
                    <a:pt x="38783" y="149911"/>
                    <a:pt x="38778" y="150450"/>
                    <a:pt x="39204" y="150825"/>
                  </a:cubicBezTo>
                  <a:cubicBezTo>
                    <a:pt x="41587" y="153288"/>
                    <a:pt x="41552" y="154984"/>
                    <a:pt x="41483" y="158060"/>
                  </a:cubicBezTo>
                  <a:cubicBezTo>
                    <a:pt x="41429" y="160443"/>
                    <a:pt x="41364" y="163410"/>
                    <a:pt x="42502" y="167604"/>
                  </a:cubicBezTo>
                  <a:cubicBezTo>
                    <a:pt x="42512" y="167633"/>
                    <a:pt x="42522" y="167668"/>
                    <a:pt x="42536" y="167702"/>
                  </a:cubicBezTo>
                  <a:cubicBezTo>
                    <a:pt x="44099" y="172019"/>
                    <a:pt x="45701" y="174393"/>
                    <a:pt x="46873" y="176124"/>
                  </a:cubicBezTo>
                  <a:cubicBezTo>
                    <a:pt x="47620" y="177231"/>
                    <a:pt x="48174" y="178047"/>
                    <a:pt x="48505" y="179002"/>
                  </a:cubicBezTo>
                  <a:cubicBezTo>
                    <a:pt x="48417" y="178993"/>
                    <a:pt x="48331" y="178988"/>
                    <a:pt x="48248" y="178988"/>
                  </a:cubicBezTo>
                  <a:cubicBezTo>
                    <a:pt x="48042" y="178988"/>
                    <a:pt x="47847" y="179018"/>
                    <a:pt x="47649" y="179095"/>
                  </a:cubicBezTo>
                  <a:cubicBezTo>
                    <a:pt x="46992" y="179333"/>
                    <a:pt x="46735" y="179862"/>
                    <a:pt x="46477" y="180366"/>
                  </a:cubicBezTo>
                  <a:cubicBezTo>
                    <a:pt x="46443" y="180440"/>
                    <a:pt x="46398" y="180520"/>
                    <a:pt x="46354" y="180614"/>
                  </a:cubicBezTo>
                  <a:cubicBezTo>
                    <a:pt x="46005" y="180517"/>
                    <a:pt x="45606" y="180407"/>
                    <a:pt x="45190" y="180407"/>
                  </a:cubicBezTo>
                  <a:cubicBezTo>
                    <a:pt x="44922" y="180407"/>
                    <a:pt x="44648" y="180453"/>
                    <a:pt x="44376" y="180579"/>
                  </a:cubicBezTo>
                  <a:cubicBezTo>
                    <a:pt x="43743" y="180876"/>
                    <a:pt x="43550" y="181484"/>
                    <a:pt x="43476" y="181993"/>
                  </a:cubicBezTo>
                  <a:cubicBezTo>
                    <a:pt x="43362" y="181963"/>
                    <a:pt x="43258" y="181939"/>
                    <a:pt x="43174" y="181914"/>
                  </a:cubicBezTo>
                  <a:cubicBezTo>
                    <a:pt x="42610" y="181756"/>
                    <a:pt x="42067" y="181604"/>
                    <a:pt x="41561" y="181604"/>
                  </a:cubicBezTo>
                  <a:cubicBezTo>
                    <a:pt x="41291" y="181604"/>
                    <a:pt x="41032" y="181647"/>
                    <a:pt x="40786" y="181756"/>
                  </a:cubicBezTo>
                  <a:cubicBezTo>
                    <a:pt x="40257" y="181993"/>
                    <a:pt x="39896" y="182488"/>
                    <a:pt x="39812" y="183111"/>
                  </a:cubicBezTo>
                  <a:cubicBezTo>
                    <a:pt x="39777" y="183323"/>
                    <a:pt x="39777" y="183521"/>
                    <a:pt x="39792" y="183709"/>
                  </a:cubicBezTo>
                  <a:cubicBezTo>
                    <a:pt x="39589" y="183723"/>
                    <a:pt x="39402" y="183729"/>
                    <a:pt x="39228" y="183729"/>
                  </a:cubicBezTo>
                  <a:cubicBezTo>
                    <a:pt x="37900" y="183729"/>
                    <a:pt x="37388" y="183351"/>
                    <a:pt x="37082" y="182952"/>
                  </a:cubicBezTo>
                  <a:cubicBezTo>
                    <a:pt x="36439" y="182112"/>
                    <a:pt x="36153" y="180426"/>
                    <a:pt x="35787" y="178294"/>
                  </a:cubicBezTo>
                  <a:cubicBezTo>
                    <a:pt x="35569" y="177038"/>
                    <a:pt x="35327" y="175619"/>
                    <a:pt x="34961" y="174032"/>
                  </a:cubicBezTo>
                  <a:cubicBezTo>
                    <a:pt x="34491" y="170659"/>
                    <a:pt x="32647" y="168573"/>
                    <a:pt x="31292" y="167045"/>
                  </a:cubicBezTo>
                  <a:cubicBezTo>
                    <a:pt x="30496" y="166150"/>
                    <a:pt x="29808" y="165368"/>
                    <a:pt x="29714" y="164711"/>
                  </a:cubicBezTo>
                  <a:cubicBezTo>
                    <a:pt x="29586" y="163776"/>
                    <a:pt x="30199" y="161675"/>
                    <a:pt x="30728" y="159825"/>
                  </a:cubicBezTo>
                  <a:cubicBezTo>
                    <a:pt x="31351" y="157664"/>
                    <a:pt x="31994" y="155444"/>
                    <a:pt x="32118" y="153491"/>
                  </a:cubicBezTo>
                  <a:cubicBezTo>
                    <a:pt x="32998" y="153941"/>
                    <a:pt x="33888" y="154257"/>
                    <a:pt x="34714" y="154257"/>
                  </a:cubicBezTo>
                  <a:cubicBezTo>
                    <a:pt x="35208" y="154257"/>
                    <a:pt x="35678" y="154143"/>
                    <a:pt x="36113" y="153886"/>
                  </a:cubicBezTo>
                  <a:cubicBezTo>
                    <a:pt x="37478" y="153056"/>
                    <a:pt x="37621" y="151226"/>
                    <a:pt x="37606" y="149925"/>
                  </a:cubicBezTo>
                  <a:cubicBezTo>
                    <a:pt x="37596" y="148422"/>
                    <a:pt x="37344" y="146612"/>
                    <a:pt x="37072" y="144694"/>
                  </a:cubicBezTo>
                  <a:cubicBezTo>
                    <a:pt x="36790" y="142716"/>
                    <a:pt x="36504" y="140664"/>
                    <a:pt x="36479" y="138888"/>
                  </a:cubicBezTo>
                  <a:cubicBezTo>
                    <a:pt x="36479" y="138834"/>
                    <a:pt x="36469" y="138780"/>
                    <a:pt x="36464" y="138725"/>
                  </a:cubicBezTo>
                  <a:cubicBezTo>
                    <a:pt x="35816" y="134512"/>
                    <a:pt x="37389" y="127673"/>
                    <a:pt x="38907" y="121052"/>
                  </a:cubicBezTo>
                  <a:cubicBezTo>
                    <a:pt x="39199" y="119786"/>
                    <a:pt x="39490" y="118535"/>
                    <a:pt x="39752" y="117314"/>
                  </a:cubicBezTo>
                  <a:close/>
                  <a:moveTo>
                    <a:pt x="25120" y="1"/>
                  </a:moveTo>
                  <a:cubicBezTo>
                    <a:pt x="24906" y="1"/>
                    <a:pt x="24691" y="57"/>
                    <a:pt x="24502" y="169"/>
                  </a:cubicBezTo>
                  <a:cubicBezTo>
                    <a:pt x="21135" y="2103"/>
                    <a:pt x="15859" y="6365"/>
                    <a:pt x="15720" y="6682"/>
                  </a:cubicBezTo>
                  <a:cubicBezTo>
                    <a:pt x="11003" y="11345"/>
                    <a:pt x="9183" y="15968"/>
                    <a:pt x="7512" y="20211"/>
                  </a:cubicBezTo>
                  <a:cubicBezTo>
                    <a:pt x="5920" y="24276"/>
                    <a:pt x="4411" y="28113"/>
                    <a:pt x="470" y="31461"/>
                  </a:cubicBezTo>
                  <a:cubicBezTo>
                    <a:pt x="159" y="31728"/>
                    <a:pt x="0" y="32128"/>
                    <a:pt x="45" y="32539"/>
                  </a:cubicBezTo>
                  <a:cubicBezTo>
                    <a:pt x="50" y="32618"/>
                    <a:pt x="955" y="40772"/>
                    <a:pt x="1064" y="45573"/>
                  </a:cubicBezTo>
                  <a:cubicBezTo>
                    <a:pt x="1138" y="48703"/>
                    <a:pt x="2987" y="52204"/>
                    <a:pt x="4619" y="55305"/>
                  </a:cubicBezTo>
                  <a:cubicBezTo>
                    <a:pt x="5529" y="57021"/>
                    <a:pt x="6552" y="58964"/>
                    <a:pt x="6552" y="59721"/>
                  </a:cubicBezTo>
                  <a:cubicBezTo>
                    <a:pt x="6552" y="62391"/>
                    <a:pt x="9089" y="74407"/>
                    <a:pt x="10993" y="79050"/>
                  </a:cubicBezTo>
                  <a:cubicBezTo>
                    <a:pt x="11250" y="79688"/>
                    <a:pt x="11492" y="80257"/>
                    <a:pt x="11730" y="80801"/>
                  </a:cubicBezTo>
                  <a:cubicBezTo>
                    <a:pt x="12284" y="82106"/>
                    <a:pt x="12739" y="83174"/>
                    <a:pt x="13085" y="84297"/>
                  </a:cubicBezTo>
                  <a:cubicBezTo>
                    <a:pt x="13085" y="84307"/>
                    <a:pt x="13090" y="84312"/>
                    <a:pt x="13090" y="84317"/>
                  </a:cubicBezTo>
                  <a:cubicBezTo>
                    <a:pt x="13604" y="85993"/>
                    <a:pt x="13871" y="87798"/>
                    <a:pt x="13871" y="90691"/>
                  </a:cubicBezTo>
                  <a:cubicBezTo>
                    <a:pt x="13871" y="94454"/>
                    <a:pt x="15443" y="96926"/>
                    <a:pt x="16709" y="98919"/>
                  </a:cubicBezTo>
                  <a:cubicBezTo>
                    <a:pt x="17505" y="100180"/>
                    <a:pt x="18153" y="101184"/>
                    <a:pt x="18217" y="102187"/>
                  </a:cubicBezTo>
                  <a:cubicBezTo>
                    <a:pt x="16511" y="107904"/>
                    <a:pt x="16556" y="114327"/>
                    <a:pt x="18361" y="121814"/>
                  </a:cubicBezTo>
                  <a:cubicBezTo>
                    <a:pt x="19943" y="128371"/>
                    <a:pt x="22604" y="134804"/>
                    <a:pt x="25180" y="141025"/>
                  </a:cubicBezTo>
                  <a:cubicBezTo>
                    <a:pt x="26871" y="145114"/>
                    <a:pt x="28473" y="148991"/>
                    <a:pt x="29660" y="152645"/>
                  </a:cubicBezTo>
                  <a:cubicBezTo>
                    <a:pt x="29724" y="154411"/>
                    <a:pt x="28992" y="156923"/>
                    <a:pt x="28350" y="159138"/>
                  </a:cubicBezTo>
                  <a:cubicBezTo>
                    <a:pt x="27657" y="161531"/>
                    <a:pt x="27064" y="163598"/>
                    <a:pt x="27262" y="165042"/>
                  </a:cubicBezTo>
                  <a:cubicBezTo>
                    <a:pt x="27454" y="166446"/>
                    <a:pt x="28419" y="167534"/>
                    <a:pt x="29437" y="168681"/>
                  </a:cubicBezTo>
                  <a:cubicBezTo>
                    <a:pt x="30718" y="170125"/>
                    <a:pt x="32162" y="171757"/>
                    <a:pt x="32518" y="174413"/>
                  </a:cubicBezTo>
                  <a:cubicBezTo>
                    <a:pt x="32523" y="174452"/>
                    <a:pt x="32528" y="174492"/>
                    <a:pt x="32533" y="174531"/>
                  </a:cubicBezTo>
                  <a:cubicBezTo>
                    <a:pt x="32894" y="176074"/>
                    <a:pt x="33136" y="177478"/>
                    <a:pt x="33344" y="178710"/>
                  </a:cubicBezTo>
                  <a:cubicBezTo>
                    <a:pt x="33784" y="181281"/>
                    <a:pt x="34105" y="183135"/>
                    <a:pt x="35124" y="184456"/>
                  </a:cubicBezTo>
                  <a:cubicBezTo>
                    <a:pt x="36187" y="185835"/>
                    <a:pt x="37725" y="186201"/>
                    <a:pt x="39228" y="186201"/>
                  </a:cubicBezTo>
                  <a:cubicBezTo>
                    <a:pt x="39836" y="186201"/>
                    <a:pt x="40435" y="186137"/>
                    <a:pt x="40999" y="186063"/>
                  </a:cubicBezTo>
                  <a:cubicBezTo>
                    <a:pt x="41107" y="186053"/>
                    <a:pt x="41221" y="186023"/>
                    <a:pt x="41320" y="185974"/>
                  </a:cubicBezTo>
                  <a:cubicBezTo>
                    <a:pt x="41849" y="185741"/>
                    <a:pt x="42195" y="185257"/>
                    <a:pt x="42284" y="184639"/>
                  </a:cubicBezTo>
                  <a:cubicBezTo>
                    <a:pt x="42299" y="184500"/>
                    <a:pt x="42309" y="184367"/>
                    <a:pt x="42299" y="184228"/>
                  </a:cubicBezTo>
                  <a:lnTo>
                    <a:pt x="42299" y="184228"/>
                  </a:lnTo>
                  <a:cubicBezTo>
                    <a:pt x="42373" y="184248"/>
                    <a:pt x="42442" y="184268"/>
                    <a:pt x="42507" y="184283"/>
                  </a:cubicBezTo>
                  <a:cubicBezTo>
                    <a:pt x="43072" y="184439"/>
                    <a:pt x="43620" y="184590"/>
                    <a:pt x="44127" y="184590"/>
                  </a:cubicBezTo>
                  <a:cubicBezTo>
                    <a:pt x="44404" y="184590"/>
                    <a:pt x="44670" y="184545"/>
                    <a:pt x="44920" y="184431"/>
                  </a:cubicBezTo>
                  <a:cubicBezTo>
                    <a:pt x="45558" y="184144"/>
                    <a:pt x="45756" y="183541"/>
                    <a:pt x="45835" y="183037"/>
                  </a:cubicBezTo>
                  <a:cubicBezTo>
                    <a:pt x="46133" y="183117"/>
                    <a:pt x="46462" y="183195"/>
                    <a:pt x="46799" y="183195"/>
                  </a:cubicBezTo>
                  <a:cubicBezTo>
                    <a:pt x="47059" y="183195"/>
                    <a:pt x="47324" y="183149"/>
                    <a:pt x="47585" y="183022"/>
                  </a:cubicBezTo>
                  <a:cubicBezTo>
                    <a:pt x="47808" y="182918"/>
                    <a:pt x="47986" y="182745"/>
                    <a:pt x="48119" y="182537"/>
                  </a:cubicBezTo>
                  <a:cubicBezTo>
                    <a:pt x="48371" y="182102"/>
                    <a:pt x="48539" y="181771"/>
                    <a:pt x="48663" y="181514"/>
                  </a:cubicBezTo>
                  <a:cubicBezTo>
                    <a:pt x="48742" y="181528"/>
                    <a:pt x="48821" y="181548"/>
                    <a:pt x="48896" y="181558"/>
                  </a:cubicBezTo>
                  <a:cubicBezTo>
                    <a:pt x="49148" y="181607"/>
                    <a:pt x="49469" y="181662"/>
                    <a:pt x="49865" y="181731"/>
                  </a:cubicBezTo>
                  <a:cubicBezTo>
                    <a:pt x="49933" y="181743"/>
                    <a:pt x="50001" y="181748"/>
                    <a:pt x="50069" y="181748"/>
                  </a:cubicBezTo>
                  <a:cubicBezTo>
                    <a:pt x="50379" y="181748"/>
                    <a:pt x="50678" y="181630"/>
                    <a:pt x="50913" y="181415"/>
                  </a:cubicBezTo>
                  <a:cubicBezTo>
                    <a:pt x="51200" y="181157"/>
                    <a:pt x="51343" y="180782"/>
                    <a:pt x="51309" y="180396"/>
                  </a:cubicBezTo>
                  <a:cubicBezTo>
                    <a:pt x="51086" y="177948"/>
                    <a:pt x="50127" y="176534"/>
                    <a:pt x="48915" y="174734"/>
                  </a:cubicBezTo>
                  <a:cubicBezTo>
                    <a:pt x="47758" y="173023"/>
                    <a:pt x="46324" y="170897"/>
                    <a:pt x="44870" y="166896"/>
                  </a:cubicBezTo>
                  <a:cubicBezTo>
                    <a:pt x="43842" y="163074"/>
                    <a:pt x="43901" y="160433"/>
                    <a:pt x="43951" y="158104"/>
                  </a:cubicBezTo>
                  <a:cubicBezTo>
                    <a:pt x="44020" y="154959"/>
                    <a:pt x="44079" y="152457"/>
                    <a:pt x="41261" y="149396"/>
                  </a:cubicBezTo>
                  <a:cubicBezTo>
                    <a:pt x="41285" y="148838"/>
                    <a:pt x="41355" y="147755"/>
                    <a:pt x="41429" y="146553"/>
                  </a:cubicBezTo>
                  <a:cubicBezTo>
                    <a:pt x="41780" y="140792"/>
                    <a:pt x="42517" y="128801"/>
                    <a:pt x="42245" y="118155"/>
                  </a:cubicBezTo>
                  <a:cubicBezTo>
                    <a:pt x="42091" y="112151"/>
                    <a:pt x="41631" y="107389"/>
                    <a:pt x="40885" y="104002"/>
                  </a:cubicBezTo>
                  <a:cubicBezTo>
                    <a:pt x="40425" y="101940"/>
                    <a:pt x="39871" y="100383"/>
                    <a:pt x="39184" y="99230"/>
                  </a:cubicBezTo>
                  <a:cubicBezTo>
                    <a:pt x="38442" y="97994"/>
                    <a:pt x="37547" y="97243"/>
                    <a:pt x="36504" y="96980"/>
                  </a:cubicBezTo>
                  <a:cubicBezTo>
                    <a:pt x="33784" y="93237"/>
                    <a:pt x="33843" y="91432"/>
                    <a:pt x="33932" y="88742"/>
                  </a:cubicBezTo>
                  <a:cubicBezTo>
                    <a:pt x="33982" y="87199"/>
                    <a:pt x="34041" y="85449"/>
                    <a:pt x="33626" y="83051"/>
                  </a:cubicBezTo>
                  <a:lnTo>
                    <a:pt x="33641" y="81923"/>
                  </a:lnTo>
                  <a:cubicBezTo>
                    <a:pt x="33739" y="73205"/>
                    <a:pt x="33922" y="56966"/>
                    <a:pt x="33082" y="40826"/>
                  </a:cubicBezTo>
                  <a:cubicBezTo>
                    <a:pt x="32612" y="31822"/>
                    <a:pt x="31880" y="24053"/>
                    <a:pt x="30896" y="17724"/>
                  </a:cubicBezTo>
                  <a:cubicBezTo>
                    <a:pt x="29714" y="10084"/>
                    <a:pt x="28137" y="4348"/>
                    <a:pt x="26218" y="664"/>
                  </a:cubicBezTo>
                  <a:cubicBezTo>
                    <a:pt x="26060" y="367"/>
                    <a:pt x="25788" y="144"/>
                    <a:pt x="25467" y="51"/>
                  </a:cubicBezTo>
                  <a:cubicBezTo>
                    <a:pt x="25354" y="17"/>
                    <a:pt x="25237" y="1"/>
                    <a:pt x="251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5064125" y="2509600"/>
              <a:ext cx="113000" cy="225475"/>
            </a:xfrm>
            <a:custGeom>
              <a:rect b="b" l="l" r="r" t="t"/>
              <a:pathLst>
                <a:path extrusionOk="0" h="9019" w="4520">
                  <a:moveTo>
                    <a:pt x="3114" y="1"/>
                  </a:moveTo>
                  <a:cubicBezTo>
                    <a:pt x="2722" y="1"/>
                    <a:pt x="2336" y="189"/>
                    <a:pt x="2097" y="538"/>
                  </a:cubicBezTo>
                  <a:cubicBezTo>
                    <a:pt x="2062" y="577"/>
                    <a:pt x="1345" y="1621"/>
                    <a:pt x="811" y="3040"/>
                  </a:cubicBezTo>
                  <a:cubicBezTo>
                    <a:pt x="45" y="5052"/>
                    <a:pt x="0" y="6877"/>
                    <a:pt x="688" y="8311"/>
                  </a:cubicBezTo>
                  <a:cubicBezTo>
                    <a:pt x="895" y="8756"/>
                    <a:pt x="1340" y="9018"/>
                    <a:pt x="1805" y="9018"/>
                  </a:cubicBezTo>
                  <a:cubicBezTo>
                    <a:pt x="1983" y="9018"/>
                    <a:pt x="2161" y="8979"/>
                    <a:pt x="2334" y="8899"/>
                  </a:cubicBezTo>
                  <a:cubicBezTo>
                    <a:pt x="2948" y="8608"/>
                    <a:pt x="3210" y="7866"/>
                    <a:pt x="2918" y="7248"/>
                  </a:cubicBezTo>
                  <a:cubicBezTo>
                    <a:pt x="2102" y="5537"/>
                    <a:pt x="3516" y="2837"/>
                    <a:pt x="4129" y="1937"/>
                  </a:cubicBezTo>
                  <a:cubicBezTo>
                    <a:pt x="4520" y="1378"/>
                    <a:pt x="4377" y="612"/>
                    <a:pt x="3813" y="221"/>
                  </a:cubicBezTo>
                  <a:cubicBezTo>
                    <a:pt x="3600" y="72"/>
                    <a:pt x="3356" y="1"/>
                    <a:pt x="31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5138425" y="2640475"/>
              <a:ext cx="194100" cy="130575"/>
            </a:xfrm>
            <a:custGeom>
              <a:rect b="b" l="l" r="r" t="t"/>
              <a:pathLst>
                <a:path extrusionOk="0" h="5223" w="7764">
                  <a:moveTo>
                    <a:pt x="6406" y="0"/>
                  </a:moveTo>
                  <a:cubicBezTo>
                    <a:pt x="5839" y="0"/>
                    <a:pt x="5330" y="392"/>
                    <a:pt x="5197" y="969"/>
                  </a:cubicBezTo>
                  <a:cubicBezTo>
                    <a:pt x="4990" y="1919"/>
                    <a:pt x="2725" y="2621"/>
                    <a:pt x="1177" y="2755"/>
                  </a:cubicBezTo>
                  <a:cubicBezTo>
                    <a:pt x="510" y="2819"/>
                    <a:pt x="0" y="3412"/>
                    <a:pt x="60" y="4090"/>
                  </a:cubicBezTo>
                  <a:cubicBezTo>
                    <a:pt x="114" y="4733"/>
                    <a:pt x="653" y="5222"/>
                    <a:pt x="1286" y="5222"/>
                  </a:cubicBezTo>
                  <a:cubicBezTo>
                    <a:pt x="1325" y="5222"/>
                    <a:pt x="1355" y="5222"/>
                    <a:pt x="1395" y="5217"/>
                  </a:cubicBezTo>
                  <a:cubicBezTo>
                    <a:pt x="1449" y="5207"/>
                    <a:pt x="2695" y="5098"/>
                    <a:pt x="4030" y="4673"/>
                  </a:cubicBezTo>
                  <a:cubicBezTo>
                    <a:pt x="5445" y="4213"/>
                    <a:pt x="7220" y="3294"/>
                    <a:pt x="7615" y="1508"/>
                  </a:cubicBezTo>
                  <a:cubicBezTo>
                    <a:pt x="7764" y="841"/>
                    <a:pt x="7343" y="178"/>
                    <a:pt x="6676" y="30"/>
                  </a:cubicBezTo>
                  <a:cubicBezTo>
                    <a:pt x="6585" y="10"/>
                    <a:pt x="6495" y="0"/>
                    <a:pt x="640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BLANK_1_1_1_1_1_1_1_1"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1"/>
          <p:cNvSpPr/>
          <p:nvPr/>
        </p:nvSpPr>
        <p:spPr>
          <a:xfrm rot="-902193">
            <a:off x="481607" y="150315"/>
            <a:ext cx="779386" cy="779386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31"/>
          <p:cNvSpPr/>
          <p:nvPr/>
        </p:nvSpPr>
        <p:spPr>
          <a:xfrm rot="-4838905">
            <a:off x="702331" y="-3259136"/>
            <a:ext cx="3170987" cy="6331638"/>
          </a:xfrm>
          <a:custGeom>
            <a:rect b="b" l="l" r="r" t="t"/>
            <a:pathLst>
              <a:path extrusionOk="0" h="172119" w="86200">
                <a:moveTo>
                  <a:pt x="3204" y="9852"/>
                </a:moveTo>
                <a:lnTo>
                  <a:pt x="3204" y="9852"/>
                </a:lnTo>
                <a:cubicBezTo>
                  <a:pt x="5613" y="11335"/>
                  <a:pt x="10889" y="14752"/>
                  <a:pt x="14088" y="18060"/>
                </a:cubicBezTo>
                <a:cubicBezTo>
                  <a:pt x="13228" y="20083"/>
                  <a:pt x="10216" y="26140"/>
                  <a:pt x="4085" y="28806"/>
                </a:cubicBezTo>
                <a:cubicBezTo>
                  <a:pt x="4549" y="24538"/>
                  <a:pt x="3986" y="20933"/>
                  <a:pt x="3476" y="17699"/>
                </a:cubicBezTo>
                <a:cubicBezTo>
                  <a:pt x="3016" y="14728"/>
                  <a:pt x="2606" y="12131"/>
                  <a:pt x="3204" y="9852"/>
                </a:cubicBezTo>
                <a:close/>
                <a:moveTo>
                  <a:pt x="10765" y="2395"/>
                </a:moveTo>
                <a:cubicBezTo>
                  <a:pt x="15122" y="2810"/>
                  <a:pt x="18692" y="3616"/>
                  <a:pt x="21659" y="4853"/>
                </a:cubicBezTo>
                <a:cubicBezTo>
                  <a:pt x="24616" y="6079"/>
                  <a:pt x="26900" y="7706"/>
                  <a:pt x="28631" y="9827"/>
                </a:cubicBezTo>
                <a:cubicBezTo>
                  <a:pt x="32280" y="14287"/>
                  <a:pt x="33482" y="20973"/>
                  <a:pt x="32399" y="30848"/>
                </a:cubicBezTo>
                <a:cubicBezTo>
                  <a:pt x="32394" y="30892"/>
                  <a:pt x="32394" y="30942"/>
                  <a:pt x="32394" y="30986"/>
                </a:cubicBezTo>
                <a:cubicBezTo>
                  <a:pt x="32394" y="31313"/>
                  <a:pt x="32473" y="31782"/>
                  <a:pt x="32671" y="32598"/>
                </a:cubicBezTo>
                <a:cubicBezTo>
                  <a:pt x="23790" y="26744"/>
                  <a:pt x="19844" y="22086"/>
                  <a:pt x="18093" y="19143"/>
                </a:cubicBezTo>
                <a:cubicBezTo>
                  <a:pt x="17688" y="18456"/>
                  <a:pt x="17129" y="17719"/>
                  <a:pt x="16452" y="16958"/>
                </a:cubicBezTo>
                <a:lnTo>
                  <a:pt x="16447" y="16953"/>
                </a:lnTo>
                <a:lnTo>
                  <a:pt x="16437" y="16948"/>
                </a:lnTo>
                <a:cubicBezTo>
                  <a:pt x="14617" y="14920"/>
                  <a:pt x="11828" y="12621"/>
                  <a:pt x="8164" y="10114"/>
                </a:cubicBezTo>
                <a:cubicBezTo>
                  <a:pt x="6557" y="9016"/>
                  <a:pt x="5138" y="8131"/>
                  <a:pt x="4238" y="7577"/>
                </a:cubicBezTo>
                <a:cubicBezTo>
                  <a:pt x="5444" y="5718"/>
                  <a:pt x="7571" y="4042"/>
                  <a:pt x="10765" y="2395"/>
                </a:cubicBezTo>
                <a:close/>
                <a:moveTo>
                  <a:pt x="24675" y="29814"/>
                </a:moveTo>
                <a:lnTo>
                  <a:pt x="24675" y="29814"/>
                </a:lnTo>
                <a:cubicBezTo>
                  <a:pt x="27479" y="32104"/>
                  <a:pt x="30446" y="34136"/>
                  <a:pt x="33032" y="35768"/>
                </a:cubicBezTo>
                <a:cubicBezTo>
                  <a:pt x="33185" y="35867"/>
                  <a:pt x="33353" y="35921"/>
                  <a:pt x="33526" y="35946"/>
                </a:cubicBezTo>
                <a:cubicBezTo>
                  <a:pt x="34055" y="37988"/>
                  <a:pt x="34787" y="40916"/>
                  <a:pt x="34713" y="41623"/>
                </a:cubicBezTo>
                <a:cubicBezTo>
                  <a:pt x="34604" y="42562"/>
                  <a:pt x="34421" y="44397"/>
                  <a:pt x="34352" y="46142"/>
                </a:cubicBezTo>
                <a:lnTo>
                  <a:pt x="34352" y="46147"/>
                </a:lnTo>
                <a:cubicBezTo>
                  <a:pt x="31064" y="41623"/>
                  <a:pt x="27271" y="34759"/>
                  <a:pt x="24675" y="29814"/>
                </a:cubicBezTo>
                <a:close/>
                <a:moveTo>
                  <a:pt x="15834" y="20187"/>
                </a:moveTo>
                <a:cubicBezTo>
                  <a:pt x="15883" y="20261"/>
                  <a:pt x="15928" y="20330"/>
                  <a:pt x="15972" y="20404"/>
                </a:cubicBezTo>
                <a:cubicBezTo>
                  <a:pt x="16892" y="21947"/>
                  <a:pt x="18064" y="23460"/>
                  <a:pt x="19414" y="24919"/>
                </a:cubicBezTo>
                <a:cubicBezTo>
                  <a:pt x="20388" y="26922"/>
                  <a:pt x="29214" y="44842"/>
                  <a:pt x="35025" y="50850"/>
                </a:cubicBezTo>
                <a:lnTo>
                  <a:pt x="35035" y="50865"/>
                </a:lnTo>
                <a:cubicBezTo>
                  <a:pt x="38150" y="54796"/>
                  <a:pt x="39609" y="60211"/>
                  <a:pt x="39144" y="66120"/>
                </a:cubicBezTo>
                <a:cubicBezTo>
                  <a:pt x="39144" y="66150"/>
                  <a:pt x="39139" y="66184"/>
                  <a:pt x="39139" y="66219"/>
                </a:cubicBezTo>
                <a:lnTo>
                  <a:pt x="39139" y="66248"/>
                </a:lnTo>
                <a:cubicBezTo>
                  <a:pt x="39139" y="66278"/>
                  <a:pt x="39139" y="66303"/>
                  <a:pt x="39144" y="66332"/>
                </a:cubicBezTo>
                <a:lnTo>
                  <a:pt x="39144" y="66357"/>
                </a:lnTo>
                <a:cubicBezTo>
                  <a:pt x="39149" y="66392"/>
                  <a:pt x="39149" y="66426"/>
                  <a:pt x="39154" y="66456"/>
                </a:cubicBezTo>
                <a:cubicBezTo>
                  <a:pt x="39154" y="66471"/>
                  <a:pt x="39164" y="66481"/>
                  <a:pt x="39164" y="66496"/>
                </a:cubicBezTo>
                <a:lnTo>
                  <a:pt x="39178" y="66570"/>
                </a:lnTo>
                <a:cubicBezTo>
                  <a:pt x="39178" y="66580"/>
                  <a:pt x="39188" y="66590"/>
                  <a:pt x="39188" y="66600"/>
                </a:cubicBezTo>
                <a:cubicBezTo>
                  <a:pt x="39198" y="66629"/>
                  <a:pt x="39203" y="66664"/>
                  <a:pt x="39218" y="66689"/>
                </a:cubicBezTo>
                <a:cubicBezTo>
                  <a:pt x="39223" y="66698"/>
                  <a:pt x="39228" y="66713"/>
                  <a:pt x="39228" y="66723"/>
                </a:cubicBezTo>
                <a:lnTo>
                  <a:pt x="39267" y="66797"/>
                </a:lnTo>
                <a:cubicBezTo>
                  <a:pt x="39272" y="66802"/>
                  <a:pt x="39272" y="66817"/>
                  <a:pt x="39277" y="66822"/>
                </a:cubicBezTo>
                <a:cubicBezTo>
                  <a:pt x="39297" y="66852"/>
                  <a:pt x="39312" y="66876"/>
                  <a:pt x="39327" y="66911"/>
                </a:cubicBezTo>
                <a:cubicBezTo>
                  <a:pt x="39337" y="66916"/>
                  <a:pt x="39342" y="66926"/>
                  <a:pt x="39347" y="66936"/>
                </a:cubicBezTo>
                <a:cubicBezTo>
                  <a:pt x="39366" y="66965"/>
                  <a:pt x="39391" y="66995"/>
                  <a:pt x="39416" y="67020"/>
                </a:cubicBezTo>
                <a:lnTo>
                  <a:pt x="39416" y="67025"/>
                </a:lnTo>
                <a:cubicBezTo>
                  <a:pt x="43011" y="71292"/>
                  <a:pt x="46630" y="80475"/>
                  <a:pt x="49874" y="93599"/>
                </a:cubicBezTo>
                <a:cubicBezTo>
                  <a:pt x="51911" y="101847"/>
                  <a:pt x="53415" y="110011"/>
                  <a:pt x="54349" y="116291"/>
                </a:cubicBezTo>
                <a:cubicBezTo>
                  <a:pt x="49132" y="105639"/>
                  <a:pt x="41834" y="92714"/>
                  <a:pt x="38456" y="86953"/>
                </a:cubicBezTo>
                <a:cubicBezTo>
                  <a:pt x="38427" y="86903"/>
                  <a:pt x="38397" y="86854"/>
                  <a:pt x="38358" y="86804"/>
                </a:cubicBezTo>
                <a:cubicBezTo>
                  <a:pt x="37532" y="85776"/>
                  <a:pt x="36330" y="83837"/>
                  <a:pt x="35371" y="81993"/>
                </a:cubicBezTo>
                <a:cubicBezTo>
                  <a:pt x="34144" y="79610"/>
                  <a:pt x="33798" y="78339"/>
                  <a:pt x="33779" y="77918"/>
                </a:cubicBezTo>
                <a:cubicBezTo>
                  <a:pt x="34590" y="74610"/>
                  <a:pt x="34743" y="71896"/>
                  <a:pt x="34268" y="69388"/>
                </a:cubicBezTo>
                <a:cubicBezTo>
                  <a:pt x="33828" y="67094"/>
                  <a:pt x="32918" y="65255"/>
                  <a:pt x="31959" y="63306"/>
                </a:cubicBezTo>
                <a:cubicBezTo>
                  <a:pt x="30673" y="60705"/>
                  <a:pt x="29214" y="57753"/>
                  <a:pt x="28656" y="52981"/>
                </a:cubicBezTo>
                <a:cubicBezTo>
                  <a:pt x="28448" y="50445"/>
                  <a:pt x="26539" y="46751"/>
                  <a:pt x="22979" y="42013"/>
                </a:cubicBezTo>
                <a:cubicBezTo>
                  <a:pt x="20388" y="38562"/>
                  <a:pt x="17891" y="35842"/>
                  <a:pt x="17787" y="35733"/>
                </a:cubicBezTo>
                <a:lnTo>
                  <a:pt x="17777" y="35719"/>
                </a:lnTo>
                <a:lnTo>
                  <a:pt x="17713" y="35659"/>
                </a:lnTo>
                <a:cubicBezTo>
                  <a:pt x="17703" y="35649"/>
                  <a:pt x="17693" y="35639"/>
                  <a:pt x="17683" y="35635"/>
                </a:cubicBezTo>
                <a:cubicBezTo>
                  <a:pt x="17663" y="35615"/>
                  <a:pt x="17643" y="35600"/>
                  <a:pt x="17619" y="35585"/>
                </a:cubicBezTo>
                <a:cubicBezTo>
                  <a:pt x="17609" y="35575"/>
                  <a:pt x="17604" y="35570"/>
                  <a:pt x="17589" y="35560"/>
                </a:cubicBezTo>
                <a:cubicBezTo>
                  <a:pt x="17559" y="35541"/>
                  <a:pt x="17535" y="35521"/>
                  <a:pt x="17505" y="35501"/>
                </a:cubicBezTo>
                <a:lnTo>
                  <a:pt x="17465" y="35486"/>
                </a:lnTo>
                <a:cubicBezTo>
                  <a:pt x="17446" y="35471"/>
                  <a:pt x="17431" y="35466"/>
                  <a:pt x="17406" y="35452"/>
                </a:cubicBezTo>
                <a:cubicBezTo>
                  <a:pt x="17386" y="35447"/>
                  <a:pt x="17371" y="35442"/>
                  <a:pt x="17357" y="35437"/>
                </a:cubicBezTo>
                <a:lnTo>
                  <a:pt x="17297" y="35417"/>
                </a:lnTo>
                <a:cubicBezTo>
                  <a:pt x="17282" y="35412"/>
                  <a:pt x="17268" y="35402"/>
                  <a:pt x="17248" y="35397"/>
                </a:cubicBezTo>
                <a:cubicBezTo>
                  <a:pt x="17243" y="35397"/>
                  <a:pt x="17238" y="35392"/>
                  <a:pt x="17233" y="35392"/>
                </a:cubicBezTo>
                <a:cubicBezTo>
                  <a:pt x="16768" y="35249"/>
                  <a:pt x="16007" y="35115"/>
                  <a:pt x="14944" y="34918"/>
                </a:cubicBezTo>
                <a:cubicBezTo>
                  <a:pt x="13030" y="34552"/>
                  <a:pt x="10117" y="34018"/>
                  <a:pt x="7729" y="33192"/>
                </a:cubicBezTo>
                <a:cubicBezTo>
                  <a:pt x="5835" y="32534"/>
                  <a:pt x="4836" y="31901"/>
                  <a:pt x="4317" y="31382"/>
                </a:cubicBezTo>
                <a:cubicBezTo>
                  <a:pt x="6112" y="30695"/>
                  <a:pt x="7803" y="29716"/>
                  <a:pt x="9371" y="28464"/>
                </a:cubicBezTo>
                <a:cubicBezTo>
                  <a:pt x="10928" y="27208"/>
                  <a:pt x="12352" y="25680"/>
                  <a:pt x="13608" y="23920"/>
                </a:cubicBezTo>
                <a:cubicBezTo>
                  <a:pt x="14602" y="22521"/>
                  <a:pt x="15334" y="21205"/>
                  <a:pt x="15834" y="20187"/>
                </a:cubicBezTo>
                <a:close/>
                <a:moveTo>
                  <a:pt x="18212" y="40001"/>
                </a:moveTo>
                <a:lnTo>
                  <a:pt x="18212" y="40001"/>
                </a:lnTo>
                <a:cubicBezTo>
                  <a:pt x="21446" y="43878"/>
                  <a:pt x="25916" y="49901"/>
                  <a:pt x="26168" y="53194"/>
                </a:cubicBezTo>
                <a:cubicBezTo>
                  <a:pt x="26168" y="53214"/>
                  <a:pt x="26168" y="53224"/>
                  <a:pt x="26173" y="53243"/>
                </a:cubicBezTo>
                <a:cubicBezTo>
                  <a:pt x="26791" y="58445"/>
                  <a:pt x="28349" y="61605"/>
                  <a:pt x="29724" y="64394"/>
                </a:cubicBezTo>
                <a:cubicBezTo>
                  <a:pt x="30644" y="66258"/>
                  <a:pt x="31440" y="67880"/>
                  <a:pt x="31815" y="69843"/>
                </a:cubicBezTo>
                <a:cubicBezTo>
                  <a:pt x="32231" y="72019"/>
                  <a:pt x="32078" y="74437"/>
                  <a:pt x="31331" y="77444"/>
                </a:cubicBezTo>
                <a:cubicBezTo>
                  <a:pt x="31311" y="77508"/>
                  <a:pt x="31306" y="77577"/>
                  <a:pt x="31296" y="77646"/>
                </a:cubicBezTo>
                <a:cubicBezTo>
                  <a:pt x="31217" y="78729"/>
                  <a:pt x="31840" y="80569"/>
                  <a:pt x="33160" y="83115"/>
                </a:cubicBezTo>
                <a:cubicBezTo>
                  <a:pt x="34179" y="85084"/>
                  <a:pt x="35420" y="87091"/>
                  <a:pt x="36350" y="88263"/>
                </a:cubicBezTo>
                <a:cubicBezTo>
                  <a:pt x="41003" y="96215"/>
                  <a:pt x="54695" y="120598"/>
                  <a:pt x="57356" y="129652"/>
                </a:cubicBezTo>
                <a:cubicBezTo>
                  <a:pt x="57519" y="130191"/>
                  <a:pt x="58009" y="130542"/>
                  <a:pt x="58543" y="130542"/>
                </a:cubicBezTo>
                <a:cubicBezTo>
                  <a:pt x="58661" y="130542"/>
                  <a:pt x="58780" y="130527"/>
                  <a:pt x="58899" y="130493"/>
                </a:cubicBezTo>
                <a:cubicBezTo>
                  <a:pt x="59551" y="130305"/>
                  <a:pt x="59927" y="129617"/>
                  <a:pt x="59729" y="128960"/>
                </a:cubicBezTo>
                <a:cubicBezTo>
                  <a:pt x="59274" y="127402"/>
                  <a:pt x="57667" y="122823"/>
                  <a:pt x="57643" y="122605"/>
                </a:cubicBezTo>
                <a:cubicBezTo>
                  <a:pt x="56970" y="116266"/>
                  <a:pt x="55155" y="104705"/>
                  <a:pt x="52258" y="92990"/>
                </a:cubicBezTo>
                <a:cubicBezTo>
                  <a:pt x="50730" y="86824"/>
                  <a:pt x="49108" y="81454"/>
                  <a:pt x="47426" y="77018"/>
                </a:cubicBezTo>
                <a:cubicBezTo>
                  <a:pt x="46739" y="75204"/>
                  <a:pt x="46032" y="73552"/>
                  <a:pt x="45330" y="72059"/>
                </a:cubicBezTo>
                <a:lnTo>
                  <a:pt x="45330" y="72059"/>
                </a:lnTo>
                <a:cubicBezTo>
                  <a:pt x="46403" y="73152"/>
                  <a:pt x="47407" y="74294"/>
                  <a:pt x="48326" y="75495"/>
                </a:cubicBezTo>
                <a:cubicBezTo>
                  <a:pt x="50433" y="78220"/>
                  <a:pt x="52124" y="81182"/>
                  <a:pt x="53484" y="84549"/>
                </a:cubicBezTo>
                <a:cubicBezTo>
                  <a:pt x="56031" y="90839"/>
                  <a:pt x="57005" y="97599"/>
                  <a:pt x="57949" y="104126"/>
                </a:cubicBezTo>
                <a:cubicBezTo>
                  <a:pt x="58904" y="110713"/>
                  <a:pt x="59893" y="117532"/>
                  <a:pt x="62508" y="123698"/>
                </a:cubicBezTo>
                <a:cubicBezTo>
                  <a:pt x="62523" y="123743"/>
                  <a:pt x="62553" y="123787"/>
                  <a:pt x="62573" y="123832"/>
                </a:cubicBezTo>
                <a:cubicBezTo>
                  <a:pt x="63670" y="125745"/>
                  <a:pt x="66440" y="129311"/>
                  <a:pt x="69980" y="133380"/>
                </a:cubicBezTo>
                <a:cubicBezTo>
                  <a:pt x="72670" y="136466"/>
                  <a:pt x="76117" y="140175"/>
                  <a:pt x="77744" y="141337"/>
                </a:cubicBezTo>
                <a:cubicBezTo>
                  <a:pt x="78767" y="142064"/>
                  <a:pt x="80419" y="144239"/>
                  <a:pt x="81769" y="146628"/>
                </a:cubicBezTo>
                <a:cubicBezTo>
                  <a:pt x="83119" y="149026"/>
                  <a:pt x="83598" y="150599"/>
                  <a:pt x="83677" y="151316"/>
                </a:cubicBezTo>
                <a:cubicBezTo>
                  <a:pt x="83208" y="151118"/>
                  <a:pt x="82219" y="150549"/>
                  <a:pt x="80483" y="148907"/>
                </a:cubicBezTo>
                <a:cubicBezTo>
                  <a:pt x="78965" y="147473"/>
                  <a:pt x="77719" y="145990"/>
                  <a:pt x="77491" y="145644"/>
                </a:cubicBezTo>
                <a:cubicBezTo>
                  <a:pt x="77287" y="145212"/>
                  <a:pt x="76846" y="144930"/>
                  <a:pt x="76365" y="144930"/>
                </a:cubicBezTo>
                <a:cubicBezTo>
                  <a:pt x="76345" y="144930"/>
                  <a:pt x="76325" y="144931"/>
                  <a:pt x="76305" y="144932"/>
                </a:cubicBezTo>
                <a:cubicBezTo>
                  <a:pt x="75746" y="144961"/>
                  <a:pt x="75276" y="145367"/>
                  <a:pt x="75167" y="145911"/>
                </a:cubicBezTo>
                <a:cubicBezTo>
                  <a:pt x="74880" y="147236"/>
                  <a:pt x="75934" y="149323"/>
                  <a:pt x="78767" y="154505"/>
                </a:cubicBezTo>
                <a:cubicBezTo>
                  <a:pt x="79979" y="156720"/>
                  <a:pt x="81235" y="159005"/>
                  <a:pt x="82120" y="160958"/>
                </a:cubicBezTo>
                <a:cubicBezTo>
                  <a:pt x="82733" y="162308"/>
                  <a:pt x="83020" y="163178"/>
                  <a:pt x="83153" y="163737"/>
                </a:cubicBezTo>
                <a:cubicBezTo>
                  <a:pt x="82392" y="163119"/>
                  <a:pt x="81121" y="161917"/>
                  <a:pt x="79306" y="159742"/>
                </a:cubicBezTo>
                <a:cubicBezTo>
                  <a:pt x="77922" y="158080"/>
                  <a:pt x="76745" y="156468"/>
                  <a:pt x="76057" y="155440"/>
                </a:cubicBezTo>
                <a:cubicBezTo>
                  <a:pt x="75929" y="155182"/>
                  <a:pt x="75815" y="154960"/>
                  <a:pt x="75716" y="154772"/>
                </a:cubicBezTo>
                <a:cubicBezTo>
                  <a:pt x="75400" y="154169"/>
                  <a:pt x="75227" y="153832"/>
                  <a:pt x="74806" y="153625"/>
                </a:cubicBezTo>
                <a:cubicBezTo>
                  <a:pt x="74631" y="153537"/>
                  <a:pt x="74443" y="153494"/>
                  <a:pt x="74257" y="153494"/>
                </a:cubicBezTo>
                <a:cubicBezTo>
                  <a:pt x="73990" y="153494"/>
                  <a:pt x="73727" y="153582"/>
                  <a:pt x="73506" y="153753"/>
                </a:cubicBezTo>
                <a:cubicBezTo>
                  <a:pt x="73115" y="154050"/>
                  <a:pt x="72947" y="154525"/>
                  <a:pt x="73046" y="155019"/>
                </a:cubicBezTo>
                <a:cubicBezTo>
                  <a:pt x="73085" y="155207"/>
                  <a:pt x="73145" y="155524"/>
                  <a:pt x="73936" y="156715"/>
                </a:cubicBezTo>
                <a:cubicBezTo>
                  <a:pt x="74702" y="158268"/>
                  <a:pt x="75953" y="160948"/>
                  <a:pt x="77066" y="163426"/>
                </a:cubicBezTo>
                <a:cubicBezTo>
                  <a:pt x="74989" y="161052"/>
                  <a:pt x="72408" y="158031"/>
                  <a:pt x="70005" y="155143"/>
                </a:cubicBezTo>
                <a:cubicBezTo>
                  <a:pt x="69763" y="154853"/>
                  <a:pt x="69411" y="154699"/>
                  <a:pt x="69054" y="154699"/>
                </a:cubicBezTo>
                <a:cubicBezTo>
                  <a:pt x="68826" y="154699"/>
                  <a:pt x="68597" y="154762"/>
                  <a:pt x="68393" y="154891"/>
                </a:cubicBezTo>
                <a:cubicBezTo>
                  <a:pt x="67869" y="155227"/>
                  <a:pt x="67676" y="155899"/>
                  <a:pt x="67933" y="156463"/>
                </a:cubicBezTo>
                <a:cubicBezTo>
                  <a:pt x="70143" y="161161"/>
                  <a:pt x="71533" y="164227"/>
                  <a:pt x="72453" y="166402"/>
                </a:cubicBezTo>
                <a:cubicBezTo>
                  <a:pt x="72621" y="166788"/>
                  <a:pt x="72764" y="167144"/>
                  <a:pt x="72893" y="167466"/>
                </a:cubicBezTo>
                <a:cubicBezTo>
                  <a:pt x="72640" y="167179"/>
                  <a:pt x="72354" y="166862"/>
                  <a:pt x="72037" y="166501"/>
                </a:cubicBezTo>
                <a:cubicBezTo>
                  <a:pt x="70480" y="164711"/>
                  <a:pt x="68437" y="162239"/>
                  <a:pt x="64976" y="157981"/>
                </a:cubicBezTo>
                <a:cubicBezTo>
                  <a:pt x="64732" y="157684"/>
                  <a:pt x="64375" y="157525"/>
                  <a:pt x="64013" y="157525"/>
                </a:cubicBezTo>
                <a:cubicBezTo>
                  <a:pt x="63803" y="157525"/>
                  <a:pt x="63591" y="157579"/>
                  <a:pt x="63398" y="157690"/>
                </a:cubicBezTo>
                <a:cubicBezTo>
                  <a:pt x="62874" y="157996"/>
                  <a:pt x="62642" y="158639"/>
                  <a:pt x="62859" y="159208"/>
                </a:cubicBezTo>
                <a:cubicBezTo>
                  <a:pt x="62864" y="159232"/>
                  <a:pt x="63730" y="161497"/>
                  <a:pt x="64565" y="163960"/>
                </a:cubicBezTo>
                <a:cubicBezTo>
                  <a:pt x="65124" y="165596"/>
                  <a:pt x="65475" y="166773"/>
                  <a:pt x="65703" y="167614"/>
                </a:cubicBezTo>
                <a:cubicBezTo>
                  <a:pt x="65510" y="167426"/>
                  <a:pt x="65302" y="167208"/>
                  <a:pt x="65075" y="166961"/>
                </a:cubicBezTo>
                <a:cubicBezTo>
                  <a:pt x="63923" y="165735"/>
                  <a:pt x="62667" y="164108"/>
                  <a:pt x="61529" y="162402"/>
                </a:cubicBezTo>
                <a:cubicBezTo>
                  <a:pt x="58765" y="158233"/>
                  <a:pt x="57188" y="154342"/>
                  <a:pt x="57188" y="151706"/>
                </a:cubicBezTo>
                <a:cubicBezTo>
                  <a:pt x="57188" y="147641"/>
                  <a:pt x="56777" y="142702"/>
                  <a:pt x="56481" y="139092"/>
                </a:cubicBezTo>
                <a:cubicBezTo>
                  <a:pt x="56332" y="137277"/>
                  <a:pt x="56179" y="135403"/>
                  <a:pt x="56204" y="134983"/>
                </a:cubicBezTo>
                <a:cubicBezTo>
                  <a:pt x="56228" y="134839"/>
                  <a:pt x="56228" y="134696"/>
                  <a:pt x="56204" y="134557"/>
                </a:cubicBezTo>
                <a:cubicBezTo>
                  <a:pt x="55457" y="130122"/>
                  <a:pt x="53791" y="125736"/>
                  <a:pt x="51110" y="121132"/>
                </a:cubicBezTo>
                <a:cubicBezTo>
                  <a:pt x="48742" y="117062"/>
                  <a:pt x="45800" y="113176"/>
                  <a:pt x="42956" y="109422"/>
                </a:cubicBezTo>
                <a:cubicBezTo>
                  <a:pt x="39159" y="104408"/>
                  <a:pt x="35227" y="99216"/>
                  <a:pt x="32448" y="93366"/>
                </a:cubicBezTo>
                <a:cubicBezTo>
                  <a:pt x="30960" y="90231"/>
                  <a:pt x="29912" y="87170"/>
                  <a:pt x="29244" y="84011"/>
                </a:cubicBezTo>
                <a:cubicBezTo>
                  <a:pt x="28497" y="80460"/>
                  <a:pt x="28250" y="76865"/>
                  <a:pt x="28488" y="73033"/>
                </a:cubicBezTo>
                <a:cubicBezTo>
                  <a:pt x="28512" y="72588"/>
                  <a:pt x="28295" y="72158"/>
                  <a:pt x="27919" y="71915"/>
                </a:cubicBezTo>
                <a:cubicBezTo>
                  <a:pt x="27850" y="71871"/>
                  <a:pt x="20848" y="67321"/>
                  <a:pt x="19799" y="61754"/>
                </a:cubicBezTo>
                <a:cubicBezTo>
                  <a:pt x="18974" y="57333"/>
                  <a:pt x="18435" y="45826"/>
                  <a:pt x="18212" y="40001"/>
                </a:cubicBezTo>
                <a:close/>
                <a:moveTo>
                  <a:pt x="10020" y="0"/>
                </a:moveTo>
                <a:cubicBezTo>
                  <a:pt x="9985" y="0"/>
                  <a:pt x="9962" y="2"/>
                  <a:pt x="9954" y="7"/>
                </a:cubicBezTo>
                <a:cubicBezTo>
                  <a:pt x="5004" y="2528"/>
                  <a:pt x="2166" y="5209"/>
                  <a:pt x="1039" y="8487"/>
                </a:cubicBezTo>
                <a:cubicBezTo>
                  <a:pt x="0" y="11489"/>
                  <a:pt x="480" y="14545"/>
                  <a:pt x="1039" y="18085"/>
                </a:cubicBezTo>
                <a:cubicBezTo>
                  <a:pt x="1592" y="21640"/>
                  <a:pt x="2230" y="25661"/>
                  <a:pt x="1350" y="30447"/>
                </a:cubicBezTo>
                <a:cubicBezTo>
                  <a:pt x="1350" y="30462"/>
                  <a:pt x="1345" y="30477"/>
                  <a:pt x="1345" y="30497"/>
                </a:cubicBezTo>
                <a:cubicBezTo>
                  <a:pt x="1345" y="30507"/>
                  <a:pt x="1340" y="30522"/>
                  <a:pt x="1340" y="30531"/>
                </a:cubicBezTo>
                <a:cubicBezTo>
                  <a:pt x="1330" y="30561"/>
                  <a:pt x="1330" y="30596"/>
                  <a:pt x="1330" y="30625"/>
                </a:cubicBezTo>
                <a:lnTo>
                  <a:pt x="1330" y="30645"/>
                </a:lnTo>
                <a:cubicBezTo>
                  <a:pt x="1330" y="30680"/>
                  <a:pt x="1330" y="30724"/>
                  <a:pt x="1340" y="30759"/>
                </a:cubicBezTo>
                <a:lnTo>
                  <a:pt x="1340" y="30774"/>
                </a:lnTo>
                <a:cubicBezTo>
                  <a:pt x="1340" y="30798"/>
                  <a:pt x="1345" y="30828"/>
                  <a:pt x="1345" y="30853"/>
                </a:cubicBezTo>
                <a:cubicBezTo>
                  <a:pt x="1642" y="32801"/>
                  <a:pt x="3471" y="34334"/>
                  <a:pt x="6928" y="35526"/>
                </a:cubicBezTo>
                <a:cubicBezTo>
                  <a:pt x="9494" y="36416"/>
                  <a:pt x="12511" y="36965"/>
                  <a:pt x="14513" y="37331"/>
                </a:cubicBezTo>
                <a:cubicBezTo>
                  <a:pt x="14939" y="37410"/>
                  <a:pt x="15339" y="37489"/>
                  <a:pt x="15680" y="37548"/>
                </a:cubicBezTo>
                <a:cubicBezTo>
                  <a:pt x="15814" y="41559"/>
                  <a:pt x="16378" y="56734"/>
                  <a:pt x="17406" y="62199"/>
                </a:cubicBezTo>
                <a:cubicBezTo>
                  <a:pt x="18454" y="67806"/>
                  <a:pt x="24116" y="72232"/>
                  <a:pt x="26005" y="73572"/>
                </a:cubicBezTo>
                <a:cubicBezTo>
                  <a:pt x="25827" y="77370"/>
                  <a:pt x="26109" y="80955"/>
                  <a:pt x="26856" y="84505"/>
                </a:cubicBezTo>
                <a:cubicBezTo>
                  <a:pt x="27558" y="87863"/>
                  <a:pt x="28666" y="91101"/>
                  <a:pt x="30243" y="94410"/>
                </a:cubicBezTo>
                <a:cubicBezTo>
                  <a:pt x="33136" y="100497"/>
                  <a:pt x="37141" y="105783"/>
                  <a:pt x="41013" y="110901"/>
                </a:cubicBezTo>
                <a:cubicBezTo>
                  <a:pt x="46749" y="118476"/>
                  <a:pt x="52174" y="125637"/>
                  <a:pt x="53761" y="134785"/>
                </a:cubicBezTo>
                <a:cubicBezTo>
                  <a:pt x="53726" y="135339"/>
                  <a:pt x="53805" y="136426"/>
                  <a:pt x="54038" y="139285"/>
                </a:cubicBezTo>
                <a:cubicBezTo>
                  <a:pt x="54334" y="142850"/>
                  <a:pt x="54735" y="147726"/>
                  <a:pt x="54735" y="151696"/>
                </a:cubicBezTo>
                <a:cubicBezTo>
                  <a:pt x="54735" y="156201"/>
                  <a:pt x="58182" y="161804"/>
                  <a:pt x="59655" y="164004"/>
                </a:cubicBezTo>
                <a:cubicBezTo>
                  <a:pt x="60901" y="165849"/>
                  <a:pt x="62271" y="167589"/>
                  <a:pt x="63522" y="168885"/>
                </a:cubicBezTo>
                <a:cubicBezTo>
                  <a:pt x="65460" y="170912"/>
                  <a:pt x="66444" y="171224"/>
                  <a:pt x="67013" y="171283"/>
                </a:cubicBezTo>
                <a:cubicBezTo>
                  <a:pt x="67063" y="171288"/>
                  <a:pt x="67112" y="171291"/>
                  <a:pt x="67161" y="171291"/>
                </a:cubicBezTo>
                <a:cubicBezTo>
                  <a:pt x="67596" y="171291"/>
                  <a:pt x="68002" y="171095"/>
                  <a:pt x="68269" y="170744"/>
                </a:cubicBezTo>
                <a:cubicBezTo>
                  <a:pt x="68719" y="170161"/>
                  <a:pt x="68719" y="169355"/>
                  <a:pt x="68274" y="167555"/>
                </a:cubicBezTo>
                <a:cubicBezTo>
                  <a:pt x="68101" y="166852"/>
                  <a:pt x="67849" y="165987"/>
                  <a:pt x="67532" y="164978"/>
                </a:cubicBezTo>
                <a:lnTo>
                  <a:pt x="67532" y="164978"/>
                </a:lnTo>
                <a:cubicBezTo>
                  <a:pt x="68793" y="166491"/>
                  <a:pt x="69950" y="167851"/>
                  <a:pt x="70890" y="168909"/>
                </a:cubicBezTo>
                <a:cubicBezTo>
                  <a:pt x="71859" y="169997"/>
                  <a:pt x="72606" y="170759"/>
                  <a:pt x="73170" y="171248"/>
                </a:cubicBezTo>
                <a:cubicBezTo>
                  <a:pt x="73476" y="171511"/>
                  <a:pt x="74178" y="172119"/>
                  <a:pt x="74945" y="172119"/>
                </a:cubicBezTo>
                <a:cubicBezTo>
                  <a:pt x="75192" y="172119"/>
                  <a:pt x="75444" y="172054"/>
                  <a:pt x="75691" y="171896"/>
                </a:cubicBezTo>
                <a:cubicBezTo>
                  <a:pt x="76705" y="171258"/>
                  <a:pt x="76354" y="169903"/>
                  <a:pt x="76216" y="169394"/>
                </a:cubicBezTo>
                <a:cubicBezTo>
                  <a:pt x="76033" y="168687"/>
                  <a:pt x="75686" y="167713"/>
                  <a:pt x="75147" y="166402"/>
                </a:cubicBezTo>
                <a:cubicBezTo>
                  <a:pt x="74826" y="165611"/>
                  <a:pt x="74435" y="164696"/>
                  <a:pt x="73956" y="163599"/>
                </a:cubicBezTo>
                <a:lnTo>
                  <a:pt x="73956" y="163599"/>
                </a:lnTo>
                <a:cubicBezTo>
                  <a:pt x="75474" y="165354"/>
                  <a:pt x="76710" y="166763"/>
                  <a:pt x="77650" y="167777"/>
                </a:cubicBezTo>
                <a:cubicBezTo>
                  <a:pt x="78258" y="168440"/>
                  <a:pt x="78728" y="168929"/>
                  <a:pt x="79084" y="169275"/>
                </a:cubicBezTo>
                <a:cubicBezTo>
                  <a:pt x="79468" y="169643"/>
                  <a:pt x="79967" y="170120"/>
                  <a:pt x="80585" y="170120"/>
                </a:cubicBezTo>
                <a:cubicBezTo>
                  <a:pt x="80723" y="170120"/>
                  <a:pt x="80867" y="170096"/>
                  <a:pt x="81017" y="170042"/>
                </a:cubicBezTo>
                <a:cubicBezTo>
                  <a:pt x="81526" y="169854"/>
                  <a:pt x="81858" y="169379"/>
                  <a:pt x="81858" y="168835"/>
                </a:cubicBezTo>
                <a:cubicBezTo>
                  <a:pt x="81858" y="168553"/>
                  <a:pt x="81858" y="168262"/>
                  <a:pt x="80809" y="165784"/>
                </a:cubicBezTo>
                <a:cubicBezTo>
                  <a:pt x="80617" y="165329"/>
                  <a:pt x="80414" y="164860"/>
                  <a:pt x="80211" y="164385"/>
                </a:cubicBezTo>
                <a:lnTo>
                  <a:pt x="80211" y="164385"/>
                </a:lnTo>
                <a:cubicBezTo>
                  <a:pt x="80409" y="164578"/>
                  <a:pt x="80597" y="164756"/>
                  <a:pt x="80785" y="164924"/>
                </a:cubicBezTo>
                <a:cubicBezTo>
                  <a:pt x="82138" y="166142"/>
                  <a:pt x="83150" y="166696"/>
                  <a:pt x="84035" y="166696"/>
                </a:cubicBezTo>
                <a:cubicBezTo>
                  <a:pt x="84091" y="166696"/>
                  <a:pt x="84146" y="166694"/>
                  <a:pt x="84202" y="166689"/>
                </a:cubicBezTo>
                <a:cubicBezTo>
                  <a:pt x="84399" y="166674"/>
                  <a:pt x="84592" y="166610"/>
                  <a:pt x="84765" y="166501"/>
                </a:cubicBezTo>
                <a:cubicBezTo>
                  <a:pt x="85329" y="166140"/>
                  <a:pt x="85952" y="165374"/>
                  <a:pt x="85710" y="163747"/>
                </a:cubicBezTo>
                <a:cubicBezTo>
                  <a:pt x="85581" y="162951"/>
                  <a:pt x="85260" y="161942"/>
                  <a:pt x="84731" y="160681"/>
                </a:cubicBezTo>
                <a:cubicBezTo>
                  <a:pt x="83796" y="158481"/>
                  <a:pt x="82352" y="155850"/>
                  <a:pt x="80958" y="153303"/>
                </a:cubicBezTo>
                <a:cubicBezTo>
                  <a:pt x="80706" y="152839"/>
                  <a:pt x="80458" y="152384"/>
                  <a:pt x="80211" y="151939"/>
                </a:cubicBezTo>
                <a:lnTo>
                  <a:pt x="80211" y="151939"/>
                </a:lnTo>
                <a:cubicBezTo>
                  <a:pt x="81368" y="152888"/>
                  <a:pt x="82357" y="153486"/>
                  <a:pt x="83173" y="153734"/>
                </a:cubicBezTo>
                <a:cubicBezTo>
                  <a:pt x="83502" y="153835"/>
                  <a:pt x="83796" y="153877"/>
                  <a:pt x="84058" y="153877"/>
                </a:cubicBezTo>
                <a:cubicBezTo>
                  <a:pt x="84650" y="153877"/>
                  <a:pt x="85076" y="153663"/>
                  <a:pt x="85354" y="153447"/>
                </a:cubicBezTo>
                <a:cubicBezTo>
                  <a:pt x="85744" y="153140"/>
                  <a:pt x="86199" y="152547"/>
                  <a:pt x="86175" y="151429"/>
                </a:cubicBezTo>
                <a:cubicBezTo>
                  <a:pt x="86130" y="149318"/>
                  <a:pt x="84370" y="146114"/>
                  <a:pt x="83618" y="144833"/>
                </a:cubicBezTo>
                <a:cubicBezTo>
                  <a:pt x="83049" y="143869"/>
                  <a:pt x="81047" y="140625"/>
                  <a:pt x="79197" y="139304"/>
                </a:cubicBezTo>
                <a:cubicBezTo>
                  <a:pt x="76646" y="137480"/>
                  <a:pt x="67077" y="126606"/>
                  <a:pt x="64768" y="122645"/>
                </a:cubicBezTo>
                <a:cubicBezTo>
                  <a:pt x="62301" y="116785"/>
                  <a:pt x="61381" y="110451"/>
                  <a:pt x="60412" y="103751"/>
                </a:cubicBezTo>
                <a:cubicBezTo>
                  <a:pt x="59447" y="97075"/>
                  <a:pt x="58444" y="90177"/>
                  <a:pt x="55788" y="83600"/>
                </a:cubicBezTo>
                <a:cubicBezTo>
                  <a:pt x="54339" y="80025"/>
                  <a:pt x="52549" y="76875"/>
                  <a:pt x="50299" y="73962"/>
                </a:cubicBezTo>
                <a:cubicBezTo>
                  <a:pt x="47901" y="70857"/>
                  <a:pt x="45063" y="68123"/>
                  <a:pt x="41641" y="65601"/>
                </a:cubicBezTo>
                <a:cubicBezTo>
                  <a:pt x="41987" y="59335"/>
                  <a:pt x="40335" y="53575"/>
                  <a:pt x="36953" y="49312"/>
                </a:cubicBezTo>
                <a:lnTo>
                  <a:pt x="36948" y="49307"/>
                </a:lnTo>
                <a:cubicBezTo>
                  <a:pt x="36750" y="48788"/>
                  <a:pt x="36652" y="46429"/>
                  <a:pt x="37156" y="41875"/>
                </a:cubicBezTo>
                <a:cubicBezTo>
                  <a:pt x="37289" y="40708"/>
                  <a:pt x="36661" y="38206"/>
                  <a:pt x="35707" y="34512"/>
                </a:cubicBezTo>
                <a:cubicBezTo>
                  <a:pt x="35346" y="33147"/>
                  <a:pt x="34906" y="31461"/>
                  <a:pt x="34857" y="30991"/>
                </a:cubicBezTo>
                <a:cubicBezTo>
                  <a:pt x="35994" y="20464"/>
                  <a:pt x="34624" y="13234"/>
                  <a:pt x="30530" y="8240"/>
                </a:cubicBezTo>
                <a:cubicBezTo>
                  <a:pt x="28537" y="5802"/>
                  <a:pt x="25941" y="3938"/>
                  <a:pt x="22593" y="2543"/>
                </a:cubicBezTo>
                <a:cubicBezTo>
                  <a:pt x="19446" y="1233"/>
                  <a:pt x="10878" y="0"/>
                  <a:pt x="100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3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2">
  <p:cSld name="BLANK_1_1_1_1_1_1_1_1_1"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2"/>
          <p:cNvSpPr/>
          <p:nvPr/>
        </p:nvSpPr>
        <p:spPr>
          <a:xfrm rot="-902193">
            <a:off x="8200657" y="3374790"/>
            <a:ext cx="779386" cy="779386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32"/>
          <p:cNvSpPr/>
          <p:nvPr/>
        </p:nvSpPr>
        <p:spPr>
          <a:xfrm rot="-902193">
            <a:off x="87757" y="1214015"/>
            <a:ext cx="779386" cy="779386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32"/>
          <p:cNvSpPr/>
          <p:nvPr/>
        </p:nvSpPr>
        <p:spPr>
          <a:xfrm rot="1136986">
            <a:off x="-5282995" y="-612628"/>
            <a:ext cx="6709380" cy="5143425"/>
          </a:xfrm>
          <a:custGeom>
            <a:rect b="b" l="l" r="r" t="t"/>
            <a:pathLst>
              <a:path extrusionOk="0" h="61106" w="66250">
                <a:moveTo>
                  <a:pt x="30335" y="2196"/>
                </a:moveTo>
                <a:lnTo>
                  <a:pt x="29954" y="9914"/>
                </a:lnTo>
                <a:cubicBezTo>
                  <a:pt x="29723" y="8872"/>
                  <a:pt x="27452" y="5582"/>
                  <a:pt x="28175" y="4708"/>
                </a:cubicBezTo>
                <a:lnTo>
                  <a:pt x="28175" y="4708"/>
                </a:lnTo>
                <a:cubicBezTo>
                  <a:pt x="28174" y="4708"/>
                  <a:pt x="28173" y="4708"/>
                  <a:pt x="28172" y="4708"/>
                </a:cubicBezTo>
                <a:cubicBezTo>
                  <a:pt x="28054" y="4708"/>
                  <a:pt x="29271" y="3216"/>
                  <a:pt x="30335" y="2196"/>
                </a:cubicBezTo>
                <a:close/>
                <a:moveTo>
                  <a:pt x="35271" y="1653"/>
                </a:moveTo>
                <a:lnTo>
                  <a:pt x="38752" y="4770"/>
                </a:lnTo>
                <a:cubicBezTo>
                  <a:pt x="37850" y="6880"/>
                  <a:pt x="36816" y="9266"/>
                  <a:pt x="36112" y="10756"/>
                </a:cubicBezTo>
                <a:lnTo>
                  <a:pt x="35271" y="1653"/>
                </a:lnTo>
                <a:close/>
                <a:moveTo>
                  <a:pt x="41048" y="2575"/>
                </a:moveTo>
                <a:lnTo>
                  <a:pt x="41048" y="2575"/>
                </a:lnTo>
                <a:cubicBezTo>
                  <a:pt x="42000" y="5391"/>
                  <a:pt x="41279" y="9073"/>
                  <a:pt x="38169" y="13524"/>
                </a:cubicBezTo>
                <a:cubicBezTo>
                  <a:pt x="36788" y="15088"/>
                  <a:pt x="35710" y="16588"/>
                  <a:pt x="34959" y="17723"/>
                </a:cubicBezTo>
                <a:cubicBezTo>
                  <a:pt x="35916" y="13104"/>
                  <a:pt x="39194" y="7478"/>
                  <a:pt x="41048" y="2575"/>
                </a:cubicBezTo>
                <a:close/>
                <a:moveTo>
                  <a:pt x="25410" y="2575"/>
                </a:moveTo>
                <a:cubicBezTo>
                  <a:pt x="27274" y="7533"/>
                  <a:pt x="30798" y="13551"/>
                  <a:pt x="31576" y="18175"/>
                </a:cubicBezTo>
                <a:cubicBezTo>
                  <a:pt x="27583" y="13858"/>
                  <a:pt x="23521" y="7478"/>
                  <a:pt x="25410" y="2575"/>
                </a:cubicBezTo>
                <a:close/>
                <a:moveTo>
                  <a:pt x="27842" y="19612"/>
                </a:moveTo>
                <a:cubicBezTo>
                  <a:pt x="29224" y="19612"/>
                  <a:pt x="30540" y="19880"/>
                  <a:pt x="31727" y="20511"/>
                </a:cubicBezTo>
                <a:cubicBezTo>
                  <a:pt x="31790" y="21428"/>
                  <a:pt x="31873" y="22432"/>
                  <a:pt x="31945" y="23414"/>
                </a:cubicBezTo>
                <a:cubicBezTo>
                  <a:pt x="30915" y="23294"/>
                  <a:pt x="29741" y="23235"/>
                  <a:pt x="28480" y="23235"/>
                </a:cubicBezTo>
                <a:cubicBezTo>
                  <a:pt x="23384" y="23235"/>
                  <a:pt x="16867" y="24212"/>
                  <a:pt x="12658" y="26135"/>
                </a:cubicBezTo>
                <a:cubicBezTo>
                  <a:pt x="16366" y="23498"/>
                  <a:pt x="22584" y="19612"/>
                  <a:pt x="27842" y="19612"/>
                </a:cubicBezTo>
                <a:close/>
                <a:moveTo>
                  <a:pt x="38618" y="19611"/>
                </a:moveTo>
                <a:cubicBezTo>
                  <a:pt x="43874" y="19611"/>
                  <a:pt x="50088" y="23494"/>
                  <a:pt x="53797" y="26135"/>
                </a:cubicBezTo>
                <a:cubicBezTo>
                  <a:pt x="53732" y="26107"/>
                  <a:pt x="53666" y="26082"/>
                  <a:pt x="53596" y="26052"/>
                </a:cubicBezTo>
                <a:cubicBezTo>
                  <a:pt x="49457" y="24189"/>
                  <a:pt x="42980" y="23236"/>
                  <a:pt x="37949" y="23236"/>
                </a:cubicBezTo>
                <a:cubicBezTo>
                  <a:pt x="36693" y="23236"/>
                  <a:pt x="35527" y="23295"/>
                  <a:pt x="34510" y="23414"/>
                </a:cubicBezTo>
                <a:cubicBezTo>
                  <a:pt x="34580" y="22432"/>
                  <a:pt x="34668" y="21428"/>
                  <a:pt x="34731" y="20511"/>
                </a:cubicBezTo>
                <a:cubicBezTo>
                  <a:pt x="35918" y="19880"/>
                  <a:pt x="37235" y="19611"/>
                  <a:pt x="38618" y="19611"/>
                </a:cubicBezTo>
                <a:close/>
                <a:moveTo>
                  <a:pt x="38922" y="15059"/>
                </a:moveTo>
                <a:cubicBezTo>
                  <a:pt x="40363" y="15059"/>
                  <a:pt x="50616" y="17904"/>
                  <a:pt x="52657" y="19911"/>
                </a:cubicBezTo>
                <a:cubicBezTo>
                  <a:pt x="56103" y="22053"/>
                  <a:pt x="57014" y="25045"/>
                  <a:pt x="58212" y="28280"/>
                </a:cubicBezTo>
                <a:cubicBezTo>
                  <a:pt x="54266" y="24373"/>
                  <a:pt x="45612" y="18382"/>
                  <a:pt x="38529" y="18382"/>
                </a:cubicBezTo>
                <a:cubicBezTo>
                  <a:pt x="37592" y="18382"/>
                  <a:pt x="36683" y="18487"/>
                  <a:pt x="35816" y="18715"/>
                </a:cubicBezTo>
                <a:cubicBezTo>
                  <a:pt x="36507" y="17969"/>
                  <a:pt x="37431" y="15701"/>
                  <a:pt x="38800" y="15071"/>
                </a:cubicBezTo>
                <a:cubicBezTo>
                  <a:pt x="38828" y="15063"/>
                  <a:pt x="38869" y="15059"/>
                  <a:pt x="38922" y="15059"/>
                </a:cubicBezTo>
                <a:close/>
                <a:moveTo>
                  <a:pt x="27118" y="15071"/>
                </a:moveTo>
                <a:cubicBezTo>
                  <a:pt x="28520" y="15686"/>
                  <a:pt x="29547" y="17909"/>
                  <a:pt x="30351" y="18640"/>
                </a:cubicBezTo>
                <a:cubicBezTo>
                  <a:pt x="29589" y="18484"/>
                  <a:pt x="28799" y="18411"/>
                  <a:pt x="27991" y="18411"/>
                </a:cubicBezTo>
                <a:cubicBezTo>
                  <a:pt x="20467" y="18411"/>
                  <a:pt x="11302" y="24734"/>
                  <a:pt x="7369" y="29347"/>
                </a:cubicBezTo>
                <a:cubicBezTo>
                  <a:pt x="7871" y="27845"/>
                  <a:pt x="8489" y="26162"/>
                  <a:pt x="9253" y="24374"/>
                </a:cubicBezTo>
                <a:cubicBezTo>
                  <a:pt x="10662" y="19019"/>
                  <a:pt x="23921" y="15219"/>
                  <a:pt x="27118" y="15071"/>
                </a:cubicBezTo>
                <a:close/>
                <a:moveTo>
                  <a:pt x="28721" y="24498"/>
                </a:moveTo>
                <a:cubicBezTo>
                  <a:pt x="30005" y="24498"/>
                  <a:pt x="31146" y="24559"/>
                  <a:pt x="32023" y="24683"/>
                </a:cubicBezTo>
                <a:cubicBezTo>
                  <a:pt x="32053" y="25205"/>
                  <a:pt x="32061" y="25607"/>
                  <a:pt x="32036" y="25745"/>
                </a:cubicBezTo>
                <a:cubicBezTo>
                  <a:pt x="31996" y="25944"/>
                  <a:pt x="31903" y="27579"/>
                  <a:pt x="31780" y="29950"/>
                </a:cubicBezTo>
                <a:cubicBezTo>
                  <a:pt x="30705" y="30506"/>
                  <a:pt x="29585" y="30734"/>
                  <a:pt x="28446" y="30734"/>
                </a:cubicBezTo>
                <a:cubicBezTo>
                  <a:pt x="24023" y="30734"/>
                  <a:pt x="19324" y="27295"/>
                  <a:pt x="15999" y="26253"/>
                </a:cubicBezTo>
                <a:cubicBezTo>
                  <a:pt x="19184" y="25105"/>
                  <a:pt x="24669" y="24498"/>
                  <a:pt x="28721" y="24498"/>
                </a:cubicBezTo>
                <a:close/>
                <a:moveTo>
                  <a:pt x="37751" y="24505"/>
                </a:moveTo>
                <a:cubicBezTo>
                  <a:pt x="41815" y="24505"/>
                  <a:pt x="47294" y="25113"/>
                  <a:pt x="50502" y="26273"/>
                </a:cubicBezTo>
                <a:cubicBezTo>
                  <a:pt x="49964" y="26433"/>
                  <a:pt x="49364" y="26649"/>
                  <a:pt x="48693" y="26916"/>
                </a:cubicBezTo>
                <a:cubicBezTo>
                  <a:pt x="45263" y="28053"/>
                  <a:pt x="42238" y="30760"/>
                  <a:pt x="38499" y="30760"/>
                </a:cubicBezTo>
                <a:cubicBezTo>
                  <a:pt x="38017" y="30760"/>
                  <a:pt x="37523" y="30715"/>
                  <a:pt x="37014" y="30615"/>
                </a:cubicBezTo>
                <a:cubicBezTo>
                  <a:pt x="35871" y="30422"/>
                  <a:pt x="35000" y="30088"/>
                  <a:pt x="34678" y="29952"/>
                </a:cubicBezTo>
                <a:cubicBezTo>
                  <a:pt x="34555" y="27581"/>
                  <a:pt x="34460" y="25946"/>
                  <a:pt x="34419" y="25748"/>
                </a:cubicBezTo>
                <a:cubicBezTo>
                  <a:pt x="34392" y="25610"/>
                  <a:pt x="34402" y="25205"/>
                  <a:pt x="34429" y="24690"/>
                </a:cubicBezTo>
                <a:cubicBezTo>
                  <a:pt x="35316" y="24566"/>
                  <a:pt x="36463" y="24505"/>
                  <a:pt x="37751" y="24505"/>
                </a:cubicBezTo>
                <a:close/>
                <a:moveTo>
                  <a:pt x="31714" y="31321"/>
                </a:moveTo>
                <a:lnTo>
                  <a:pt x="31714" y="31321"/>
                </a:lnTo>
                <a:cubicBezTo>
                  <a:pt x="31682" y="31901"/>
                  <a:pt x="31652" y="32507"/>
                  <a:pt x="31621" y="33135"/>
                </a:cubicBezTo>
                <a:cubicBezTo>
                  <a:pt x="30653" y="33690"/>
                  <a:pt x="29800" y="33931"/>
                  <a:pt x="29010" y="33931"/>
                </a:cubicBezTo>
                <a:cubicBezTo>
                  <a:pt x="27334" y="33931"/>
                  <a:pt x="25945" y="32843"/>
                  <a:pt x="24350" y="31361"/>
                </a:cubicBezTo>
                <a:lnTo>
                  <a:pt x="24350" y="31361"/>
                </a:lnTo>
                <a:cubicBezTo>
                  <a:pt x="25369" y="31800"/>
                  <a:pt x="26585" y="31994"/>
                  <a:pt x="27810" y="31994"/>
                </a:cubicBezTo>
                <a:cubicBezTo>
                  <a:pt x="29190" y="31994"/>
                  <a:pt x="30581" y="31747"/>
                  <a:pt x="31714" y="31321"/>
                </a:cubicBezTo>
                <a:close/>
                <a:moveTo>
                  <a:pt x="34746" y="31324"/>
                </a:moveTo>
                <a:cubicBezTo>
                  <a:pt x="35879" y="31750"/>
                  <a:pt x="37270" y="31998"/>
                  <a:pt x="38651" y="31998"/>
                </a:cubicBezTo>
                <a:cubicBezTo>
                  <a:pt x="39874" y="31998"/>
                  <a:pt x="41089" y="31803"/>
                  <a:pt x="42108" y="31364"/>
                </a:cubicBezTo>
                <a:lnTo>
                  <a:pt x="42108" y="31364"/>
                </a:lnTo>
                <a:cubicBezTo>
                  <a:pt x="40510" y="32845"/>
                  <a:pt x="39121" y="33931"/>
                  <a:pt x="37446" y="33931"/>
                </a:cubicBezTo>
                <a:cubicBezTo>
                  <a:pt x="36656" y="33931"/>
                  <a:pt x="35803" y="33690"/>
                  <a:pt x="34834" y="33135"/>
                </a:cubicBezTo>
                <a:cubicBezTo>
                  <a:pt x="34804" y="32507"/>
                  <a:pt x="34774" y="31901"/>
                  <a:pt x="34746" y="31324"/>
                </a:cubicBezTo>
                <a:close/>
                <a:moveTo>
                  <a:pt x="52414" y="27197"/>
                </a:moveTo>
                <a:cubicBezTo>
                  <a:pt x="53188" y="27197"/>
                  <a:pt x="53926" y="27423"/>
                  <a:pt x="54764" y="27946"/>
                </a:cubicBezTo>
                <a:cubicBezTo>
                  <a:pt x="52649" y="28199"/>
                  <a:pt x="50504" y="30075"/>
                  <a:pt x="48241" y="32050"/>
                </a:cubicBezTo>
                <a:cubicBezTo>
                  <a:pt x="46262" y="33775"/>
                  <a:pt x="44230" y="35551"/>
                  <a:pt x="42130" y="36370"/>
                </a:cubicBezTo>
                <a:cubicBezTo>
                  <a:pt x="44976" y="34212"/>
                  <a:pt x="47380" y="30178"/>
                  <a:pt x="49464" y="27961"/>
                </a:cubicBezTo>
                <a:cubicBezTo>
                  <a:pt x="50623" y="27484"/>
                  <a:pt x="51542" y="27197"/>
                  <a:pt x="52414" y="27197"/>
                </a:cubicBezTo>
                <a:close/>
                <a:moveTo>
                  <a:pt x="14060" y="27190"/>
                </a:moveTo>
                <a:cubicBezTo>
                  <a:pt x="15263" y="27190"/>
                  <a:pt x="16476" y="27702"/>
                  <a:pt x="17883" y="28300"/>
                </a:cubicBezTo>
                <a:cubicBezTo>
                  <a:pt x="19774" y="30761"/>
                  <a:pt x="21572" y="34187"/>
                  <a:pt x="24355" y="36380"/>
                </a:cubicBezTo>
                <a:cubicBezTo>
                  <a:pt x="22245" y="35566"/>
                  <a:pt x="20201" y="33783"/>
                  <a:pt x="18214" y="32050"/>
                </a:cubicBezTo>
                <a:cubicBezTo>
                  <a:pt x="15954" y="30075"/>
                  <a:pt x="13806" y="28199"/>
                  <a:pt x="11692" y="27946"/>
                </a:cubicBezTo>
                <a:cubicBezTo>
                  <a:pt x="12510" y="27403"/>
                  <a:pt x="13283" y="27190"/>
                  <a:pt x="14060" y="27190"/>
                </a:cubicBezTo>
                <a:close/>
                <a:moveTo>
                  <a:pt x="20465" y="29787"/>
                </a:moveTo>
                <a:lnTo>
                  <a:pt x="20465" y="29787"/>
                </a:lnTo>
                <a:cubicBezTo>
                  <a:pt x="23250" y="31702"/>
                  <a:pt x="25640" y="35199"/>
                  <a:pt x="29016" y="35199"/>
                </a:cubicBezTo>
                <a:cubicBezTo>
                  <a:pt x="29802" y="35199"/>
                  <a:pt x="30641" y="35009"/>
                  <a:pt x="31551" y="34566"/>
                </a:cubicBezTo>
                <a:lnTo>
                  <a:pt x="31551" y="34566"/>
                </a:lnTo>
                <a:cubicBezTo>
                  <a:pt x="31529" y="35043"/>
                  <a:pt x="31503" y="35528"/>
                  <a:pt x="31481" y="36020"/>
                </a:cubicBezTo>
                <a:cubicBezTo>
                  <a:pt x="30653" y="36322"/>
                  <a:pt x="29531" y="36611"/>
                  <a:pt x="28413" y="36611"/>
                </a:cubicBezTo>
                <a:cubicBezTo>
                  <a:pt x="27624" y="36611"/>
                  <a:pt x="26838" y="36468"/>
                  <a:pt x="26159" y="36083"/>
                </a:cubicBezTo>
                <a:cubicBezTo>
                  <a:pt x="23933" y="34873"/>
                  <a:pt x="21884" y="31904"/>
                  <a:pt x="20465" y="29787"/>
                </a:cubicBezTo>
                <a:close/>
                <a:moveTo>
                  <a:pt x="46608" y="29412"/>
                </a:moveTo>
                <a:lnTo>
                  <a:pt x="46608" y="29412"/>
                </a:lnTo>
                <a:cubicBezTo>
                  <a:pt x="45029" y="31560"/>
                  <a:pt x="42660" y="34790"/>
                  <a:pt x="40294" y="36083"/>
                </a:cubicBezTo>
                <a:cubicBezTo>
                  <a:pt x="39616" y="36468"/>
                  <a:pt x="38830" y="36611"/>
                  <a:pt x="38042" y="36611"/>
                </a:cubicBezTo>
                <a:cubicBezTo>
                  <a:pt x="36924" y="36611"/>
                  <a:pt x="35801" y="36322"/>
                  <a:pt x="34972" y="36020"/>
                </a:cubicBezTo>
                <a:cubicBezTo>
                  <a:pt x="34949" y="35531"/>
                  <a:pt x="34924" y="35043"/>
                  <a:pt x="34904" y="34566"/>
                </a:cubicBezTo>
                <a:lnTo>
                  <a:pt x="34904" y="34566"/>
                </a:lnTo>
                <a:cubicBezTo>
                  <a:pt x="35805" y="35012"/>
                  <a:pt x="36640" y="35202"/>
                  <a:pt x="37425" y="35202"/>
                </a:cubicBezTo>
                <a:cubicBezTo>
                  <a:pt x="41092" y="35202"/>
                  <a:pt x="43652" y="31047"/>
                  <a:pt x="46608" y="29412"/>
                </a:cubicBezTo>
                <a:close/>
                <a:moveTo>
                  <a:pt x="24423" y="39602"/>
                </a:moveTo>
                <a:cubicBezTo>
                  <a:pt x="24421" y="39602"/>
                  <a:pt x="24420" y="39603"/>
                  <a:pt x="24420" y="39605"/>
                </a:cubicBezTo>
                <a:lnTo>
                  <a:pt x="24420" y="39605"/>
                </a:lnTo>
                <a:cubicBezTo>
                  <a:pt x="24421" y="39604"/>
                  <a:pt x="24422" y="39603"/>
                  <a:pt x="24423" y="39602"/>
                </a:cubicBezTo>
                <a:cubicBezTo>
                  <a:pt x="24423" y="39602"/>
                  <a:pt x="24423" y="39602"/>
                  <a:pt x="24423" y="39602"/>
                </a:cubicBezTo>
                <a:close/>
                <a:moveTo>
                  <a:pt x="42038" y="39607"/>
                </a:moveTo>
                <a:cubicBezTo>
                  <a:pt x="42038" y="39607"/>
                  <a:pt x="42038" y="39607"/>
                  <a:pt x="42037" y="39607"/>
                </a:cubicBezTo>
                <a:cubicBezTo>
                  <a:pt x="42039" y="39608"/>
                  <a:pt x="42040" y="39610"/>
                  <a:pt x="42041" y="39611"/>
                </a:cubicBezTo>
                <a:lnTo>
                  <a:pt x="42041" y="39611"/>
                </a:lnTo>
                <a:cubicBezTo>
                  <a:pt x="42041" y="39608"/>
                  <a:pt x="42040" y="39607"/>
                  <a:pt x="42038" y="39607"/>
                </a:cubicBezTo>
                <a:close/>
                <a:moveTo>
                  <a:pt x="31418" y="37387"/>
                </a:moveTo>
                <a:lnTo>
                  <a:pt x="31418" y="37387"/>
                </a:lnTo>
                <a:cubicBezTo>
                  <a:pt x="31383" y="38093"/>
                  <a:pt x="31353" y="38808"/>
                  <a:pt x="31318" y="39522"/>
                </a:cubicBezTo>
                <a:cubicBezTo>
                  <a:pt x="29833" y="39552"/>
                  <a:pt x="28155" y="40062"/>
                  <a:pt x="26847" y="41373"/>
                </a:cubicBezTo>
                <a:lnTo>
                  <a:pt x="25488" y="37995"/>
                </a:lnTo>
                <a:lnTo>
                  <a:pt x="25488" y="37995"/>
                </a:lnTo>
                <a:cubicBezTo>
                  <a:pt x="25960" y="38070"/>
                  <a:pt x="26447" y="38105"/>
                  <a:pt x="26932" y="38105"/>
                </a:cubicBezTo>
                <a:cubicBezTo>
                  <a:pt x="28540" y="38090"/>
                  <a:pt x="30052" y="37786"/>
                  <a:pt x="31418" y="37387"/>
                </a:cubicBezTo>
                <a:close/>
                <a:moveTo>
                  <a:pt x="35035" y="37387"/>
                </a:moveTo>
                <a:lnTo>
                  <a:pt x="35035" y="37387"/>
                </a:lnTo>
                <a:cubicBezTo>
                  <a:pt x="36373" y="37775"/>
                  <a:pt x="37956" y="38104"/>
                  <a:pt x="39503" y="38104"/>
                </a:cubicBezTo>
                <a:cubicBezTo>
                  <a:pt x="39997" y="38104"/>
                  <a:pt x="40487" y="38071"/>
                  <a:pt x="40965" y="37995"/>
                </a:cubicBezTo>
                <a:lnTo>
                  <a:pt x="40965" y="37995"/>
                </a:lnTo>
                <a:lnTo>
                  <a:pt x="39606" y="41373"/>
                </a:lnTo>
                <a:cubicBezTo>
                  <a:pt x="38790" y="40557"/>
                  <a:pt x="37893" y="40109"/>
                  <a:pt x="37142" y="39861"/>
                </a:cubicBezTo>
                <a:cubicBezTo>
                  <a:pt x="34480" y="39180"/>
                  <a:pt x="35256" y="40109"/>
                  <a:pt x="35035" y="37387"/>
                </a:cubicBezTo>
                <a:close/>
                <a:moveTo>
                  <a:pt x="18403" y="33868"/>
                </a:moveTo>
                <a:cubicBezTo>
                  <a:pt x="23152" y="38213"/>
                  <a:pt x="23677" y="35551"/>
                  <a:pt x="25870" y="42287"/>
                </a:cubicBezTo>
                <a:cubicBezTo>
                  <a:pt x="26091" y="42646"/>
                  <a:pt x="25325" y="43395"/>
                  <a:pt x="25224" y="43980"/>
                </a:cubicBezTo>
                <a:cubicBezTo>
                  <a:pt x="25013" y="44543"/>
                  <a:pt x="24827" y="45045"/>
                  <a:pt x="24659" y="45502"/>
                </a:cubicBezTo>
                <a:cubicBezTo>
                  <a:pt x="24360" y="44811"/>
                  <a:pt x="23911" y="44060"/>
                  <a:pt x="23308" y="43540"/>
                </a:cubicBezTo>
                <a:cubicBezTo>
                  <a:pt x="22761" y="43063"/>
                  <a:pt x="22139" y="42846"/>
                  <a:pt x="21488" y="42846"/>
                </a:cubicBezTo>
                <a:cubicBezTo>
                  <a:pt x="21392" y="42846"/>
                  <a:pt x="21295" y="42850"/>
                  <a:pt x="21198" y="42860"/>
                </a:cubicBezTo>
                <a:cubicBezTo>
                  <a:pt x="21171" y="42861"/>
                  <a:pt x="21144" y="42862"/>
                  <a:pt x="21116" y="42862"/>
                </a:cubicBezTo>
                <a:cubicBezTo>
                  <a:pt x="19529" y="42862"/>
                  <a:pt x="15951" y="40359"/>
                  <a:pt x="17536" y="38130"/>
                </a:cubicBezTo>
                <a:lnTo>
                  <a:pt x="17536" y="38130"/>
                </a:lnTo>
                <a:cubicBezTo>
                  <a:pt x="18122" y="39437"/>
                  <a:pt x="21584" y="41028"/>
                  <a:pt x="23257" y="41028"/>
                </a:cubicBezTo>
                <a:cubicBezTo>
                  <a:pt x="23349" y="41028"/>
                  <a:pt x="23436" y="41024"/>
                  <a:pt x="23516" y="41014"/>
                </a:cubicBezTo>
                <a:cubicBezTo>
                  <a:pt x="24508" y="41014"/>
                  <a:pt x="25003" y="40725"/>
                  <a:pt x="25089" y="40667"/>
                </a:cubicBezTo>
                <a:cubicBezTo>
                  <a:pt x="25091" y="40657"/>
                  <a:pt x="24412" y="39669"/>
                  <a:pt x="24420" y="39605"/>
                </a:cubicBezTo>
                <a:lnTo>
                  <a:pt x="24420" y="39605"/>
                </a:lnTo>
                <a:cubicBezTo>
                  <a:pt x="24290" y="39722"/>
                  <a:pt x="24034" y="39777"/>
                  <a:pt x="23696" y="39777"/>
                </a:cubicBezTo>
                <a:cubicBezTo>
                  <a:pt x="22063" y="39777"/>
                  <a:pt x="18518" y="38491"/>
                  <a:pt x="18156" y="36611"/>
                </a:cubicBezTo>
                <a:cubicBezTo>
                  <a:pt x="18244" y="36169"/>
                  <a:pt x="18370" y="34629"/>
                  <a:pt x="18403" y="33868"/>
                </a:cubicBezTo>
                <a:close/>
                <a:moveTo>
                  <a:pt x="48058" y="33870"/>
                </a:moveTo>
                <a:cubicBezTo>
                  <a:pt x="48090" y="34629"/>
                  <a:pt x="48216" y="36171"/>
                  <a:pt x="48304" y="36613"/>
                </a:cubicBezTo>
                <a:cubicBezTo>
                  <a:pt x="47955" y="38489"/>
                  <a:pt x="44380" y="39784"/>
                  <a:pt x="42754" y="39784"/>
                </a:cubicBezTo>
                <a:cubicBezTo>
                  <a:pt x="42418" y="39784"/>
                  <a:pt x="42165" y="39728"/>
                  <a:pt x="42041" y="39611"/>
                </a:cubicBezTo>
                <a:lnTo>
                  <a:pt x="42041" y="39611"/>
                </a:lnTo>
                <a:cubicBezTo>
                  <a:pt x="42043" y="39679"/>
                  <a:pt x="41362" y="40667"/>
                  <a:pt x="41372" y="40670"/>
                </a:cubicBezTo>
                <a:cubicBezTo>
                  <a:pt x="41455" y="40727"/>
                  <a:pt x="41952" y="41016"/>
                  <a:pt x="42944" y="41016"/>
                </a:cubicBezTo>
                <a:cubicBezTo>
                  <a:pt x="43024" y="41026"/>
                  <a:pt x="43111" y="41031"/>
                  <a:pt x="43203" y="41031"/>
                </a:cubicBezTo>
                <a:cubicBezTo>
                  <a:pt x="44876" y="41031"/>
                  <a:pt x="48339" y="39440"/>
                  <a:pt x="48924" y="38133"/>
                </a:cubicBezTo>
                <a:lnTo>
                  <a:pt x="48924" y="38133"/>
                </a:lnTo>
                <a:cubicBezTo>
                  <a:pt x="49326" y="38967"/>
                  <a:pt x="49550" y="39833"/>
                  <a:pt x="48902" y="40682"/>
                </a:cubicBezTo>
                <a:cubicBezTo>
                  <a:pt x="46151" y="44354"/>
                  <a:pt x="43534" y="41227"/>
                  <a:pt x="41801" y="45504"/>
                </a:cubicBezTo>
                <a:cubicBezTo>
                  <a:pt x="41630" y="45047"/>
                  <a:pt x="41447" y="44545"/>
                  <a:pt x="41236" y="43982"/>
                </a:cubicBezTo>
                <a:cubicBezTo>
                  <a:pt x="41136" y="43400"/>
                  <a:pt x="40372" y="42649"/>
                  <a:pt x="40588" y="42290"/>
                </a:cubicBezTo>
                <a:cubicBezTo>
                  <a:pt x="42803" y="35521"/>
                  <a:pt x="43288" y="38241"/>
                  <a:pt x="48058" y="33870"/>
                </a:cubicBezTo>
                <a:close/>
                <a:moveTo>
                  <a:pt x="31017" y="40771"/>
                </a:moveTo>
                <a:cubicBezTo>
                  <a:pt x="31099" y="40771"/>
                  <a:pt x="31181" y="40773"/>
                  <a:pt x="31265" y="40778"/>
                </a:cubicBezTo>
                <a:cubicBezTo>
                  <a:pt x="31152" y="43252"/>
                  <a:pt x="31044" y="45638"/>
                  <a:pt x="30956" y="47587"/>
                </a:cubicBezTo>
                <a:cubicBezTo>
                  <a:pt x="29847" y="46921"/>
                  <a:pt x="28973" y="46643"/>
                  <a:pt x="28262" y="46643"/>
                </a:cubicBezTo>
                <a:cubicBezTo>
                  <a:pt x="25723" y="46643"/>
                  <a:pt x="25246" y="50184"/>
                  <a:pt x="23531" y="52316"/>
                </a:cubicBezTo>
                <a:cubicBezTo>
                  <a:pt x="23848" y="51625"/>
                  <a:pt x="24021" y="51191"/>
                  <a:pt x="24195" y="50626"/>
                </a:cubicBezTo>
                <a:cubicBezTo>
                  <a:pt x="25010" y="49042"/>
                  <a:pt x="26163" y="40771"/>
                  <a:pt x="31017" y="40771"/>
                </a:cubicBezTo>
                <a:close/>
                <a:moveTo>
                  <a:pt x="35433" y="40771"/>
                </a:moveTo>
                <a:cubicBezTo>
                  <a:pt x="40310" y="40771"/>
                  <a:pt x="41440" y="49041"/>
                  <a:pt x="42263" y="50626"/>
                </a:cubicBezTo>
                <a:cubicBezTo>
                  <a:pt x="42434" y="51191"/>
                  <a:pt x="42607" y="51625"/>
                  <a:pt x="42929" y="52316"/>
                </a:cubicBezTo>
                <a:cubicBezTo>
                  <a:pt x="41213" y="50182"/>
                  <a:pt x="40734" y="46643"/>
                  <a:pt x="38196" y="46643"/>
                </a:cubicBezTo>
                <a:cubicBezTo>
                  <a:pt x="37484" y="46643"/>
                  <a:pt x="36610" y="46921"/>
                  <a:pt x="35502" y="47587"/>
                </a:cubicBezTo>
                <a:cubicBezTo>
                  <a:pt x="35414" y="45638"/>
                  <a:pt x="35309" y="43252"/>
                  <a:pt x="35196" y="40778"/>
                </a:cubicBezTo>
                <a:cubicBezTo>
                  <a:pt x="35276" y="40773"/>
                  <a:pt x="35355" y="40771"/>
                  <a:pt x="35433" y="40771"/>
                </a:cubicBezTo>
                <a:close/>
                <a:moveTo>
                  <a:pt x="56982" y="28802"/>
                </a:moveTo>
                <a:cubicBezTo>
                  <a:pt x="61390" y="33705"/>
                  <a:pt x="62472" y="42408"/>
                  <a:pt x="60410" y="48802"/>
                </a:cubicBezTo>
                <a:cubicBezTo>
                  <a:pt x="59785" y="50920"/>
                  <a:pt x="59312" y="52761"/>
                  <a:pt x="58998" y="54310"/>
                </a:cubicBezTo>
                <a:cubicBezTo>
                  <a:pt x="58290" y="51703"/>
                  <a:pt x="57316" y="48729"/>
                  <a:pt x="56856" y="46193"/>
                </a:cubicBezTo>
                <a:cubicBezTo>
                  <a:pt x="56356" y="43447"/>
                  <a:pt x="56479" y="42254"/>
                  <a:pt x="56607" y="40994"/>
                </a:cubicBezTo>
                <a:cubicBezTo>
                  <a:pt x="56776" y="38216"/>
                  <a:pt x="56851" y="29548"/>
                  <a:pt x="56982" y="28802"/>
                </a:cubicBezTo>
                <a:close/>
                <a:moveTo>
                  <a:pt x="9476" y="28802"/>
                </a:moveTo>
                <a:cubicBezTo>
                  <a:pt x="9604" y="29566"/>
                  <a:pt x="9677" y="38201"/>
                  <a:pt x="9850" y="40994"/>
                </a:cubicBezTo>
                <a:cubicBezTo>
                  <a:pt x="9979" y="42257"/>
                  <a:pt x="10102" y="43450"/>
                  <a:pt x="9602" y="46193"/>
                </a:cubicBezTo>
                <a:cubicBezTo>
                  <a:pt x="9140" y="48729"/>
                  <a:pt x="8168" y="51701"/>
                  <a:pt x="7457" y="54313"/>
                </a:cubicBezTo>
                <a:cubicBezTo>
                  <a:pt x="4872" y="45803"/>
                  <a:pt x="3167" y="35998"/>
                  <a:pt x="9476" y="28802"/>
                </a:cubicBezTo>
                <a:close/>
                <a:moveTo>
                  <a:pt x="28334" y="47946"/>
                </a:moveTo>
                <a:cubicBezTo>
                  <a:pt x="29251" y="47946"/>
                  <a:pt x="30281" y="48603"/>
                  <a:pt x="30886" y="49084"/>
                </a:cubicBezTo>
                <a:cubicBezTo>
                  <a:pt x="30838" y="50126"/>
                  <a:pt x="30800" y="50965"/>
                  <a:pt x="30778" y="51515"/>
                </a:cubicBezTo>
                <a:cubicBezTo>
                  <a:pt x="30778" y="51784"/>
                  <a:pt x="31107" y="52620"/>
                  <a:pt x="30486" y="53743"/>
                </a:cubicBezTo>
                <a:cubicBezTo>
                  <a:pt x="29551" y="54975"/>
                  <a:pt x="28130" y="55183"/>
                  <a:pt x="26630" y="55183"/>
                </a:cubicBezTo>
                <a:cubicBezTo>
                  <a:pt x="25864" y="55183"/>
                  <a:pt x="25077" y="55128"/>
                  <a:pt x="24324" y="55128"/>
                </a:cubicBezTo>
                <a:cubicBezTo>
                  <a:pt x="23399" y="55128"/>
                  <a:pt x="22525" y="55210"/>
                  <a:pt x="21801" y="55574"/>
                </a:cubicBezTo>
                <a:cubicBezTo>
                  <a:pt x="23243" y="53680"/>
                  <a:pt x="24850" y="53991"/>
                  <a:pt x="26395" y="49749"/>
                </a:cubicBezTo>
                <a:cubicBezTo>
                  <a:pt x="26776" y="48729"/>
                  <a:pt x="27301" y="48134"/>
                  <a:pt x="27959" y="47986"/>
                </a:cubicBezTo>
                <a:cubicBezTo>
                  <a:pt x="28081" y="47958"/>
                  <a:pt x="28206" y="47946"/>
                  <a:pt x="28334" y="47946"/>
                </a:cubicBezTo>
                <a:close/>
                <a:moveTo>
                  <a:pt x="37999" y="47957"/>
                </a:moveTo>
                <a:cubicBezTo>
                  <a:pt x="40528" y="47957"/>
                  <a:pt x="40545" y="53311"/>
                  <a:pt x="43798" y="54670"/>
                </a:cubicBezTo>
                <a:cubicBezTo>
                  <a:pt x="44268" y="54936"/>
                  <a:pt x="44438" y="55162"/>
                  <a:pt x="44654" y="55576"/>
                </a:cubicBezTo>
                <a:cubicBezTo>
                  <a:pt x="44413" y="55433"/>
                  <a:pt x="44142" y="55330"/>
                  <a:pt x="43841" y="55262"/>
                </a:cubicBezTo>
                <a:cubicBezTo>
                  <a:pt x="43394" y="55169"/>
                  <a:pt x="42889" y="55142"/>
                  <a:pt x="42351" y="55142"/>
                </a:cubicBezTo>
                <a:cubicBezTo>
                  <a:pt x="41614" y="55142"/>
                  <a:pt x="40818" y="55193"/>
                  <a:pt x="40031" y="55193"/>
                </a:cubicBezTo>
                <a:cubicBezTo>
                  <a:pt x="38444" y="55193"/>
                  <a:pt x="36898" y="54986"/>
                  <a:pt x="35967" y="53743"/>
                </a:cubicBezTo>
                <a:cubicBezTo>
                  <a:pt x="35396" y="52821"/>
                  <a:pt x="35653" y="51701"/>
                  <a:pt x="35658" y="51693"/>
                </a:cubicBezTo>
                <a:cubicBezTo>
                  <a:pt x="35690" y="50992"/>
                  <a:pt x="35600" y="50249"/>
                  <a:pt x="35570" y="49084"/>
                </a:cubicBezTo>
                <a:cubicBezTo>
                  <a:pt x="36592" y="48285"/>
                  <a:pt x="37372" y="47957"/>
                  <a:pt x="37999" y="47957"/>
                </a:cubicBezTo>
                <a:close/>
                <a:moveTo>
                  <a:pt x="34426" y="1"/>
                </a:moveTo>
                <a:cubicBezTo>
                  <a:pt x="33160" y="1"/>
                  <a:pt x="35222" y="11613"/>
                  <a:pt x="34962" y="12012"/>
                </a:cubicBezTo>
                <a:cubicBezTo>
                  <a:pt x="34985" y="12233"/>
                  <a:pt x="35115" y="12418"/>
                  <a:pt x="35299" y="12511"/>
                </a:cubicBezTo>
                <a:cubicBezTo>
                  <a:pt x="34148" y="15201"/>
                  <a:pt x="33538" y="17798"/>
                  <a:pt x="33538" y="19069"/>
                </a:cubicBezTo>
                <a:cubicBezTo>
                  <a:pt x="33538" y="19999"/>
                  <a:pt x="33304" y="22528"/>
                  <a:pt x="33224" y="23764"/>
                </a:cubicBezTo>
                <a:cubicBezTo>
                  <a:pt x="32809" y="19263"/>
                  <a:pt x="33262" y="17392"/>
                  <a:pt x="31084" y="12368"/>
                </a:cubicBezTo>
                <a:cubicBezTo>
                  <a:pt x="31084" y="12368"/>
                  <a:pt x="31662" y="664"/>
                  <a:pt x="31662" y="659"/>
                </a:cubicBezTo>
                <a:cubicBezTo>
                  <a:pt x="31691" y="281"/>
                  <a:pt x="31355" y="8"/>
                  <a:pt x="31018" y="8"/>
                </a:cubicBezTo>
                <a:cubicBezTo>
                  <a:pt x="30871" y="8"/>
                  <a:pt x="30724" y="59"/>
                  <a:pt x="30607" y="177"/>
                </a:cubicBezTo>
                <a:cubicBezTo>
                  <a:pt x="30363" y="350"/>
                  <a:pt x="27387" y="3371"/>
                  <a:pt x="27271" y="3761"/>
                </a:cubicBezTo>
                <a:cubicBezTo>
                  <a:pt x="26267" y="1535"/>
                  <a:pt x="26046" y="578"/>
                  <a:pt x="25664" y="144"/>
                </a:cubicBezTo>
                <a:cubicBezTo>
                  <a:pt x="25553" y="53"/>
                  <a:pt x="25419" y="11"/>
                  <a:pt x="25284" y="11"/>
                </a:cubicBezTo>
                <a:cubicBezTo>
                  <a:pt x="25012" y="11"/>
                  <a:pt x="24739" y="183"/>
                  <a:pt x="24667" y="465"/>
                </a:cubicBezTo>
                <a:cubicBezTo>
                  <a:pt x="24189" y="2236"/>
                  <a:pt x="23253" y="5805"/>
                  <a:pt x="22780" y="7558"/>
                </a:cubicBezTo>
                <a:cubicBezTo>
                  <a:pt x="22248" y="7845"/>
                  <a:pt x="20869" y="8651"/>
                  <a:pt x="17940" y="10688"/>
                </a:cubicBezTo>
                <a:cubicBezTo>
                  <a:pt x="15723" y="12225"/>
                  <a:pt x="13997" y="13740"/>
                  <a:pt x="13462" y="14217"/>
                </a:cubicBezTo>
                <a:cubicBezTo>
                  <a:pt x="13430" y="14215"/>
                  <a:pt x="13396" y="14215"/>
                  <a:pt x="13361" y="14215"/>
                </a:cubicBezTo>
                <a:cubicBezTo>
                  <a:pt x="11782" y="14215"/>
                  <a:pt x="7404" y="15586"/>
                  <a:pt x="6018" y="17168"/>
                </a:cubicBezTo>
                <a:cubicBezTo>
                  <a:pt x="2255" y="20843"/>
                  <a:pt x="2009" y="28011"/>
                  <a:pt x="2964" y="32431"/>
                </a:cubicBezTo>
                <a:cubicBezTo>
                  <a:pt x="2100" y="34755"/>
                  <a:pt x="221" y="39527"/>
                  <a:pt x="2310" y="48918"/>
                </a:cubicBezTo>
                <a:cubicBezTo>
                  <a:pt x="2634" y="49835"/>
                  <a:pt x="2813" y="50339"/>
                  <a:pt x="2172" y="53499"/>
                </a:cubicBezTo>
                <a:cubicBezTo>
                  <a:pt x="2037" y="55192"/>
                  <a:pt x="0" y="60911"/>
                  <a:pt x="1678" y="60911"/>
                </a:cubicBezTo>
                <a:cubicBezTo>
                  <a:pt x="1681" y="60911"/>
                  <a:pt x="1683" y="60911"/>
                  <a:pt x="1685" y="60911"/>
                </a:cubicBezTo>
                <a:cubicBezTo>
                  <a:pt x="1691" y="60911"/>
                  <a:pt x="1697" y="60911"/>
                  <a:pt x="1703" y="60911"/>
                </a:cubicBezTo>
                <a:cubicBezTo>
                  <a:pt x="2144" y="60911"/>
                  <a:pt x="2466" y="60381"/>
                  <a:pt x="2245" y="59994"/>
                </a:cubicBezTo>
                <a:cubicBezTo>
                  <a:pt x="2225" y="59512"/>
                  <a:pt x="2612" y="57618"/>
                  <a:pt x="3059" y="55441"/>
                </a:cubicBezTo>
                <a:cubicBezTo>
                  <a:pt x="3704" y="52987"/>
                  <a:pt x="4141" y="49305"/>
                  <a:pt x="3499" y="48498"/>
                </a:cubicBezTo>
                <a:cubicBezTo>
                  <a:pt x="1341" y="38419"/>
                  <a:pt x="3669" y="35599"/>
                  <a:pt x="4184" y="32125"/>
                </a:cubicBezTo>
                <a:cubicBezTo>
                  <a:pt x="3391" y="29367"/>
                  <a:pt x="3725" y="24788"/>
                  <a:pt x="4807" y="21390"/>
                </a:cubicBezTo>
                <a:cubicBezTo>
                  <a:pt x="5462" y="17707"/>
                  <a:pt x="10939" y="15450"/>
                  <a:pt x="13590" y="15450"/>
                </a:cubicBezTo>
                <a:cubicBezTo>
                  <a:pt x="13643" y="15450"/>
                  <a:pt x="13695" y="15451"/>
                  <a:pt x="13746" y="15453"/>
                </a:cubicBezTo>
                <a:cubicBezTo>
                  <a:pt x="14479" y="15269"/>
                  <a:pt x="15622" y="13752"/>
                  <a:pt x="18659" y="11715"/>
                </a:cubicBezTo>
                <a:cubicBezTo>
                  <a:pt x="23222" y="8684"/>
                  <a:pt x="22929" y="8779"/>
                  <a:pt x="24182" y="8279"/>
                </a:cubicBezTo>
                <a:cubicBezTo>
                  <a:pt x="24712" y="10597"/>
                  <a:pt x="25483" y="12476"/>
                  <a:pt x="26475" y="13893"/>
                </a:cubicBezTo>
                <a:cubicBezTo>
                  <a:pt x="21447" y="14609"/>
                  <a:pt x="10270" y="17889"/>
                  <a:pt x="8095" y="23877"/>
                </a:cubicBezTo>
                <a:cubicBezTo>
                  <a:pt x="4365" y="33305"/>
                  <a:pt x="2446" y="40250"/>
                  <a:pt x="4842" y="49154"/>
                </a:cubicBezTo>
                <a:cubicBezTo>
                  <a:pt x="6558" y="55782"/>
                  <a:pt x="7105" y="56475"/>
                  <a:pt x="6229" y="60544"/>
                </a:cubicBezTo>
                <a:cubicBezTo>
                  <a:pt x="6254" y="60924"/>
                  <a:pt x="6550" y="61106"/>
                  <a:pt x="6848" y="61106"/>
                </a:cubicBezTo>
                <a:cubicBezTo>
                  <a:pt x="7183" y="61106"/>
                  <a:pt x="7520" y="60878"/>
                  <a:pt x="7482" y="60446"/>
                </a:cubicBezTo>
                <a:cubicBezTo>
                  <a:pt x="7560" y="60115"/>
                  <a:pt x="7736" y="59859"/>
                  <a:pt x="7824" y="59356"/>
                </a:cubicBezTo>
                <a:cubicBezTo>
                  <a:pt x="8014" y="55421"/>
                  <a:pt x="10134" y="50478"/>
                  <a:pt x="10838" y="46416"/>
                </a:cubicBezTo>
                <a:cubicBezTo>
                  <a:pt x="11616" y="42134"/>
                  <a:pt x="10966" y="41755"/>
                  <a:pt x="10986" y="38530"/>
                </a:cubicBezTo>
                <a:cubicBezTo>
                  <a:pt x="11061" y="35872"/>
                  <a:pt x="10775" y="29844"/>
                  <a:pt x="10732" y="28948"/>
                </a:cubicBezTo>
                <a:lnTo>
                  <a:pt x="10732" y="28948"/>
                </a:lnTo>
                <a:cubicBezTo>
                  <a:pt x="10848" y="29086"/>
                  <a:pt x="11021" y="29171"/>
                  <a:pt x="11212" y="29171"/>
                </a:cubicBezTo>
                <a:cubicBezTo>
                  <a:pt x="12196" y="29171"/>
                  <a:pt x="13284" y="29729"/>
                  <a:pt x="14432" y="30555"/>
                </a:cubicBezTo>
                <a:cubicBezTo>
                  <a:pt x="13728" y="34122"/>
                  <a:pt x="14592" y="42069"/>
                  <a:pt x="15484" y="45904"/>
                </a:cubicBezTo>
                <a:cubicBezTo>
                  <a:pt x="15863" y="49518"/>
                  <a:pt x="19108" y="52751"/>
                  <a:pt x="16991" y="56021"/>
                </a:cubicBezTo>
                <a:cubicBezTo>
                  <a:pt x="16489" y="56689"/>
                  <a:pt x="16341" y="57593"/>
                  <a:pt x="16562" y="58635"/>
                </a:cubicBezTo>
                <a:cubicBezTo>
                  <a:pt x="16761" y="59866"/>
                  <a:pt x="17238" y="60293"/>
                  <a:pt x="17623" y="60293"/>
                </a:cubicBezTo>
                <a:cubicBezTo>
                  <a:pt x="18014" y="60293"/>
                  <a:pt x="18311" y="59854"/>
                  <a:pt x="18131" y="59369"/>
                </a:cubicBezTo>
                <a:cubicBezTo>
                  <a:pt x="16763" y="56799"/>
                  <a:pt x="19561" y="55875"/>
                  <a:pt x="18915" y="52894"/>
                </a:cubicBezTo>
                <a:cubicBezTo>
                  <a:pt x="16735" y="46647"/>
                  <a:pt x="14658" y="37342"/>
                  <a:pt x="15632" y="31482"/>
                </a:cubicBezTo>
                <a:lnTo>
                  <a:pt x="15632" y="31482"/>
                </a:lnTo>
                <a:cubicBezTo>
                  <a:pt x="16150" y="31904"/>
                  <a:pt x="16675" y="32364"/>
                  <a:pt x="17212" y="32831"/>
                </a:cubicBezTo>
                <a:cubicBezTo>
                  <a:pt x="17049" y="34659"/>
                  <a:pt x="17117" y="36387"/>
                  <a:pt x="16675" y="37063"/>
                </a:cubicBezTo>
                <a:cubicBezTo>
                  <a:pt x="14163" y="40467"/>
                  <a:pt x="18310" y="44103"/>
                  <a:pt x="21252" y="44103"/>
                </a:cubicBezTo>
                <a:cubicBezTo>
                  <a:pt x="21314" y="44103"/>
                  <a:pt x="21376" y="44101"/>
                  <a:pt x="21437" y="44098"/>
                </a:cubicBezTo>
                <a:cubicBezTo>
                  <a:pt x="21487" y="44091"/>
                  <a:pt x="21537" y="44087"/>
                  <a:pt x="21586" y="44087"/>
                </a:cubicBezTo>
                <a:cubicBezTo>
                  <a:pt x="22885" y="44087"/>
                  <a:pt x="23820" y="46551"/>
                  <a:pt x="23820" y="47059"/>
                </a:cubicBezTo>
                <a:cubicBezTo>
                  <a:pt x="23830" y="47192"/>
                  <a:pt x="23881" y="47310"/>
                  <a:pt x="23958" y="47408"/>
                </a:cubicBezTo>
                <a:cubicBezTo>
                  <a:pt x="23416" y="48920"/>
                  <a:pt x="23197" y="49604"/>
                  <a:pt x="22996" y="50234"/>
                </a:cubicBezTo>
                <a:cubicBezTo>
                  <a:pt x="22690" y="51294"/>
                  <a:pt x="21871" y="52896"/>
                  <a:pt x="21067" y="54341"/>
                </a:cubicBezTo>
                <a:cubicBezTo>
                  <a:pt x="20482" y="55179"/>
                  <a:pt x="20183" y="55800"/>
                  <a:pt x="20445" y="56965"/>
                </a:cubicBezTo>
                <a:cubicBezTo>
                  <a:pt x="20527" y="57565"/>
                  <a:pt x="20630" y="58309"/>
                  <a:pt x="20545" y="59153"/>
                </a:cubicBezTo>
                <a:cubicBezTo>
                  <a:pt x="20510" y="59499"/>
                  <a:pt x="20761" y="59806"/>
                  <a:pt x="21108" y="59841"/>
                </a:cubicBezTo>
                <a:cubicBezTo>
                  <a:pt x="23094" y="59429"/>
                  <a:pt x="20029" y="56372"/>
                  <a:pt x="23978" y="56372"/>
                </a:cubicBezTo>
                <a:cubicBezTo>
                  <a:pt x="24244" y="56372"/>
                  <a:pt x="24542" y="56386"/>
                  <a:pt x="24875" y="56415"/>
                </a:cubicBezTo>
                <a:cubicBezTo>
                  <a:pt x="25204" y="56437"/>
                  <a:pt x="25588" y="56453"/>
                  <a:pt x="26003" y="56453"/>
                </a:cubicBezTo>
                <a:cubicBezTo>
                  <a:pt x="27968" y="56453"/>
                  <a:pt x="30638" y="56100"/>
                  <a:pt x="31561" y="54381"/>
                </a:cubicBezTo>
                <a:cubicBezTo>
                  <a:pt x="32830" y="48669"/>
                  <a:pt x="32591" y="31025"/>
                  <a:pt x="33226" y="26474"/>
                </a:cubicBezTo>
                <a:cubicBezTo>
                  <a:pt x="33867" y="31080"/>
                  <a:pt x="33621" y="48619"/>
                  <a:pt x="34889" y="54381"/>
                </a:cubicBezTo>
                <a:cubicBezTo>
                  <a:pt x="35816" y="56100"/>
                  <a:pt x="38483" y="56453"/>
                  <a:pt x="40449" y="56453"/>
                </a:cubicBezTo>
                <a:cubicBezTo>
                  <a:pt x="40864" y="56453"/>
                  <a:pt x="41248" y="56437"/>
                  <a:pt x="41578" y="56415"/>
                </a:cubicBezTo>
                <a:cubicBezTo>
                  <a:pt x="41908" y="56386"/>
                  <a:pt x="42204" y="56372"/>
                  <a:pt x="42469" y="56372"/>
                </a:cubicBezTo>
                <a:cubicBezTo>
                  <a:pt x="46432" y="56372"/>
                  <a:pt x="43358" y="59443"/>
                  <a:pt x="45345" y="59841"/>
                </a:cubicBezTo>
                <a:cubicBezTo>
                  <a:pt x="45689" y="59806"/>
                  <a:pt x="45940" y="59499"/>
                  <a:pt x="45908" y="59153"/>
                </a:cubicBezTo>
                <a:cubicBezTo>
                  <a:pt x="45822" y="58311"/>
                  <a:pt x="45925" y="57565"/>
                  <a:pt x="46011" y="56965"/>
                </a:cubicBezTo>
                <a:cubicBezTo>
                  <a:pt x="46272" y="55797"/>
                  <a:pt x="45973" y="55179"/>
                  <a:pt x="45388" y="54341"/>
                </a:cubicBezTo>
                <a:cubicBezTo>
                  <a:pt x="44582" y="52896"/>
                  <a:pt x="43765" y="51294"/>
                  <a:pt x="43459" y="50234"/>
                </a:cubicBezTo>
                <a:cubicBezTo>
                  <a:pt x="43476" y="49774"/>
                  <a:pt x="42442" y="48217"/>
                  <a:pt x="42635" y="47059"/>
                </a:cubicBezTo>
                <a:cubicBezTo>
                  <a:pt x="42635" y="46551"/>
                  <a:pt x="43575" y="44087"/>
                  <a:pt x="44870" y="44087"/>
                </a:cubicBezTo>
                <a:cubicBezTo>
                  <a:pt x="44919" y="44087"/>
                  <a:pt x="44968" y="44091"/>
                  <a:pt x="45019" y="44098"/>
                </a:cubicBezTo>
                <a:cubicBezTo>
                  <a:pt x="45091" y="44103"/>
                  <a:pt x="45164" y="44106"/>
                  <a:pt x="45239" y="44106"/>
                </a:cubicBezTo>
                <a:cubicBezTo>
                  <a:pt x="48083" y="44106"/>
                  <a:pt x="52316" y="40463"/>
                  <a:pt x="49781" y="37063"/>
                </a:cubicBezTo>
                <a:cubicBezTo>
                  <a:pt x="49349" y="36372"/>
                  <a:pt x="49404" y="34662"/>
                  <a:pt x="49243" y="32831"/>
                </a:cubicBezTo>
                <a:cubicBezTo>
                  <a:pt x="49778" y="32364"/>
                  <a:pt x="50306" y="31909"/>
                  <a:pt x="50823" y="31482"/>
                </a:cubicBezTo>
                <a:lnTo>
                  <a:pt x="50823" y="31482"/>
                </a:lnTo>
                <a:cubicBezTo>
                  <a:pt x="51793" y="37364"/>
                  <a:pt x="49725" y="46627"/>
                  <a:pt x="47540" y="52894"/>
                </a:cubicBezTo>
                <a:cubicBezTo>
                  <a:pt x="46892" y="55847"/>
                  <a:pt x="49693" y="56804"/>
                  <a:pt x="48326" y="59369"/>
                </a:cubicBezTo>
                <a:cubicBezTo>
                  <a:pt x="48147" y="59854"/>
                  <a:pt x="48444" y="60292"/>
                  <a:pt x="48834" y="60292"/>
                </a:cubicBezTo>
                <a:cubicBezTo>
                  <a:pt x="49220" y="60292"/>
                  <a:pt x="49697" y="59865"/>
                  <a:pt x="49896" y="58635"/>
                </a:cubicBezTo>
                <a:cubicBezTo>
                  <a:pt x="50117" y="57593"/>
                  <a:pt x="49969" y="56689"/>
                  <a:pt x="49467" y="56021"/>
                </a:cubicBezTo>
                <a:cubicBezTo>
                  <a:pt x="47352" y="52751"/>
                  <a:pt x="50594" y="49516"/>
                  <a:pt x="50971" y="45904"/>
                </a:cubicBezTo>
                <a:cubicBezTo>
                  <a:pt x="51863" y="42064"/>
                  <a:pt x="52727" y="34124"/>
                  <a:pt x="52024" y="30555"/>
                </a:cubicBezTo>
                <a:cubicBezTo>
                  <a:pt x="53171" y="29726"/>
                  <a:pt x="54259" y="29171"/>
                  <a:pt x="55244" y="29171"/>
                </a:cubicBezTo>
                <a:cubicBezTo>
                  <a:pt x="55434" y="29171"/>
                  <a:pt x="55608" y="29083"/>
                  <a:pt x="55723" y="28948"/>
                </a:cubicBezTo>
                <a:lnTo>
                  <a:pt x="55723" y="28948"/>
                </a:lnTo>
                <a:cubicBezTo>
                  <a:pt x="55681" y="29844"/>
                  <a:pt x="55394" y="35872"/>
                  <a:pt x="55470" y="38530"/>
                </a:cubicBezTo>
                <a:cubicBezTo>
                  <a:pt x="55492" y="41755"/>
                  <a:pt x="54842" y="42134"/>
                  <a:pt x="55618" y="46416"/>
                </a:cubicBezTo>
                <a:cubicBezTo>
                  <a:pt x="56311" y="50465"/>
                  <a:pt x="58441" y="55400"/>
                  <a:pt x="58622" y="59324"/>
                </a:cubicBezTo>
                <a:cubicBezTo>
                  <a:pt x="58700" y="59816"/>
                  <a:pt x="58893" y="60127"/>
                  <a:pt x="58973" y="60446"/>
                </a:cubicBezTo>
                <a:cubicBezTo>
                  <a:pt x="58933" y="60873"/>
                  <a:pt x="59277" y="61105"/>
                  <a:pt x="59614" y="61105"/>
                </a:cubicBezTo>
                <a:cubicBezTo>
                  <a:pt x="59910" y="61105"/>
                  <a:pt x="60202" y="60927"/>
                  <a:pt x="60227" y="60544"/>
                </a:cubicBezTo>
                <a:cubicBezTo>
                  <a:pt x="58479" y="56079"/>
                  <a:pt x="63002" y="47810"/>
                  <a:pt x="62691" y="41667"/>
                </a:cubicBezTo>
                <a:cubicBezTo>
                  <a:pt x="62296" y="34853"/>
                  <a:pt x="60902" y="31964"/>
                  <a:pt x="57818" y="23879"/>
                </a:cubicBezTo>
                <a:cubicBezTo>
                  <a:pt x="55633" y="17911"/>
                  <a:pt x="44544" y="14609"/>
                  <a:pt x="39483" y="13903"/>
                </a:cubicBezTo>
                <a:cubicBezTo>
                  <a:pt x="40590" y="12485"/>
                  <a:pt x="42661" y="8557"/>
                  <a:pt x="42876" y="8557"/>
                </a:cubicBezTo>
                <a:cubicBezTo>
                  <a:pt x="42878" y="8557"/>
                  <a:pt x="42879" y="8557"/>
                  <a:pt x="42881" y="8558"/>
                </a:cubicBezTo>
                <a:cubicBezTo>
                  <a:pt x="42931" y="8583"/>
                  <a:pt x="44074" y="9131"/>
                  <a:pt x="47796" y="11715"/>
                </a:cubicBezTo>
                <a:cubicBezTo>
                  <a:pt x="50851" y="13775"/>
                  <a:pt x="51953" y="15249"/>
                  <a:pt x="52709" y="15453"/>
                </a:cubicBezTo>
                <a:cubicBezTo>
                  <a:pt x="52764" y="15450"/>
                  <a:pt x="52821" y="15449"/>
                  <a:pt x="52879" y="15449"/>
                </a:cubicBezTo>
                <a:cubicBezTo>
                  <a:pt x="55526" y="15449"/>
                  <a:pt x="61021" y="17743"/>
                  <a:pt x="61646" y="21390"/>
                </a:cubicBezTo>
                <a:cubicBezTo>
                  <a:pt x="62718" y="24756"/>
                  <a:pt x="63080" y="29405"/>
                  <a:pt x="62266" y="32125"/>
                </a:cubicBezTo>
                <a:cubicBezTo>
                  <a:pt x="62879" y="36179"/>
                  <a:pt x="64813" y="36746"/>
                  <a:pt x="63205" y="47722"/>
                </a:cubicBezTo>
                <a:cubicBezTo>
                  <a:pt x="62304" y="49393"/>
                  <a:pt x="62600" y="52268"/>
                  <a:pt x="63394" y="55443"/>
                </a:cubicBezTo>
                <a:cubicBezTo>
                  <a:pt x="64057" y="58256"/>
                  <a:pt x="64074" y="59394"/>
                  <a:pt x="64273" y="60672"/>
                </a:cubicBezTo>
                <a:cubicBezTo>
                  <a:pt x="64504" y="60827"/>
                  <a:pt x="64701" y="60897"/>
                  <a:pt x="64863" y="60897"/>
                </a:cubicBezTo>
                <a:cubicBezTo>
                  <a:pt x="65466" y="60897"/>
                  <a:pt x="65598" y="59932"/>
                  <a:pt x="65325" y="58784"/>
                </a:cubicBezTo>
                <a:cubicBezTo>
                  <a:pt x="65084" y="56840"/>
                  <a:pt x="63185" y="50118"/>
                  <a:pt x="64140" y="48915"/>
                </a:cubicBezTo>
                <a:cubicBezTo>
                  <a:pt x="66250" y="39532"/>
                  <a:pt x="64308" y="34714"/>
                  <a:pt x="63487" y="32429"/>
                </a:cubicBezTo>
                <a:cubicBezTo>
                  <a:pt x="65059" y="24186"/>
                  <a:pt x="63057" y="14832"/>
                  <a:pt x="52988" y="14214"/>
                </a:cubicBezTo>
                <a:cubicBezTo>
                  <a:pt x="52428" y="13380"/>
                  <a:pt x="44175" y="7591"/>
                  <a:pt x="43670" y="7553"/>
                </a:cubicBezTo>
                <a:lnTo>
                  <a:pt x="41786" y="470"/>
                </a:lnTo>
                <a:cubicBezTo>
                  <a:pt x="41719" y="187"/>
                  <a:pt x="41444" y="6"/>
                  <a:pt x="41168" y="6"/>
                </a:cubicBezTo>
                <a:cubicBezTo>
                  <a:pt x="41053" y="6"/>
                  <a:pt x="40937" y="38"/>
                  <a:pt x="40837" y="106"/>
                </a:cubicBezTo>
                <a:cubicBezTo>
                  <a:pt x="40349" y="566"/>
                  <a:pt x="40272" y="1382"/>
                  <a:pt x="39267" y="3552"/>
                </a:cubicBezTo>
                <a:cubicBezTo>
                  <a:pt x="39267" y="3552"/>
                  <a:pt x="34611" y="8"/>
                  <a:pt x="34485" y="8"/>
                </a:cubicBezTo>
                <a:cubicBezTo>
                  <a:pt x="34485" y="8"/>
                  <a:pt x="34485" y="8"/>
                  <a:pt x="34485" y="8"/>
                </a:cubicBezTo>
                <a:cubicBezTo>
                  <a:pt x="34464" y="3"/>
                  <a:pt x="34445" y="1"/>
                  <a:pt x="34426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32"/>
          <p:cNvSpPr/>
          <p:nvPr/>
        </p:nvSpPr>
        <p:spPr>
          <a:xfrm flipH="1">
            <a:off x="6893150" y="1485250"/>
            <a:ext cx="4565502" cy="5692522"/>
          </a:xfrm>
          <a:custGeom>
            <a:rect b="b" l="l" r="r" t="t"/>
            <a:pathLst>
              <a:path extrusionOk="0" h="84184" w="58904">
                <a:moveTo>
                  <a:pt x="22654" y="1118"/>
                </a:moveTo>
                <a:cubicBezTo>
                  <a:pt x="23614" y="1118"/>
                  <a:pt x="25065" y="1386"/>
                  <a:pt x="27186" y="1386"/>
                </a:cubicBezTo>
                <a:cubicBezTo>
                  <a:pt x="27859" y="1386"/>
                  <a:pt x="28599" y="1359"/>
                  <a:pt x="29412" y="1288"/>
                </a:cubicBezTo>
                <a:lnTo>
                  <a:pt x="29412" y="1288"/>
                </a:lnTo>
                <a:cubicBezTo>
                  <a:pt x="29332" y="1697"/>
                  <a:pt x="29161" y="2275"/>
                  <a:pt x="28799" y="2898"/>
                </a:cubicBezTo>
                <a:cubicBezTo>
                  <a:pt x="27631" y="5598"/>
                  <a:pt x="22975" y="5849"/>
                  <a:pt x="21314" y="7783"/>
                </a:cubicBezTo>
                <a:cubicBezTo>
                  <a:pt x="20785" y="2096"/>
                  <a:pt x="20823" y="1118"/>
                  <a:pt x="22654" y="1118"/>
                </a:cubicBezTo>
                <a:close/>
                <a:moveTo>
                  <a:pt x="32692" y="1286"/>
                </a:moveTo>
                <a:cubicBezTo>
                  <a:pt x="32732" y="3257"/>
                  <a:pt x="31781" y="4900"/>
                  <a:pt x="30284" y="6269"/>
                </a:cubicBezTo>
                <a:cubicBezTo>
                  <a:pt x="27516" y="8913"/>
                  <a:pt x="23593" y="8815"/>
                  <a:pt x="21942" y="11892"/>
                </a:cubicBezTo>
                <a:cubicBezTo>
                  <a:pt x="21789" y="11249"/>
                  <a:pt x="21664" y="10559"/>
                  <a:pt x="21558" y="9850"/>
                </a:cubicBezTo>
                <a:cubicBezTo>
                  <a:pt x="21784" y="8353"/>
                  <a:pt x="24125" y="7303"/>
                  <a:pt x="25426" y="6924"/>
                </a:cubicBezTo>
                <a:cubicBezTo>
                  <a:pt x="28930" y="5678"/>
                  <a:pt x="30123" y="3860"/>
                  <a:pt x="30688" y="1288"/>
                </a:cubicBezTo>
                <a:cubicBezTo>
                  <a:pt x="31411" y="1286"/>
                  <a:pt x="32087" y="1286"/>
                  <a:pt x="32692" y="1286"/>
                </a:cubicBezTo>
                <a:close/>
                <a:moveTo>
                  <a:pt x="35511" y="1260"/>
                </a:moveTo>
                <a:cubicBezTo>
                  <a:pt x="35827" y="1260"/>
                  <a:pt x="36115" y="1911"/>
                  <a:pt x="36224" y="2195"/>
                </a:cubicBezTo>
                <a:cubicBezTo>
                  <a:pt x="36678" y="3458"/>
                  <a:pt x="36942" y="4066"/>
                  <a:pt x="35859" y="5452"/>
                </a:cubicBezTo>
                <a:cubicBezTo>
                  <a:pt x="34141" y="10476"/>
                  <a:pt x="26041" y="10365"/>
                  <a:pt x="22505" y="14105"/>
                </a:cubicBezTo>
                <a:lnTo>
                  <a:pt x="22505" y="14105"/>
                </a:lnTo>
                <a:cubicBezTo>
                  <a:pt x="22603" y="9011"/>
                  <a:pt x="33913" y="9926"/>
                  <a:pt x="33948" y="1278"/>
                </a:cubicBezTo>
                <a:cubicBezTo>
                  <a:pt x="34792" y="1275"/>
                  <a:pt x="35352" y="1270"/>
                  <a:pt x="35495" y="1260"/>
                </a:cubicBezTo>
                <a:cubicBezTo>
                  <a:pt x="35501" y="1260"/>
                  <a:pt x="35506" y="1260"/>
                  <a:pt x="35511" y="1260"/>
                </a:cubicBezTo>
                <a:close/>
                <a:moveTo>
                  <a:pt x="37000" y="6007"/>
                </a:moveTo>
                <a:cubicBezTo>
                  <a:pt x="37075" y="6864"/>
                  <a:pt x="37233" y="7964"/>
                  <a:pt x="37206" y="8939"/>
                </a:cubicBezTo>
                <a:cubicBezTo>
                  <a:pt x="35081" y="14401"/>
                  <a:pt x="26466" y="13166"/>
                  <a:pt x="23040" y="17551"/>
                </a:cubicBezTo>
                <a:cubicBezTo>
                  <a:pt x="23015" y="17227"/>
                  <a:pt x="22985" y="16895"/>
                  <a:pt x="22939" y="16554"/>
                </a:cubicBezTo>
                <a:cubicBezTo>
                  <a:pt x="22759" y="12287"/>
                  <a:pt x="34523" y="11498"/>
                  <a:pt x="35972" y="7743"/>
                </a:cubicBezTo>
                <a:cubicBezTo>
                  <a:pt x="36249" y="7130"/>
                  <a:pt x="36633" y="6565"/>
                  <a:pt x="37000" y="6007"/>
                </a:cubicBezTo>
                <a:close/>
                <a:moveTo>
                  <a:pt x="36801" y="11757"/>
                </a:moveTo>
                <a:lnTo>
                  <a:pt x="36801" y="11757"/>
                </a:lnTo>
                <a:cubicBezTo>
                  <a:pt x="34945" y="16619"/>
                  <a:pt x="31364" y="18267"/>
                  <a:pt x="26629" y="19282"/>
                </a:cubicBezTo>
                <a:cubicBezTo>
                  <a:pt x="25260" y="19583"/>
                  <a:pt x="23713" y="20201"/>
                  <a:pt x="22884" y="20706"/>
                </a:cubicBezTo>
                <a:cubicBezTo>
                  <a:pt x="23781" y="15037"/>
                  <a:pt x="33401" y="15574"/>
                  <a:pt x="36801" y="11757"/>
                </a:cubicBezTo>
                <a:close/>
                <a:moveTo>
                  <a:pt x="16874" y="1263"/>
                </a:moveTo>
                <a:cubicBezTo>
                  <a:pt x="17158" y="1263"/>
                  <a:pt x="17532" y="1265"/>
                  <a:pt x="17974" y="1265"/>
                </a:cubicBezTo>
                <a:cubicBezTo>
                  <a:pt x="18042" y="3702"/>
                  <a:pt x="17406" y="12161"/>
                  <a:pt x="16314" y="13271"/>
                </a:cubicBezTo>
                <a:cubicBezTo>
                  <a:pt x="14724" y="15625"/>
                  <a:pt x="13179" y="19739"/>
                  <a:pt x="11743" y="21924"/>
                </a:cubicBezTo>
                <a:cubicBezTo>
                  <a:pt x="10926" y="23074"/>
                  <a:pt x="10863" y="23300"/>
                  <a:pt x="10833" y="24179"/>
                </a:cubicBezTo>
                <a:cubicBezTo>
                  <a:pt x="10884" y="24898"/>
                  <a:pt x="10487" y="27809"/>
                  <a:pt x="9942" y="28552"/>
                </a:cubicBezTo>
                <a:cubicBezTo>
                  <a:pt x="10439" y="24847"/>
                  <a:pt x="11014" y="22037"/>
                  <a:pt x="11554" y="20753"/>
                </a:cubicBezTo>
                <a:cubicBezTo>
                  <a:pt x="17783" y="9220"/>
                  <a:pt x="16670" y="13557"/>
                  <a:pt x="16874" y="1263"/>
                </a:cubicBezTo>
                <a:close/>
                <a:moveTo>
                  <a:pt x="34729" y="17174"/>
                </a:moveTo>
                <a:lnTo>
                  <a:pt x="34729" y="17174"/>
                </a:lnTo>
                <a:cubicBezTo>
                  <a:pt x="34111" y="19249"/>
                  <a:pt x="33481" y="21723"/>
                  <a:pt x="33519" y="22999"/>
                </a:cubicBezTo>
                <a:cubicBezTo>
                  <a:pt x="33838" y="26751"/>
                  <a:pt x="35329" y="34419"/>
                  <a:pt x="35455" y="38332"/>
                </a:cubicBezTo>
                <a:cubicBezTo>
                  <a:pt x="35018" y="35479"/>
                  <a:pt x="33750" y="31991"/>
                  <a:pt x="31831" y="28329"/>
                </a:cubicBezTo>
                <a:cubicBezTo>
                  <a:pt x="31820" y="28349"/>
                  <a:pt x="31812" y="28359"/>
                  <a:pt x="31806" y="28359"/>
                </a:cubicBezTo>
                <a:cubicBezTo>
                  <a:pt x="31619" y="28359"/>
                  <a:pt x="33675" y="18529"/>
                  <a:pt x="33765" y="18402"/>
                </a:cubicBezTo>
                <a:cubicBezTo>
                  <a:pt x="33800" y="18254"/>
                  <a:pt x="34435" y="17458"/>
                  <a:pt x="34729" y="17174"/>
                </a:cubicBezTo>
                <a:close/>
                <a:moveTo>
                  <a:pt x="19230" y="1270"/>
                </a:moveTo>
                <a:lnTo>
                  <a:pt x="19230" y="1270"/>
                </a:lnTo>
                <a:cubicBezTo>
                  <a:pt x="20651" y="1341"/>
                  <a:pt x="19378" y="9361"/>
                  <a:pt x="20875" y="12789"/>
                </a:cubicBezTo>
                <a:cubicBezTo>
                  <a:pt x="21425" y="14826"/>
                  <a:pt x="21746" y="16368"/>
                  <a:pt x="21809" y="18242"/>
                </a:cubicBezTo>
                <a:cubicBezTo>
                  <a:pt x="21872" y="22989"/>
                  <a:pt x="15857" y="36509"/>
                  <a:pt x="12652" y="39892"/>
                </a:cubicBezTo>
                <a:cubicBezTo>
                  <a:pt x="10984" y="41452"/>
                  <a:pt x="9783" y="42866"/>
                  <a:pt x="9346" y="44664"/>
                </a:cubicBezTo>
                <a:cubicBezTo>
                  <a:pt x="8643" y="40505"/>
                  <a:pt x="8872" y="39716"/>
                  <a:pt x="9510" y="32219"/>
                </a:cubicBezTo>
                <a:cubicBezTo>
                  <a:pt x="9653" y="30873"/>
                  <a:pt x="9447" y="31059"/>
                  <a:pt x="10464" y="30049"/>
                </a:cubicBezTo>
                <a:cubicBezTo>
                  <a:pt x="11795" y="28700"/>
                  <a:pt x="12057" y="25224"/>
                  <a:pt x="12162" y="23604"/>
                </a:cubicBezTo>
                <a:cubicBezTo>
                  <a:pt x="13935" y="21120"/>
                  <a:pt x="15585" y="16722"/>
                  <a:pt x="17364" y="13959"/>
                </a:cubicBezTo>
                <a:cubicBezTo>
                  <a:pt x="18617" y="12704"/>
                  <a:pt x="19305" y="3996"/>
                  <a:pt x="19230" y="1270"/>
                </a:cubicBezTo>
                <a:close/>
                <a:moveTo>
                  <a:pt x="25192" y="35685"/>
                </a:moveTo>
                <a:cubicBezTo>
                  <a:pt x="25946" y="36373"/>
                  <a:pt x="29595" y="42092"/>
                  <a:pt x="29839" y="43293"/>
                </a:cubicBezTo>
                <a:cubicBezTo>
                  <a:pt x="30055" y="44365"/>
                  <a:pt x="29437" y="47455"/>
                  <a:pt x="29550" y="48994"/>
                </a:cubicBezTo>
                <a:cubicBezTo>
                  <a:pt x="26092" y="48259"/>
                  <a:pt x="24703" y="40995"/>
                  <a:pt x="23502" y="37923"/>
                </a:cubicBezTo>
                <a:cubicBezTo>
                  <a:pt x="24120" y="37092"/>
                  <a:pt x="24718" y="36311"/>
                  <a:pt x="25192" y="35685"/>
                </a:cubicBezTo>
                <a:close/>
                <a:moveTo>
                  <a:pt x="26860" y="33447"/>
                </a:moveTo>
                <a:cubicBezTo>
                  <a:pt x="33503" y="38787"/>
                  <a:pt x="32665" y="44182"/>
                  <a:pt x="32243" y="51293"/>
                </a:cubicBezTo>
                <a:lnTo>
                  <a:pt x="32243" y="51293"/>
                </a:lnTo>
                <a:cubicBezTo>
                  <a:pt x="31637" y="50270"/>
                  <a:pt x="31258" y="49725"/>
                  <a:pt x="30901" y="49487"/>
                </a:cubicBezTo>
                <a:cubicBezTo>
                  <a:pt x="30572" y="49140"/>
                  <a:pt x="31014" y="44117"/>
                  <a:pt x="31115" y="43846"/>
                </a:cubicBezTo>
                <a:cubicBezTo>
                  <a:pt x="31200" y="43230"/>
                  <a:pt x="31035" y="41989"/>
                  <a:pt x="28626" y="38350"/>
                </a:cubicBezTo>
                <a:cubicBezTo>
                  <a:pt x="27352" y="36424"/>
                  <a:pt x="26024" y="34706"/>
                  <a:pt x="26011" y="34691"/>
                </a:cubicBezTo>
                <a:cubicBezTo>
                  <a:pt x="26029" y="34414"/>
                  <a:pt x="26722" y="33729"/>
                  <a:pt x="26860" y="33447"/>
                </a:cubicBezTo>
                <a:close/>
                <a:moveTo>
                  <a:pt x="32388" y="18777"/>
                </a:moveTo>
                <a:lnTo>
                  <a:pt x="32388" y="18777"/>
                </a:lnTo>
                <a:cubicBezTo>
                  <a:pt x="32017" y="20927"/>
                  <a:pt x="30334" y="26819"/>
                  <a:pt x="30668" y="28823"/>
                </a:cubicBezTo>
                <a:cubicBezTo>
                  <a:pt x="35975" y="37878"/>
                  <a:pt x="34252" y="44938"/>
                  <a:pt x="33712" y="53041"/>
                </a:cubicBezTo>
                <a:cubicBezTo>
                  <a:pt x="33451" y="51868"/>
                  <a:pt x="33411" y="50426"/>
                  <a:pt x="33611" y="48834"/>
                </a:cubicBezTo>
                <a:cubicBezTo>
                  <a:pt x="35289" y="31315"/>
                  <a:pt x="24582" y="36790"/>
                  <a:pt x="29048" y="28429"/>
                </a:cubicBezTo>
                <a:cubicBezTo>
                  <a:pt x="30196" y="25136"/>
                  <a:pt x="30776" y="22474"/>
                  <a:pt x="30776" y="20507"/>
                </a:cubicBezTo>
                <a:cubicBezTo>
                  <a:pt x="30781" y="19749"/>
                  <a:pt x="31866" y="19043"/>
                  <a:pt x="32388" y="18777"/>
                </a:cubicBezTo>
                <a:close/>
                <a:moveTo>
                  <a:pt x="28146" y="20183"/>
                </a:moveTo>
                <a:lnTo>
                  <a:pt x="28146" y="20183"/>
                </a:lnTo>
                <a:cubicBezTo>
                  <a:pt x="27900" y="22976"/>
                  <a:pt x="22972" y="34706"/>
                  <a:pt x="18341" y="37973"/>
                </a:cubicBezTo>
                <a:cubicBezTo>
                  <a:pt x="18554" y="37107"/>
                  <a:pt x="18989" y="36285"/>
                  <a:pt x="18034" y="36077"/>
                </a:cubicBezTo>
                <a:cubicBezTo>
                  <a:pt x="17017" y="36135"/>
                  <a:pt x="17218" y="38345"/>
                  <a:pt x="15814" y="41500"/>
                </a:cubicBezTo>
                <a:cubicBezTo>
                  <a:pt x="13807" y="47151"/>
                  <a:pt x="11635" y="49163"/>
                  <a:pt x="12441" y="54827"/>
                </a:cubicBezTo>
                <a:cubicBezTo>
                  <a:pt x="11069" y="49107"/>
                  <a:pt x="8372" y="44712"/>
                  <a:pt x="13513" y="40806"/>
                </a:cubicBezTo>
                <a:cubicBezTo>
                  <a:pt x="15912" y="39279"/>
                  <a:pt x="21593" y="25508"/>
                  <a:pt x="22407" y="22537"/>
                </a:cubicBezTo>
                <a:cubicBezTo>
                  <a:pt x="22713" y="21992"/>
                  <a:pt x="26355" y="20434"/>
                  <a:pt x="28146" y="20183"/>
                </a:cubicBezTo>
                <a:close/>
                <a:moveTo>
                  <a:pt x="37331" y="13736"/>
                </a:moveTo>
                <a:lnTo>
                  <a:pt x="37331" y="13736"/>
                </a:lnTo>
                <a:cubicBezTo>
                  <a:pt x="37726" y="15537"/>
                  <a:pt x="38404" y="18860"/>
                  <a:pt x="38710" y="21705"/>
                </a:cubicBezTo>
                <a:cubicBezTo>
                  <a:pt x="40534" y="26867"/>
                  <a:pt x="37665" y="40515"/>
                  <a:pt x="35430" y="48296"/>
                </a:cubicBezTo>
                <a:cubicBezTo>
                  <a:pt x="35442" y="49110"/>
                  <a:pt x="35214" y="53362"/>
                  <a:pt x="35616" y="55261"/>
                </a:cubicBezTo>
                <a:cubicBezTo>
                  <a:pt x="33870" y="51607"/>
                  <a:pt x="36085" y="45370"/>
                  <a:pt x="36638" y="40746"/>
                </a:cubicBezTo>
                <a:cubicBezTo>
                  <a:pt x="37341" y="32787"/>
                  <a:pt x="32275" y="22446"/>
                  <a:pt x="37331" y="13736"/>
                </a:cubicBezTo>
                <a:close/>
                <a:moveTo>
                  <a:pt x="36648" y="49710"/>
                </a:moveTo>
                <a:lnTo>
                  <a:pt x="36648" y="49710"/>
                </a:lnTo>
                <a:cubicBezTo>
                  <a:pt x="37268" y="50185"/>
                  <a:pt x="38107" y="50830"/>
                  <a:pt x="38969" y="51496"/>
                </a:cubicBezTo>
                <a:cubicBezTo>
                  <a:pt x="41965" y="53834"/>
                  <a:pt x="42355" y="52702"/>
                  <a:pt x="42794" y="56750"/>
                </a:cubicBezTo>
                <a:cubicBezTo>
                  <a:pt x="42967" y="57931"/>
                  <a:pt x="43128" y="59149"/>
                  <a:pt x="43183" y="59599"/>
                </a:cubicBezTo>
                <a:cubicBezTo>
                  <a:pt x="42915" y="59970"/>
                  <a:pt x="42570" y="60128"/>
                  <a:pt x="42181" y="60128"/>
                </a:cubicBezTo>
                <a:cubicBezTo>
                  <a:pt x="40304" y="60128"/>
                  <a:pt x="37387" y="56469"/>
                  <a:pt x="37002" y="55452"/>
                </a:cubicBezTo>
                <a:cubicBezTo>
                  <a:pt x="36387" y="53854"/>
                  <a:pt x="36746" y="51132"/>
                  <a:pt x="36648" y="49710"/>
                </a:cubicBezTo>
                <a:close/>
                <a:moveTo>
                  <a:pt x="29668" y="19751"/>
                </a:moveTo>
                <a:cubicBezTo>
                  <a:pt x="29605" y="23813"/>
                  <a:pt x="26707" y="31440"/>
                  <a:pt x="26217" y="32194"/>
                </a:cubicBezTo>
                <a:cubicBezTo>
                  <a:pt x="24153" y="35130"/>
                  <a:pt x="20272" y="39739"/>
                  <a:pt x="19006" y="42542"/>
                </a:cubicBezTo>
                <a:cubicBezTo>
                  <a:pt x="16919" y="48567"/>
                  <a:pt x="24504" y="55605"/>
                  <a:pt x="20131" y="62638"/>
                </a:cubicBezTo>
                <a:cubicBezTo>
                  <a:pt x="20099" y="62171"/>
                  <a:pt x="20069" y="61671"/>
                  <a:pt x="20046" y="61194"/>
                </a:cubicBezTo>
                <a:cubicBezTo>
                  <a:pt x="22771" y="56999"/>
                  <a:pt x="19059" y="47309"/>
                  <a:pt x="16673" y="42791"/>
                </a:cubicBezTo>
                <a:cubicBezTo>
                  <a:pt x="17678" y="39498"/>
                  <a:pt x="18830" y="39726"/>
                  <a:pt x="23083" y="34633"/>
                </a:cubicBezTo>
                <a:cubicBezTo>
                  <a:pt x="25326" y="32922"/>
                  <a:pt x="28952" y="22283"/>
                  <a:pt x="29668" y="19751"/>
                </a:cubicBezTo>
                <a:close/>
                <a:moveTo>
                  <a:pt x="16050" y="44401"/>
                </a:moveTo>
                <a:cubicBezTo>
                  <a:pt x="17652" y="47508"/>
                  <a:pt x="20579" y="55738"/>
                  <a:pt x="19720" y="57876"/>
                </a:cubicBezTo>
                <a:cubicBezTo>
                  <a:pt x="19084" y="60679"/>
                  <a:pt x="18331" y="62053"/>
                  <a:pt x="17863" y="62783"/>
                </a:cubicBezTo>
                <a:cubicBezTo>
                  <a:pt x="13408" y="54420"/>
                  <a:pt x="11722" y="53086"/>
                  <a:pt x="16050" y="44401"/>
                </a:cubicBezTo>
                <a:close/>
                <a:moveTo>
                  <a:pt x="14322" y="58689"/>
                </a:moveTo>
                <a:cubicBezTo>
                  <a:pt x="15058" y="60096"/>
                  <a:pt x="16015" y="62000"/>
                  <a:pt x="16673" y="63225"/>
                </a:cubicBezTo>
                <a:cubicBezTo>
                  <a:pt x="17112" y="63866"/>
                  <a:pt x="17100" y="64454"/>
                  <a:pt x="17879" y="64612"/>
                </a:cubicBezTo>
                <a:cubicBezTo>
                  <a:pt x="17882" y="64612"/>
                  <a:pt x="17885" y="64612"/>
                  <a:pt x="17888" y="64612"/>
                </a:cubicBezTo>
                <a:cubicBezTo>
                  <a:pt x="18196" y="64612"/>
                  <a:pt x="18467" y="64383"/>
                  <a:pt x="18524" y="64077"/>
                </a:cubicBezTo>
                <a:cubicBezTo>
                  <a:pt x="18614" y="63904"/>
                  <a:pt x="18803" y="63652"/>
                  <a:pt x="18931" y="63441"/>
                </a:cubicBezTo>
                <a:lnTo>
                  <a:pt x="18931" y="63441"/>
                </a:lnTo>
                <a:cubicBezTo>
                  <a:pt x="19519" y="66656"/>
                  <a:pt x="18491" y="68211"/>
                  <a:pt x="18167" y="71009"/>
                </a:cubicBezTo>
                <a:cubicBezTo>
                  <a:pt x="17929" y="72368"/>
                  <a:pt x="17698" y="73772"/>
                  <a:pt x="17512" y="74970"/>
                </a:cubicBezTo>
                <a:cubicBezTo>
                  <a:pt x="17532" y="73988"/>
                  <a:pt x="17600" y="67588"/>
                  <a:pt x="16269" y="64680"/>
                </a:cubicBezTo>
                <a:cubicBezTo>
                  <a:pt x="15467" y="62924"/>
                  <a:pt x="14797" y="60842"/>
                  <a:pt x="14322" y="58689"/>
                </a:cubicBezTo>
                <a:close/>
                <a:moveTo>
                  <a:pt x="10452" y="52099"/>
                </a:moveTo>
                <a:cubicBezTo>
                  <a:pt x="12149" y="57647"/>
                  <a:pt x="13342" y="68952"/>
                  <a:pt x="14071" y="75028"/>
                </a:cubicBezTo>
                <a:cubicBezTo>
                  <a:pt x="13830" y="73749"/>
                  <a:pt x="13528" y="72011"/>
                  <a:pt x="13330" y="70871"/>
                </a:cubicBezTo>
                <a:cubicBezTo>
                  <a:pt x="12624" y="67206"/>
                  <a:pt x="11522" y="59322"/>
                  <a:pt x="10452" y="52099"/>
                </a:cubicBezTo>
                <a:close/>
                <a:moveTo>
                  <a:pt x="13456" y="60438"/>
                </a:moveTo>
                <a:lnTo>
                  <a:pt x="13456" y="60438"/>
                </a:lnTo>
                <a:cubicBezTo>
                  <a:pt x="15302" y="65157"/>
                  <a:pt x="17318" y="72828"/>
                  <a:pt x="15804" y="76585"/>
                </a:cubicBezTo>
                <a:cubicBezTo>
                  <a:pt x="15656" y="76407"/>
                  <a:pt x="15535" y="76238"/>
                  <a:pt x="15485" y="76113"/>
                </a:cubicBezTo>
                <a:cubicBezTo>
                  <a:pt x="14907" y="71750"/>
                  <a:pt x="14372" y="66237"/>
                  <a:pt x="13456" y="60438"/>
                </a:cubicBezTo>
                <a:close/>
                <a:moveTo>
                  <a:pt x="17449" y="75367"/>
                </a:moveTo>
                <a:cubicBezTo>
                  <a:pt x="17431" y="75482"/>
                  <a:pt x="17414" y="75595"/>
                  <a:pt x="17399" y="75708"/>
                </a:cubicBezTo>
                <a:cubicBezTo>
                  <a:pt x="17067" y="77959"/>
                  <a:pt x="17107" y="78079"/>
                  <a:pt x="17160" y="78248"/>
                </a:cubicBezTo>
                <a:cubicBezTo>
                  <a:pt x="17484" y="78966"/>
                  <a:pt x="18569" y="82038"/>
                  <a:pt x="18316" y="82623"/>
                </a:cubicBezTo>
                <a:cubicBezTo>
                  <a:pt x="18262" y="82787"/>
                  <a:pt x="18195" y="82836"/>
                  <a:pt x="18008" y="82836"/>
                </a:cubicBezTo>
                <a:cubicBezTo>
                  <a:pt x="17881" y="82836"/>
                  <a:pt x="17697" y="82813"/>
                  <a:pt x="17424" y="82789"/>
                </a:cubicBezTo>
                <a:cubicBezTo>
                  <a:pt x="14513" y="82111"/>
                  <a:pt x="6280" y="79737"/>
                  <a:pt x="3218" y="78657"/>
                </a:cubicBezTo>
                <a:cubicBezTo>
                  <a:pt x="3777" y="78344"/>
                  <a:pt x="4523" y="78227"/>
                  <a:pt x="5368" y="78227"/>
                </a:cubicBezTo>
                <a:cubicBezTo>
                  <a:pt x="7832" y="78227"/>
                  <a:pt x="11139" y="79218"/>
                  <a:pt x="13127" y="79218"/>
                </a:cubicBezTo>
                <a:cubicBezTo>
                  <a:pt x="14499" y="79218"/>
                  <a:pt x="15243" y="78747"/>
                  <a:pt x="14651" y="77153"/>
                </a:cubicBezTo>
                <a:lnTo>
                  <a:pt x="14651" y="77153"/>
                </a:lnTo>
                <a:cubicBezTo>
                  <a:pt x="15322" y="78064"/>
                  <a:pt x="15787" y="78415"/>
                  <a:pt x="16128" y="78415"/>
                </a:cubicBezTo>
                <a:cubicBezTo>
                  <a:pt x="16916" y="78415"/>
                  <a:pt x="17030" y="76533"/>
                  <a:pt x="17449" y="75367"/>
                </a:cubicBezTo>
                <a:close/>
                <a:moveTo>
                  <a:pt x="26335" y="48284"/>
                </a:moveTo>
                <a:lnTo>
                  <a:pt x="26335" y="48284"/>
                </a:lnTo>
                <a:cubicBezTo>
                  <a:pt x="27812" y="49861"/>
                  <a:pt x="29728" y="50439"/>
                  <a:pt x="30246" y="50569"/>
                </a:cubicBezTo>
                <a:cubicBezTo>
                  <a:pt x="31273" y="51921"/>
                  <a:pt x="32677" y="54593"/>
                  <a:pt x="33576" y="55824"/>
                </a:cubicBezTo>
                <a:cubicBezTo>
                  <a:pt x="35699" y="58217"/>
                  <a:pt x="36874" y="59091"/>
                  <a:pt x="38517" y="60377"/>
                </a:cubicBezTo>
                <a:cubicBezTo>
                  <a:pt x="39250" y="60792"/>
                  <a:pt x="45816" y="66287"/>
                  <a:pt x="50043" y="69879"/>
                </a:cubicBezTo>
                <a:cubicBezTo>
                  <a:pt x="50161" y="69979"/>
                  <a:pt x="50306" y="70027"/>
                  <a:pt x="50449" y="70027"/>
                </a:cubicBezTo>
                <a:cubicBezTo>
                  <a:pt x="50627" y="70027"/>
                  <a:pt x="50804" y="69952"/>
                  <a:pt x="50929" y="69806"/>
                </a:cubicBezTo>
                <a:cubicBezTo>
                  <a:pt x="51698" y="68608"/>
                  <a:pt x="44869" y="64283"/>
                  <a:pt x="41837" y="61382"/>
                </a:cubicBezTo>
                <a:lnTo>
                  <a:pt x="41837" y="61382"/>
                </a:lnTo>
                <a:cubicBezTo>
                  <a:pt x="41970" y="61422"/>
                  <a:pt x="42108" y="61440"/>
                  <a:pt x="42247" y="61440"/>
                </a:cubicBezTo>
                <a:cubicBezTo>
                  <a:pt x="43231" y="61440"/>
                  <a:pt x="44305" y="60537"/>
                  <a:pt x="44424" y="59913"/>
                </a:cubicBezTo>
                <a:cubicBezTo>
                  <a:pt x="44517" y="59428"/>
                  <a:pt x="44349" y="59079"/>
                  <a:pt x="44191" y="57645"/>
                </a:cubicBezTo>
                <a:lnTo>
                  <a:pt x="44191" y="57645"/>
                </a:lnTo>
                <a:cubicBezTo>
                  <a:pt x="48307" y="64157"/>
                  <a:pt x="50339" y="70396"/>
                  <a:pt x="57334" y="71253"/>
                </a:cubicBezTo>
                <a:cubicBezTo>
                  <a:pt x="57256" y="71524"/>
                  <a:pt x="57045" y="72067"/>
                  <a:pt x="56478" y="73086"/>
                </a:cubicBezTo>
                <a:cubicBezTo>
                  <a:pt x="55219" y="75447"/>
                  <a:pt x="50678" y="81819"/>
                  <a:pt x="49794" y="82849"/>
                </a:cubicBezTo>
                <a:cubicBezTo>
                  <a:pt x="51007" y="81309"/>
                  <a:pt x="52107" y="76879"/>
                  <a:pt x="52200" y="75000"/>
                </a:cubicBezTo>
                <a:cubicBezTo>
                  <a:pt x="51321" y="71647"/>
                  <a:pt x="49442" y="71542"/>
                  <a:pt x="45175" y="67367"/>
                </a:cubicBezTo>
                <a:cubicBezTo>
                  <a:pt x="41827" y="64341"/>
                  <a:pt x="36799" y="60287"/>
                  <a:pt x="34028" y="57107"/>
                </a:cubicBezTo>
                <a:cubicBezTo>
                  <a:pt x="33197" y="55259"/>
                  <a:pt x="30241" y="54379"/>
                  <a:pt x="28402" y="53217"/>
                </a:cubicBezTo>
                <a:cubicBezTo>
                  <a:pt x="27357" y="52513"/>
                  <a:pt x="26674" y="49916"/>
                  <a:pt x="26335" y="48284"/>
                </a:cubicBezTo>
                <a:close/>
                <a:moveTo>
                  <a:pt x="17941" y="0"/>
                </a:moveTo>
                <a:cubicBezTo>
                  <a:pt x="17338" y="0"/>
                  <a:pt x="16782" y="1"/>
                  <a:pt x="16289" y="5"/>
                </a:cubicBezTo>
                <a:cubicBezTo>
                  <a:pt x="16275" y="4"/>
                  <a:pt x="16262" y="4"/>
                  <a:pt x="16249" y="4"/>
                </a:cubicBezTo>
                <a:cubicBezTo>
                  <a:pt x="15383" y="4"/>
                  <a:pt x="15684" y="1559"/>
                  <a:pt x="15565" y="2069"/>
                </a:cubicBezTo>
                <a:cubicBezTo>
                  <a:pt x="15759" y="13156"/>
                  <a:pt x="15696" y="10117"/>
                  <a:pt x="10394" y="20264"/>
                </a:cubicBezTo>
                <a:cubicBezTo>
                  <a:pt x="6872" y="34196"/>
                  <a:pt x="7201" y="40937"/>
                  <a:pt x="9748" y="55929"/>
                </a:cubicBezTo>
                <a:cubicBezTo>
                  <a:pt x="11888" y="69397"/>
                  <a:pt x="11496" y="70075"/>
                  <a:pt x="13589" y="77936"/>
                </a:cubicBezTo>
                <a:cubicBezTo>
                  <a:pt x="13511" y="77959"/>
                  <a:pt x="13404" y="77969"/>
                  <a:pt x="13271" y="77969"/>
                </a:cubicBezTo>
                <a:cubicBezTo>
                  <a:pt x="11966" y="77969"/>
                  <a:pt x="8160" y="76995"/>
                  <a:pt x="5330" y="76995"/>
                </a:cubicBezTo>
                <a:cubicBezTo>
                  <a:pt x="4427" y="76995"/>
                  <a:pt x="3623" y="77094"/>
                  <a:pt x="3032" y="77356"/>
                </a:cubicBezTo>
                <a:cubicBezTo>
                  <a:pt x="1" y="79067"/>
                  <a:pt x="556" y="79250"/>
                  <a:pt x="7618" y="81370"/>
                </a:cubicBezTo>
                <a:cubicBezTo>
                  <a:pt x="12438" y="82666"/>
                  <a:pt x="14350" y="83535"/>
                  <a:pt x="17896" y="84087"/>
                </a:cubicBezTo>
                <a:cubicBezTo>
                  <a:pt x="18727" y="84050"/>
                  <a:pt x="19295" y="83836"/>
                  <a:pt x="19546" y="82869"/>
                </a:cubicBezTo>
                <a:cubicBezTo>
                  <a:pt x="19792" y="81696"/>
                  <a:pt x="19046" y="79614"/>
                  <a:pt x="18378" y="77924"/>
                </a:cubicBezTo>
                <a:cubicBezTo>
                  <a:pt x="18269" y="77344"/>
                  <a:pt x="20702" y="63583"/>
                  <a:pt x="21046" y="63583"/>
                </a:cubicBezTo>
                <a:cubicBezTo>
                  <a:pt x="21050" y="63583"/>
                  <a:pt x="21053" y="63585"/>
                  <a:pt x="21056" y="63587"/>
                </a:cubicBezTo>
                <a:cubicBezTo>
                  <a:pt x="22033" y="61610"/>
                  <a:pt x="23841" y="58358"/>
                  <a:pt x="21872" y="52403"/>
                </a:cubicBezTo>
                <a:cubicBezTo>
                  <a:pt x="19787" y="46335"/>
                  <a:pt x="18456" y="44117"/>
                  <a:pt x="22555" y="39224"/>
                </a:cubicBezTo>
                <a:cubicBezTo>
                  <a:pt x="22975" y="40724"/>
                  <a:pt x="23738" y="43283"/>
                  <a:pt x="24570" y="45292"/>
                </a:cubicBezTo>
                <a:cubicBezTo>
                  <a:pt x="24685" y="47294"/>
                  <a:pt x="26112" y="53819"/>
                  <a:pt x="27749" y="54289"/>
                </a:cubicBezTo>
                <a:cubicBezTo>
                  <a:pt x="29286" y="55299"/>
                  <a:pt x="32207" y="56233"/>
                  <a:pt x="32883" y="57624"/>
                </a:cubicBezTo>
                <a:cubicBezTo>
                  <a:pt x="33061" y="58024"/>
                  <a:pt x="33702" y="58823"/>
                  <a:pt x="37140" y="61945"/>
                </a:cubicBezTo>
                <a:cubicBezTo>
                  <a:pt x="40923" y="65411"/>
                  <a:pt x="46976" y="70494"/>
                  <a:pt x="50075" y="73450"/>
                </a:cubicBezTo>
                <a:cubicBezTo>
                  <a:pt x="50635" y="74051"/>
                  <a:pt x="50942" y="74603"/>
                  <a:pt x="50942" y="75003"/>
                </a:cubicBezTo>
                <a:cubicBezTo>
                  <a:pt x="51075" y="75746"/>
                  <a:pt x="49560" y="81317"/>
                  <a:pt x="49111" y="81626"/>
                </a:cubicBezTo>
                <a:cubicBezTo>
                  <a:pt x="48232" y="82123"/>
                  <a:pt x="48400" y="83954"/>
                  <a:pt x="49430" y="84175"/>
                </a:cubicBezTo>
                <a:cubicBezTo>
                  <a:pt x="49475" y="84181"/>
                  <a:pt x="49520" y="84184"/>
                  <a:pt x="49565" y="84184"/>
                </a:cubicBezTo>
                <a:cubicBezTo>
                  <a:pt x="51262" y="84184"/>
                  <a:pt x="52984" y="80287"/>
                  <a:pt x="55347" y="77263"/>
                </a:cubicBezTo>
                <a:cubicBezTo>
                  <a:pt x="56603" y="75121"/>
                  <a:pt x="58904" y="72443"/>
                  <a:pt x="58540" y="70552"/>
                </a:cubicBezTo>
                <a:cubicBezTo>
                  <a:pt x="58404" y="70248"/>
                  <a:pt x="58125" y="70057"/>
                  <a:pt x="57781" y="70032"/>
                </a:cubicBezTo>
                <a:cubicBezTo>
                  <a:pt x="50354" y="69992"/>
                  <a:pt x="45203" y="55957"/>
                  <a:pt x="43505" y="53628"/>
                </a:cubicBezTo>
                <a:cubicBezTo>
                  <a:pt x="43181" y="52815"/>
                  <a:pt x="42334" y="52260"/>
                  <a:pt x="41282" y="51571"/>
                </a:cubicBezTo>
                <a:cubicBezTo>
                  <a:pt x="39953" y="50748"/>
                  <a:pt x="37557" y="48799"/>
                  <a:pt x="36746" y="48193"/>
                </a:cubicBezTo>
                <a:cubicBezTo>
                  <a:pt x="38801" y="39784"/>
                  <a:pt x="41835" y="29604"/>
                  <a:pt x="39956" y="21570"/>
                </a:cubicBezTo>
                <a:cubicBezTo>
                  <a:pt x="39408" y="17111"/>
                  <a:pt x="38366" y="12143"/>
                  <a:pt x="38110" y="11860"/>
                </a:cubicBezTo>
                <a:cubicBezTo>
                  <a:pt x="38951" y="8946"/>
                  <a:pt x="38065" y="3486"/>
                  <a:pt x="37392" y="1738"/>
                </a:cubicBezTo>
                <a:cubicBezTo>
                  <a:pt x="36944" y="585"/>
                  <a:pt x="36314" y="4"/>
                  <a:pt x="35519" y="4"/>
                </a:cubicBezTo>
                <a:cubicBezTo>
                  <a:pt x="35485" y="4"/>
                  <a:pt x="35450" y="5"/>
                  <a:pt x="35415" y="7"/>
                </a:cubicBezTo>
                <a:cubicBezTo>
                  <a:pt x="34192" y="36"/>
                  <a:pt x="32501" y="45"/>
                  <a:pt x="30600" y="45"/>
                </a:cubicBezTo>
                <a:cubicBezTo>
                  <a:pt x="26499" y="45"/>
                  <a:pt x="21420" y="0"/>
                  <a:pt x="1794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3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idx="1" type="subTitle"/>
          </p:nvPr>
        </p:nvSpPr>
        <p:spPr>
          <a:xfrm>
            <a:off x="2700906" y="1419887"/>
            <a:ext cx="2907600" cy="7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b="1" sz="2200">
                <a:latin typeface="Lexend Deca"/>
                <a:ea typeface="Lexend Deca"/>
                <a:cs typeface="Lexend Deca"/>
                <a:sym typeface="Lexend Deca"/>
              </a:defRPr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2" type="subTitle"/>
          </p:nvPr>
        </p:nvSpPr>
        <p:spPr>
          <a:xfrm>
            <a:off x="3463300" y="2952942"/>
            <a:ext cx="2907600" cy="7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b="1" sz="2200">
                <a:latin typeface="Lexend Deca"/>
                <a:ea typeface="Lexend Deca"/>
                <a:cs typeface="Lexend Deca"/>
                <a:sym typeface="Lexend Deca"/>
              </a:defRPr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3" type="subTitle"/>
          </p:nvPr>
        </p:nvSpPr>
        <p:spPr>
          <a:xfrm>
            <a:off x="2700906" y="1837411"/>
            <a:ext cx="2907600" cy="7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4" type="subTitle"/>
          </p:nvPr>
        </p:nvSpPr>
        <p:spPr>
          <a:xfrm>
            <a:off x="3463300" y="3370466"/>
            <a:ext cx="2907600" cy="7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40" name="Google Shape;40;p5"/>
          <p:cNvSpPr/>
          <p:nvPr/>
        </p:nvSpPr>
        <p:spPr>
          <a:xfrm>
            <a:off x="7738050" y="-295100"/>
            <a:ext cx="1371900" cy="13719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5"/>
          <p:cNvSpPr/>
          <p:nvPr/>
        </p:nvSpPr>
        <p:spPr>
          <a:xfrm rot="-3334612">
            <a:off x="4973399" y="-6462219"/>
            <a:ext cx="6416608" cy="9170442"/>
          </a:xfrm>
          <a:custGeom>
            <a:rect b="b" l="l" r="r" t="t"/>
            <a:pathLst>
              <a:path extrusionOk="0" h="84184" w="58904">
                <a:moveTo>
                  <a:pt x="22654" y="1118"/>
                </a:moveTo>
                <a:cubicBezTo>
                  <a:pt x="23614" y="1118"/>
                  <a:pt x="25065" y="1386"/>
                  <a:pt x="27186" y="1386"/>
                </a:cubicBezTo>
                <a:cubicBezTo>
                  <a:pt x="27859" y="1386"/>
                  <a:pt x="28599" y="1359"/>
                  <a:pt x="29412" y="1288"/>
                </a:cubicBezTo>
                <a:lnTo>
                  <a:pt x="29412" y="1288"/>
                </a:lnTo>
                <a:cubicBezTo>
                  <a:pt x="29332" y="1697"/>
                  <a:pt x="29161" y="2275"/>
                  <a:pt x="28799" y="2898"/>
                </a:cubicBezTo>
                <a:cubicBezTo>
                  <a:pt x="27631" y="5598"/>
                  <a:pt x="22975" y="5849"/>
                  <a:pt x="21314" y="7783"/>
                </a:cubicBezTo>
                <a:cubicBezTo>
                  <a:pt x="20785" y="2096"/>
                  <a:pt x="20823" y="1118"/>
                  <a:pt x="22654" y="1118"/>
                </a:cubicBezTo>
                <a:close/>
                <a:moveTo>
                  <a:pt x="32692" y="1286"/>
                </a:moveTo>
                <a:cubicBezTo>
                  <a:pt x="32732" y="3257"/>
                  <a:pt x="31781" y="4900"/>
                  <a:pt x="30284" y="6269"/>
                </a:cubicBezTo>
                <a:cubicBezTo>
                  <a:pt x="27516" y="8913"/>
                  <a:pt x="23593" y="8815"/>
                  <a:pt x="21942" y="11892"/>
                </a:cubicBezTo>
                <a:cubicBezTo>
                  <a:pt x="21789" y="11249"/>
                  <a:pt x="21664" y="10559"/>
                  <a:pt x="21558" y="9850"/>
                </a:cubicBezTo>
                <a:cubicBezTo>
                  <a:pt x="21784" y="8353"/>
                  <a:pt x="24125" y="7303"/>
                  <a:pt x="25426" y="6924"/>
                </a:cubicBezTo>
                <a:cubicBezTo>
                  <a:pt x="28930" y="5678"/>
                  <a:pt x="30123" y="3860"/>
                  <a:pt x="30688" y="1288"/>
                </a:cubicBezTo>
                <a:cubicBezTo>
                  <a:pt x="31411" y="1286"/>
                  <a:pt x="32087" y="1286"/>
                  <a:pt x="32692" y="1286"/>
                </a:cubicBezTo>
                <a:close/>
                <a:moveTo>
                  <a:pt x="35511" y="1260"/>
                </a:moveTo>
                <a:cubicBezTo>
                  <a:pt x="35827" y="1260"/>
                  <a:pt x="36115" y="1911"/>
                  <a:pt x="36224" y="2195"/>
                </a:cubicBezTo>
                <a:cubicBezTo>
                  <a:pt x="36678" y="3458"/>
                  <a:pt x="36942" y="4066"/>
                  <a:pt x="35859" y="5452"/>
                </a:cubicBezTo>
                <a:cubicBezTo>
                  <a:pt x="34141" y="10476"/>
                  <a:pt x="26041" y="10365"/>
                  <a:pt x="22505" y="14105"/>
                </a:cubicBezTo>
                <a:lnTo>
                  <a:pt x="22505" y="14105"/>
                </a:lnTo>
                <a:cubicBezTo>
                  <a:pt x="22603" y="9011"/>
                  <a:pt x="33913" y="9926"/>
                  <a:pt x="33948" y="1278"/>
                </a:cubicBezTo>
                <a:cubicBezTo>
                  <a:pt x="34792" y="1275"/>
                  <a:pt x="35352" y="1270"/>
                  <a:pt x="35495" y="1260"/>
                </a:cubicBezTo>
                <a:cubicBezTo>
                  <a:pt x="35501" y="1260"/>
                  <a:pt x="35506" y="1260"/>
                  <a:pt x="35511" y="1260"/>
                </a:cubicBezTo>
                <a:close/>
                <a:moveTo>
                  <a:pt x="37000" y="6007"/>
                </a:moveTo>
                <a:cubicBezTo>
                  <a:pt x="37075" y="6864"/>
                  <a:pt x="37233" y="7964"/>
                  <a:pt x="37206" y="8939"/>
                </a:cubicBezTo>
                <a:cubicBezTo>
                  <a:pt x="35081" y="14401"/>
                  <a:pt x="26466" y="13166"/>
                  <a:pt x="23040" y="17551"/>
                </a:cubicBezTo>
                <a:cubicBezTo>
                  <a:pt x="23015" y="17227"/>
                  <a:pt x="22985" y="16895"/>
                  <a:pt x="22939" y="16554"/>
                </a:cubicBezTo>
                <a:cubicBezTo>
                  <a:pt x="22759" y="12287"/>
                  <a:pt x="34523" y="11498"/>
                  <a:pt x="35972" y="7743"/>
                </a:cubicBezTo>
                <a:cubicBezTo>
                  <a:pt x="36249" y="7130"/>
                  <a:pt x="36633" y="6565"/>
                  <a:pt x="37000" y="6007"/>
                </a:cubicBezTo>
                <a:close/>
                <a:moveTo>
                  <a:pt x="36801" y="11757"/>
                </a:moveTo>
                <a:lnTo>
                  <a:pt x="36801" y="11757"/>
                </a:lnTo>
                <a:cubicBezTo>
                  <a:pt x="34945" y="16619"/>
                  <a:pt x="31364" y="18267"/>
                  <a:pt x="26629" y="19282"/>
                </a:cubicBezTo>
                <a:cubicBezTo>
                  <a:pt x="25260" y="19583"/>
                  <a:pt x="23713" y="20201"/>
                  <a:pt x="22884" y="20706"/>
                </a:cubicBezTo>
                <a:cubicBezTo>
                  <a:pt x="23781" y="15037"/>
                  <a:pt x="33401" y="15574"/>
                  <a:pt x="36801" y="11757"/>
                </a:cubicBezTo>
                <a:close/>
                <a:moveTo>
                  <a:pt x="16874" y="1263"/>
                </a:moveTo>
                <a:cubicBezTo>
                  <a:pt x="17158" y="1263"/>
                  <a:pt x="17532" y="1265"/>
                  <a:pt x="17974" y="1265"/>
                </a:cubicBezTo>
                <a:cubicBezTo>
                  <a:pt x="18042" y="3702"/>
                  <a:pt x="17406" y="12161"/>
                  <a:pt x="16314" y="13271"/>
                </a:cubicBezTo>
                <a:cubicBezTo>
                  <a:pt x="14724" y="15625"/>
                  <a:pt x="13179" y="19739"/>
                  <a:pt x="11743" y="21924"/>
                </a:cubicBezTo>
                <a:cubicBezTo>
                  <a:pt x="10926" y="23074"/>
                  <a:pt x="10863" y="23300"/>
                  <a:pt x="10833" y="24179"/>
                </a:cubicBezTo>
                <a:cubicBezTo>
                  <a:pt x="10884" y="24898"/>
                  <a:pt x="10487" y="27809"/>
                  <a:pt x="9942" y="28552"/>
                </a:cubicBezTo>
                <a:cubicBezTo>
                  <a:pt x="10439" y="24847"/>
                  <a:pt x="11014" y="22037"/>
                  <a:pt x="11554" y="20753"/>
                </a:cubicBezTo>
                <a:cubicBezTo>
                  <a:pt x="17783" y="9220"/>
                  <a:pt x="16670" y="13557"/>
                  <a:pt x="16874" y="1263"/>
                </a:cubicBezTo>
                <a:close/>
                <a:moveTo>
                  <a:pt x="34729" y="17174"/>
                </a:moveTo>
                <a:lnTo>
                  <a:pt x="34729" y="17174"/>
                </a:lnTo>
                <a:cubicBezTo>
                  <a:pt x="34111" y="19249"/>
                  <a:pt x="33481" y="21723"/>
                  <a:pt x="33519" y="22999"/>
                </a:cubicBezTo>
                <a:cubicBezTo>
                  <a:pt x="33838" y="26751"/>
                  <a:pt x="35329" y="34419"/>
                  <a:pt x="35455" y="38332"/>
                </a:cubicBezTo>
                <a:cubicBezTo>
                  <a:pt x="35018" y="35479"/>
                  <a:pt x="33750" y="31991"/>
                  <a:pt x="31831" y="28329"/>
                </a:cubicBezTo>
                <a:cubicBezTo>
                  <a:pt x="31820" y="28349"/>
                  <a:pt x="31812" y="28359"/>
                  <a:pt x="31806" y="28359"/>
                </a:cubicBezTo>
                <a:cubicBezTo>
                  <a:pt x="31619" y="28359"/>
                  <a:pt x="33675" y="18529"/>
                  <a:pt x="33765" y="18402"/>
                </a:cubicBezTo>
                <a:cubicBezTo>
                  <a:pt x="33800" y="18254"/>
                  <a:pt x="34435" y="17458"/>
                  <a:pt x="34729" y="17174"/>
                </a:cubicBezTo>
                <a:close/>
                <a:moveTo>
                  <a:pt x="19230" y="1270"/>
                </a:moveTo>
                <a:lnTo>
                  <a:pt x="19230" y="1270"/>
                </a:lnTo>
                <a:cubicBezTo>
                  <a:pt x="20651" y="1341"/>
                  <a:pt x="19378" y="9361"/>
                  <a:pt x="20875" y="12789"/>
                </a:cubicBezTo>
                <a:cubicBezTo>
                  <a:pt x="21425" y="14826"/>
                  <a:pt x="21746" y="16368"/>
                  <a:pt x="21809" y="18242"/>
                </a:cubicBezTo>
                <a:cubicBezTo>
                  <a:pt x="21872" y="22989"/>
                  <a:pt x="15857" y="36509"/>
                  <a:pt x="12652" y="39892"/>
                </a:cubicBezTo>
                <a:cubicBezTo>
                  <a:pt x="10984" y="41452"/>
                  <a:pt x="9783" y="42866"/>
                  <a:pt x="9346" y="44664"/>
                </a:cubicBezTo>
                <a:cubicBezTo>
                  <a:pt x="8643" y="40505"/>
                  <a:pt x="8872" y="39716"/>
                  <a:pt x="9510" y="32219"/>
                </a:cubicBezTo>
                <a:cubicBezTo>
                  <a:pt x="9653" y="30873"/>
                  <a:pt x="9447" y="31059"/>
                  <a:pt x="10464" y="30049"/>
                </a:cubicBezTo>
                <a:cubicBezTo>
                  <a:pt x="11795" y="28700"/>
                  <a:pt x="12057" y="25224"/>
                  <a:pt x="12162" y="23604"/>
                </a:cubicBezTo>
                <a:cubicBezTo>
                  <a:pt x="13935" y="21120"/>
                  <a:pt x="15585" y="16722"/>
                  <a:pt x="17364" y="13959"/>
                </a:cubicBezTo>
                <a:cubicBezTo>
                  <a:pt x="18617" y="12704"/>
                  <a:pt x="19305" y="3996"/>
                  <a:pt x="19230" y="1270"/>
                </a:cubicBezTo>
                <a:close/>
                <a:moveTo>
                  <a:pt x="25192" y="35685"/>
                </a:moveTo>
                <a:cubicBezTo>
                  <a:pt x="25946" y="36373"/>
                  <a:pt x="29595" y="42092"/>
                  <a:pt x="29839" y="43293"/>
                </a:cubicBezTo>
                <a:cubicBezTo>
                  <a:pt x="30055" y="44365"/>
                  <a:pt x="29437" y="47455"/>
                  <a:pt x="29550" y="48994"/>
                </a:cubicBezTo>
                <a:cubicBezTo>
                  <a:pt x="26092" y="48259"/>
                  <a:pt x="24703" y="40995"/>
                  <a:pt x="23502" y="37923"/>
                </a:cubicBezTo>
                <a:cubicBezTo>
                  <a:pt x="24120" y="37092"/>
                  <a:pt x="24718" y="36311"/>
                  <a:pt x="25192" y="35685"/>
                </a:cubicBezTo>
                <a:close/>
                <a:moveTo>
                  <a:pt x="26860" y="33447"/>
                </a:moveTo>
                <a:cubicBezTo>
                  <a:pt x="33503" y="38787"/>
                  <a:pt x="32665" y="44182"/>
                  <a:pt x="32243" y="51293"/>
                </a:cubicBezTo>
                <a:lnTo>
                  <a:pt x="32243" y="51293"/>
                </a:lnTo>
                <a:cubicBezTo>
                  <a:pt x="31637" y="50270"/>
                  <a:pt x="31258" y="49725"/>
                  <a:pt x="30901" y="49487"/>
                </a:cubicBezTo>
                <a:cubicBezTo>
                  <a:pt x="30572" y="49140"/>
                  <a:pt x="31014" y="44117"/>
                  <a:pt x="31115" y="43846"/>
                </a:cubicBezTo>
                <a:cubicBezTo>
                  <a:pt x="31200" y="43230"/>
                  <a:pt x="31035" y="41989"/>
                  <a:pt x="28626" y="38350"/>
                </a:cubicBezTo>
                <a:cubicBezTo>
                  <a:pt x="27352" y="36424"/>
                  <a:pt x="26024" y="34706"/>
                  <a:pt x="26011" y="34691"/>
                </a:cubicBezTo>
                <a:cubicBezTo>
                  <a:pt x="26029" y="34414"/>
                  <a:pt x="26722" y="33729"/>
                  <a:pt x="26860" y="33447"/>
                </a:cubicBezTo>
                <a:close/>
                <a:moveTo>
                  <a:pt x="32388" y="18777"/>
                </a:moveTo>
                <a:lnTo>
                  <a:pt x="32388" y="18777"/>
                </a:lnTo>
                <a:cubicBezTo>
                  <a:pt x="32017" y="20927"/>
                  <a:pt x="30334" y="26819"/>
                  <a:pt x="30668" y="28823"/>
                </a:cubicBezTo>
                <a:cubicBezTo>
                  <a:pt x="35975" y="37878"/>
                  <a:pt x="34252" y="44938"/>
                  <a:pt x="33712" y="53041"/>
                </a:cubicBezTo>
                <a:cubicBezTo>
                  <a:pt x="33451" y="51868"/>
                  <a:pt x="33411" y="50426"/>
                  <a:pt x="33611" y="48834"/>
                </a:cubicBezTo>
                <a:cubicBezTo>
                  <a:pt x="35289" y="31315"/>
                  <a:pt x="24582" y="36790"/>
                  <a:pt x="29048" y="28429"/>
                </a:cubicBezTo>
                <a:cubicBezTo>
                  <a:pt x="30196" y="25136"/>
                  <a:pt x="30776" y="22474"/>
                  <a:pt x="30776" y="20507"/>
                </a:cubicBezTo>
                <a:cubicBezTo>
                  <a:pt x="30781" y="19749"/>
                  <a:pt x="31866" y="19043"/>
                  <a:pt x="32388" y="18777"/>
                </a:cubicBezTo>
                <a:close/>
                <a:moveTo>
                  <a:pt x="28146" y="20183"/>
                </a:moveTo>
                <a:lnTo>
                  <a:pt x="28146" y="20183"/>
                </a:lnTo>
                <a:cubicBezTo>
                  <a:pt x="27900" y="22976"/>
                  <a:pt x="22972" y="34706"/>
                  <a:pt x="18341" y="37973"/>
                </a:cubicBezTo>
                <a:cubicBezTo>
                  <a:pt x="18554" y="37107"/>
                  <a:pt x="18989" y="36285"/>
                  <a:pt x="18034" y="36077"/>
                </a:cubicBezTo>
                <a:cubicBezTo>
                  <a:pt x="17017" y="36135"/>
                  <a:pt x="17218" y="38345"/>
                  <a:pt x="15814" y="41500"/>
                </a:cubicBezTo>
                <a:cubicBezTo>
                  <a:pt x="13807" y="47151"/>
                  <a:pt x="11635" y="49163"/>
                  <a:pt x="12441" y="54827"/>
                </a:cubicBezTo>
                <a:cubicBezTo>
                  <a:pt x="11069" y="49107"/>
                  <a:pt x="8372" y="44712"/>
                  <a:pt x="13513" y="40806"/>
                </a:cubicBezTo>
                <a:cubicBezTo>
                  <a:pt x="15912" y="39279"/>
                  <a:pt x="21593" y="25508"/>
                  <a:pt x="22407" y="22537"/>
                </a:cubicBezTo>
                <a:cubicBezTo>
                  <a:pt x="22713" y="21992"/>
                  <a:pt x="26355" y="20434"/>
                  <a:pt x="28146" y="20183"/>
                </a:cubicBezTo>
                <a:close/>
                <a:moveTo>
                  <a:pt x="37331" y="13736"/>
                </a:moveTo>
                <a:lnTo>
                  <a:pt x="37331" y="13736"/>
                </a:lnTo>
                <a:cubicBezTo>
                  <a:pt x="37726" y="15537"/>
                  <a:pt x="38404" y="18860"/>
                  <a:pt x="38710" y="21705"/>
                </a:cubicBezTo>
                <a:cubicBezTo>
                  <a:pt x="40534" y="26867"/>
                  <a:pt x="37665" y="40515"/>
                  <a:pt x="35430" y="48296"/>
                </a:cubicBezTo>
                <a:cubicBezTo>
                  <a:pt x="35442" y="49110"/>
                  <a:pt x="35214" y="53362"/>
                  <a:pt x="35616" y="55261"/>
                </a:cubicBezTo>
                <a:cubicBezTo>
                  <a:pt x="33870" y="51607"/>
                  <a:pt x="36085" y="45370"/>
                  <a:pt x="36638" y="40746"/>
                </a:cubicBezTo>
                <a:cubicBezTo>
                  <a:pt x="37341" y="32787"/>
                  <a:pt x="32275" y="22446"/>
                  <a:pt x="37331" y="13736"/>
                </a:cubicBezTo>
                <a:close/>
                <a:moveTo>
                  <a:pt x="36648" y="49710"/>
                </a:moveTo>
                <a:lnTo>
                  <a:pt x="36648" y="49710"/>
                </a:lnTo>
                <a:cubicBezTo>
                  <a:pt x="37268" y="50185"/>
                  <a:pt x="38107" y="50830"/>
                  <a:pt x="38969" y="51496"/>
                </a:cubicBezTo>
                <a:cubicBezTo>
                  <a:pt x="41965" y="53834"/>
                  <a:pt x="42355" y="52702"/>
                  <a:pt x="42794" y="56750"/>
                </a:cubicBezTo>
                <a:cubicBezTo>
                  <a:pt x="42967" y="57931"/>
                  <a:pt x="43128" y="59149"/>
                  <a:pt x="43183" y="59599"/>
                </a:cubicBezTo>
                <a:cubicBezTo>
                  <a:pt x="42915" y="59970"/>
                  <a:pt x="42570" y="60128"/>
                  <a:pt x="42181" y="60128"/>
                </a:cubicBezTo>
                <a:cubicBezTo>
                  <a:pt x="40304" y="60128"/>
                  <a:pt x="37387" y="56469"/>
                  <a:pt x="37002" y="55452"/>
                </a:cubicBezTo>
                <a:cubicBezTo>
                  <a:pt x="36387" y="53854"/>
                  <a:pt x="36746" y="51132"/>
                  <a:pt x="36648" y="49710"/>
                </a:cubicBezTo>
                <a:close/>
                <a:moveTo>
                  <a:pt x="29668" y="19751"/>
                </a:moveTo>
                <a:cubicBezTo>
                  <a:pt x="29605" y="23813"/>
                  <a:pt x="26707" y="31440"/>
                  <a:pt x="26217" y="32194"/>
                </a:cubicBezTo>
                <a:cubicBezTo>
                  <a:pt x="24153" y="35130"/>
                  <a:pt x="20272" y="39739"/>
                  <a:pt x="19006" y="42542"/>
                </a:cubicBezTo>
                <a:cubicBezTo>
                  <a:pt x="16919" y="48567"/>
                  <a:pt x="24504" y="55605"/>
                  <a:pt x="20131" y="62638"/>
                </a:cubicBezTo>
                <a:cubicBezTo>
                  <a:pt x="20099" y="62171"/>
                  <a:pt x="20069" y="61671"/>
                  <a:pt x="20046" y="61194"/>
                </a:cubicBezTo>
                <a:cubicBezTo>
                  <a:pt x="22771" y="56999"/>
                  <a:pt x="19059" y="47309"/>
                  <a:pt x="16673" y="42791"/>
                </a:cubicBezTo>
                <a:cubicBezTo>
                  <a:pt x="17678" y="39498"/>
                  <a:pt x="18830" y="39726"/>
                  <a:pt x="23083" y="34633"/>
                </a:cubicBezTo>
                <a:cubicBezTo>
                  <a:pt x="25326" y="32922"/>
                  <a:pt x="28952" y="22283"/>
                  <a:pt x="29668" y="19751"/>
                </a:cubicBezTo>
                <a:close/>
                <a:moveTo>
                  <a:pt x="16050" y="44401"/>
                </a:moveTo>
                <a:cubicBezTo>
                  <a:pt x="17652" y="47508"/>
                  <a:pt x="20579" y="55738"/>
                  <a:pt x="19720" y="57876"/>
                </a:cubicBezTo>
                <a:cubicBezTo>
                  <a:pt x="19084" y="60679"/>
                  <a:pt x="18331" y="62053"/>
                  <a:pt x="17863" y="62783"/>
                </a:cubicBezTo>
                <a:cubicBezTo>
                  <a:pt x="13408" y="54420"/>
                  <a:pt x="11722" y="53086"/>
                  <a:pt x="16050" y="44401"/>
                </a:cubicBezTo>
                <a:close/>
                <a:moveTo>
                  <a:pt x="14322" y="58689"/>
                </a:moveTo>
                <a:cubicBezTo>
                  <a:pt x="15058" y="60096"/>
                  <a:pt x="16015" y="62000"/>
                  <a:pt x="16673" y="63225"/>
                </a:cubicBezTo>
                <a:cubicBezTo>
                  <a:pt x="17112" y="63866"/>
                  <a:pt x="17100" y="64454"/>
                  <a:pt x="17879" y="64612"/>
                </a:cubicBezTo>
                <a:cubicBezTo>
                  <a:pt x="17882" y="64612"/>
                  <a:pt x="17885" y="64612"/>
                  <a:pt x="17888" y="64612"/>
                </a:cubicBezTo>
                <a:cubicBezTo>
                  <a:pt x="18196" y="64612"/>
                  <a:pt x="18467" y="64383"/>
                  <a:pt x="18524" y="64077"/>
                </a:cubicBezTo>
                <a:cubicBezTo>
                  <a:pt x="18614" y="63904"/>
                  <a:pt x="18803" y="63652"/>
                  <a:pt x="18931" y="63441"/>
                </a:cubicBezTo>
                <a:lnTo>
                  <a:pt x="18931" y="63441"/>
                </a:lnTo>
                <a:cubicBezTo>
                  <a:pt x="19519" y="66656"/>
                  <a:pt x="18491" y="68211"/>
                  <a:pt x="18167" y="71009"/>
                </a:cubicBezTo>
                <a:cubicBezTo>
                  <a:pt x="17929" y="72368"/>
                  <a:pt x="17698" y="73772"/>
                  <a:pt x="17512" y="74970"/>
                </a:cubicBezTo>
                <a:cubicBezTo>
                  <a:pt x="17532" y="73988"/>
                  <a:pt x="17600" y="67588"/>
                  <a:pt x="16269" y="64680"/>
                </a:cubicBezTo>
                <a:cubicBezTo>
                  <a:pt x="15467" y="62924"/>
                  <a:pt x="14797" y="60842"/>
                  <a:pt x="14322" y="58689"/>
                </a:cubicBezTo>
                <a:close/>
                <a:moveTo>
                  <a:pt x="10452" y="52099"/>
                </a:moveTo>
                <a:cubicBezTo>
                  <a:pt x="12149" y="57647"/>
                  <a:pt x="13342" y="68952"/>
                  <a:pt x="14071" y="75028"/>
                </a:cubicBezTo>
                <a:cubicBezTo>
                  <a:pt x="13830" y="73749"/>
                  <a:pt x="13528" y="72011"/>
                  <a:pt x="13330" y="70871"/>
                </a:cubicBezTo>
                <a:cubicBezTo>
                  <a:pt x="12624" y="67206"/>
                  <a:pt x="11522" y="59322"/>
                  <a:pt x="10452" y="52099"/>
                </a:cubicBezTo>
                <a:close/>
                <a:moveTo>
                  <a:pt x="13456" y="60438"/>
                </a:moveTo>
                <a:lnTo>
                  <a:pt x="13456" y="60438"/>
                </a:lnTo>
                <a:cubicBezTo>
                  <a:pt x="15302" y="65157"/>
                  <a:pt x="17318" y="72828"/>
                  <a:pt x="15804" y="76585"/>
                </a:cubicBezTo>
                <a:cubicBezTo>
                  <a:pt x="15656" y="76407"/>
                  <a:pt x="15535" y="76238"/>
                  <a:pt x="15485" y="76113"/>
                </a:cubicBezTo>
                <a:cubicBezTo>
                  <a:pt x="14907" y="71750"/>
                  <a:pt x="14372" y="66237"/>
                  <a:pt x="13456" y="60438"/>
                </a:cubicBezTo>
                <a:close/>
                <a:moveTo>
                  <a:pt x="17449" y="75367"/>
                </a:moveTo>
                <a:cubicBezTo>
                  <a:pt x="17431" y="75482"/>
                  <a:pt x="17414" y="75595"/>
                  <a:pt x="17399" y="75708"/>
                </a:cubicBezTo>
                <a:cubicBezTo>
                  <a:pt x="17067" y="77959"/>
                  <a:pt x="17107" y="78079"/>
                  <a:pt x="17160" y="78248"/>
                </a:cubicBezTo>
                <a:cubicBezTo>
                  <a:pt x="17484" y="78966"/>
                  <a:pt x="18569" y="82038"/>
                  <a:pt x="18316" y="82623"/>
                </a:cubicBezTo>
                <a:cubicBezTo>
                  <a:pt x="18262" y="82787"/>
                  <a:pt x="18195" y="82836"/>
                  <a:pt x="18008" y="82836"/>
                </a:cubicBezTo>
                <a:cubicBezTo>
                  <a:pt x="17881" y="82836"/>
                  <a:pt x="17697" y="82813"/>
                  <a:pt x="17424" y="82789"/>
                </a:cubicBezTo>
                <a:cubicBezTo>
                  <a:pt x="14513" y="82111"/>
                  <a:pt x="6280" y="79737"/>
                  <a:pt x="3218" y="78657"/>
                </a:cubicBezTo>
                <a:cubicBezTo>
                  <a:pt x="3777" y="78344"/>
                  <a:pt x="4523" y="78227"/>
                  <a:pt x="5368" y="78227"/>
                </a:cubicBezTo>
                <a:cubicBezTo>
                  <a:pt x="7832" y="78227"/>
                  <a:pt x="11139" y="79218"/>
                  <a:pt x="13127" y="79218"/>
                </a:cubicBezTo>
                <a:cubicBezTo>
                  <a:pt x="14499" y="79218"/>
                  <a:pt x="15243" y="78747"/>
                  <a:pt x="14651" y="77153"/>
                </a:cubicBezTo>
                <a:lnTo>
                  <a:pt x="14651" y="77153"/>
                </a:lnTo>
                <a:cubicBezTo>
                  <a:pt x="15322" y="78064"/>
                  <a:pt x="15787" y="78415"/>
                  <a:pt x="16128" y="78415"/>
                </a:cubicBezTo>
                <a:cubicBezTo>
                  <a:pt x="16916" y="78415"/>
                  <a:pt x="17030" y="76533"/>
                  <a:pt x="17449" y="75367"/>
                </a:cubicBezTo>
                <a:close/>
                <a:moveTo>
                  <a:pt x="26335" y="48284"/>
                </a:moveTo>
                <a:lnTo>
                  <a:pt x="26335" y="48284"/>
                </a:lnTo>
                <a:cubicBezTo>
                  <a:pt x="27812" y="49861"/>
                  <a:pt x="29728" y="50439"/>
                  <a:pt x="30246" y="50569"/>
                </a:cubicBezTo>
                <a:cubicBezTo>
                  <a:pt x="31273" y="51921"/>
                  <a:pt x="32677" y="54593"/>
                  <a:pt x="33576" y="55824"/>
                </a:cubicBezTo>
                <a:cubicBezTo>
                  <a:pt x="35699" y="58217"/>
                  <a:pt x="36874" y="59091"/>
                  <a:pt x="38517" y="60377"/>
                </a:cubicBezTo>
                <a:cubicBezTo>
                  <a:pt x="39250" y="60792"/>
                  <a:pt x="45816" y="66287"/>
                  <a:pt x="50043" y="69879"/>
                </a:cubicBezTo>
                <a:cubicBezTo>
                  <a:pt x="50161" y="69979"/>
                  <a:pt x="50306" y="70027"/>
                  <a:pt x="50449" y="70027"/>
                </a:cubicBezTo>
                <a:cubicBezTo>
                  <a:pt x="50627" y="70027"/>
                  <a:pt x="50804" y="69952"/>
                  <a:pt x="50929" y="69806"/>
                </a:cubicBezTo>
                <a:cubicBezTo>
                  <a:pt x="51698" y="68608"/>
                  <a:pt x="44869" y="64283"/>
                  <a:pt x="41837" y="61382"/>
                </a:cubicBezTo>
                <a:lnTo>
                  <a:pt x="41837" y="61382"/>
                </a:lnTo>
                <a:cubicBezTo>
                  <a:pt x="41970" y="61422"/>
                  <a:pt x="42108" y="61440"/>
                  <a:pt x="42247" y="61440"/>
                </a:cubicBezTo>
                <a:cubicBezTo>
                  <a:pt x="43231" y="61440"/>
                  <a:pt x="44305" y="60537"/>
                  <a:pt x="44424" y="59913"/>
                </a:cubicBezTo>
                <a:cubicBezTo>
                  <a:pt x="44517" y="59428"/>
                  <a:pt x="44349" y="59079"/>
                  <a:pt x="44191" y="57645"/>
                </a:cubicBezTo>
                <a:lnTo>
                  <a:pt x="44191" y="57645"/>
                </a:lnTo>
                <a:cubicBezTo>
                  <a:pt x="48307" y="64157"/>
                  <a:pt x="50339" y="70396"/>
                  <a:pt x="57334" y="71253"/>
                </a:cubicBezTo>
                <a:cubicBezTo>
                  <a:pt x="57256" y="71524"/>
                  <a:pt x="57045" y="72067"/>
                  <a:pt x="56478" y="73086"/>
                </a:cubicBezTo>
                <a:cubicBezTo>
                  <a:pt x="55219" y="75447"/>
                  <a:pt x="50678" y="81819"/>
                  <a:pt x="49794" y="82849"/>
                </a:cubicBezTo>
                <a:cubicBezTo>
                  <a:pt x="51007" y="81309"/>
                  <a:pt x="52107" y="76879"/>
                  <a:pt x="52200" y="75000"/>
                </a:cubicBezTo>
                <a:cubicBezTo>
                  <a:pt x="51321" y="71647"/>
                  <a:pt x="49442" y="71542"/>
                  <a:pt x="45175" y="67367"/>
                </a:cubicBezTo>
                <a:cubicBezTo>
                  <a:pt x="41827" y="64341"/>
                  <a:pt x="36799" y="60287"/>
                  <a:pt x="34028" y="57107"/>
                </a:cubicBezTo>
                <a:cubicBezTo>
                  <a:pt x="33197" y="55259"/>
                  <a:pt x="30241" y="54379"/>
                  <a:pt x="28402" y="53217"/>
                </a:cubicBezTo>
                <a:cubicBezTo>
                  <a:pt x="27357" y="52513"/>
                  <a:pt x="26674" y="49916"/>
                  <a:pt x="26335" y="48284"/>
                </a:cubicBezTo>
                <a:close/>
                <a:moveTo>
                  <a:pt x="17941" y="0"/>
                </a:moveTo>
                <a:cubicBezTo>
                  <a:pt x="17338" y="0"/>
                  <a:pt x="16782" y="1"/>
                  <a:pt x="16289" y="5"/>
                </a:cubicBezTo>
                <a:cubicBezTo>
                  <a:pt x="16275" y="4"/>
                  <a:pt x="16262" y="4"/>
                  <a:pt x="16249" y="4"/>
                </a:cubicBezTo>
                <a:cubicBezTo>
                  <a:pt x="15383" y="4"/>
                  <a:pt x="15684" y="1559"/>
                  <a:pt x="15565" y="2069"/>
                </a:cubicBezTo>
                <a:cubicBezTo>
                  <a:pt x="15759" y="13156"/>
                  <a:pt x="15696" y="10117"/>
                  <a:pt x="10394" y="20264"/>
                </a:cubicBezTo>
                <a:cubicBezTo>
                  <a:pt x="6872" y="34196"/>
                  <a:pt x="7201" y="40937"/>
                  <a:pt x="9748" y="55929"/>
                </a:cubicBezTo>
                <a:cubicBezTo>
                  <a:pt x="11888" y="69397"/>
                  <a:pt x="11496" y="70075"/>
                  <a:pt x="13589" y="77936"/>
                </a:cubicBezTo>
                <a:cubicBezTo>
                  <a:pt x="13511" y="77959"/>
                  <a:pt x="13404" y="77969"/>
                  <a:pt x="13271" y="77969"/>
                </a:cubicBezTo>
                <a:cubicBezTo>
                  <a:pt x="11966" y="77969"/>
                  <a:pt x="8160" y="76995"/>
                  <a:pt x="5330" y="76995"/>
                </a:cubicBezTo>
                <a:cubicBezTo>
                  <a:pt x="4427" y="76995"/>
                  <a:pt x="3623" y="77094"/>
                  <a:pt x="3032" y="77356"/>
                </a:cubicBezTo>
                <a:cubicBezTo>
                  <a:pt x="1" y="79067"/>
                  <a:pt x="556" y="79250"/>
                  <a:pt x="7618" y="81370"/>
                </a:cubicBezTo>
                <a:cubicBezTo>
                  <a:pt x="12438" y="82666"/>
                  <a:pt x="14350" y="83535"/>
                  <a:pt x="17896" y="84087"/>
                </a:cubicBezTo>
                <a:cubicBezTo>
                  <a:pt x="18727" y="84050"/>
                  <a:pt x="19295" y="83836"/>
                  <a:pt x="19546" y="82869"/>
                </a:cubicBezTo>
                <a:cubicBezTo>
                  <a:pt x="19792" y="81696"/>
                  <a:pt x="19046" y="79614"/>
                  <a:pt x="18378" y="77924"/>
                </a:cubicBezTo>
                <a:cubicBezTo>
                  <a:pt x="18269" y="77344"/>
                  <a:pt x="20702" y="63583"/>
                  <a:pt x="21046" y="63583"/>
                </a:cubicBezTo>
                <a:cubicBezTo>
                  <a:pt x="21050" y="63583"/>
                  <a:pt x="21053" y="63585"/>
                  <a:pt x="21056" y="63587"/>
                </a:cubicBezTo>
                <a:cubicBezTo>
                  <a:pt x="22033" y="61610"/>
                  <a:pt x="23841" y="58358"/>
                  <a:pt x="21872" y="52403"/>
                </a:cubicBezTo>
                <a:cubicBezTo>
                  <a:pt x="19787" y="46335"/>
                  <a:pt x="18456" y="44117"/>
                  <a:pt x="22555" y="39224"/>
                </a:cubicBezTo>
                <a:cubicBezTo>
                  <a:pt x="22975" y="40724"/>
                  <a:pt x="23738" y="43283"/>
                  <a:pt x="24570" y="45292"/>
                </a:cubicBezTo>
                <a:cubicBezTo>
                  <a:pt x="24685" y="47294"/>
                  <a:pt x="26112" y="53819"/>
                  <a:pt x="27749" y="54289"/>
                </a:cubicBezTo>
                <a:cubicBezTo>
                  <a:pt x="29286" y="55299"/>
                  <a:pt x="32207" y="56233"/>
                  <a:pt x="32883" y="57624"/>
                </a:cubicBezTo>
                <a:cubicBezTo>
                  <a:pt x="33061" y="58024"/>
                  <a:pt x="33702" y="58823"/>
                  <a:pt x="37140" y="61945"/>
                </a:cubicBezTo>
                <a:cubicBezTo>
                  <a:pt x="40923" y="65411"/>
                  <a:pt x="46976" y="70494"/>
                  <a:pt x="50075" y="73450"/>
                </a:cubicBezTo>
                <a:cubicBezTo>
                  <a:pt x="50635" y="74051"/>
                  <a:pt x="50942" y="74603"/>
                  <a:pt x="50942" y="75003"/>
                </a:cubicBezTo>
                <a:cubicBezTo>
                  <a:pt x="51075" y="75746"/>
                  <a:pt x="49560" y="81317"/>
                  <a:pt x="49111" y="81626"/>
                </a:cubicBezTo>
                <a:cubicBezTo>
                  <a:pt x="48232" y="82123"/>
                  <a:pt x="48400" y="83954"/>
                  <a:pt x="49430" y="84175"/>
                </a:cubicBezTo>
                <a:cubicBezTo>
                  <a:pt x="49475" y="84181"/>
                  <a:pt x="49520" y="84184"/>
                  <a:pt x="49565" y="84184"/>
                </a:cubicBezTo>
                <a:cubicBezTo>
                  <a:pt x="51262" y="84184"/>
                  <a:pt x="52984" y="80287"/>
                  <a:pt x="55347" y="77263"/>
                </a:cubicBezTo>
                <a:cubicBezTo>
                  <a:pt x="56603" y="75121"/>
                  <a:pt x="58904" y="72443"/>
                  <a:pt x="58540" y="70552"/>
                </a:cubicBezTo>
                <a:cubicBezTo>
                  <a:pt x="58404" y="70248"/>
                  <a:pt x="58125" y="70057"/>
                  <a:pt x="57781" y="70032"/>
                </a:cubicBezTo>
                <a:cubicBezTo>
                  <a:pt x="50354" y="69992"/>
                  <a:pt x="45203" y="55957"/>
                  <a:pt x="43505" y="53628"/>
                </a:cubicBezTo>
                <a:cubicBezTo>
                  <a:pt x="43181" y="52815"/>
                  <a:pt x="42334" y="52260"/>
                  <a:pt x="41282" y="51571"/>
                </a:cubicBezTo>
                <a:cubicBezTo>
                  <a:pt x="39953" y="50748"/>
                  <a:pt x="37557" y="48799"/>
                  <a:pt x="36746" y="48193"/>
                </a:cubicBezTo>
                <a:cubicBezTo>
                  <a:pt x="38801" y="39784"/>
                  <a:pt x="41835" y="29604"/>
                  <a:pt x="39956" y="21570"/>
                </a:cubicBezTo>
                <a:cubicBezTo>
                  <a:pt x="39408" y="17111"/>
                  <a:pt x="38366" y="12143"/>
                  <a:pt x="38110" y="11860"/>
                </a:cubicBezTo>
                <a:cubicBezTo>
                  <a:pt x="38951" y="8946"/>
                  <a:pt x="38065" y="3486"/>
                  <a:pt x="37392" y="1738"/>
                </a:cubicBezTo>
                <a:cubicBezTo>
                  <a:pt x="36944" y="585"/>
                  <a:pt x="36314" y="4"/>
                  <a:pt x="35519" y="4"/>
                </a:cubicBezTo>
                <a:cubicBezTo>
                  <a:pt x="35485" y="4"/>
                  <a:pt x="35450" y="5"/>
                  <a:pt x="35415" y="7"/>
                </a:cubicBezTo>
                <a:cubicBezTo>
                  <a:pt x="34192" y="36"/>
                  <a:pt x="32501" y="45"/>
                  <a:pt x="30600" y="45"/>
                </a:cubicBezTo>
                <a:cubicBezTo>
                  <a:pt x="26499" y="45"/>
                  <a:pt x="21420" y="0"/>
                  <a:pt x="1794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42" name="Google Shape;42;p5"/>
          <p:cNvSpPr/>
          <p:nvPr/>
        </p:nvSpPr>
        <p:spPr>
          <a:xfrm>
            <a:off x="720000" y="3771600"/>
            <a:ext cx="1371900" cy="13719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5"/>
          <p:cNvSpPr/>
          <p:nvPr/>
        </p:nvSpPr>
        <p:spPr>
          <a:xfrm rot="-3334612">
            <a:off x="-779751" y="1553281"/>
            <a:ext cx="6416608" cy="9170442"/>
          </a:xfrm>
          <a:custGeom>
            <a:rect b="b" l="l" r="r" t="t"/>
            <a:pathLst>
              <a:path extrusionOk="0" h="84184" w="58904">
                <a:moveTo>
                  <a:pt x="22654" y="1118"/>
                </a:moveTo>
                <a:cubicBezTo>
                  <a:pt x="23614" y="1118"/>
                  <a:pt x="25065" y="1386"/>
                  <a:pt x="27186" y="1386"/>
                </a:cubicBezTo>
                <a:cubicBezTo>
                  <a:pt x="27859" y="1386"/>
                  <a:pt x="28599" y="1359"/>
                  <a:pt x="29412" y="1288"/>
                </a:cubicBezTo>
                <a:lnTo>
                  <a:pt x="29412" y="1288"/>
                </a:lnTo>
                <a:cubicBezTo>
                  <a:pt x="29332" y="1697"/>
                  <a:pt x="29161" y="2275"/>
                  <a:pt x="28799" y="2898"/>
                </a:cubicBezTo>
                <a:cubicBezTo>
                  <a:pt x="27631" y="5598"/>
                  <a:pt x="22975" y="5849"/>
                  <a:pt x="21314" y="7783"/>
                </a:cubicBezTo>
                <a:cubicBezTo>
                  <a:pt x="20785" y="2096"/>
                  <a:pt x="20823" y="1118"/>
                  <a:pt x="22654" y="1118"/>
                </a:cubicBezTo>
                <a:close/>
                <a:moveTo>
                  <a:pt x="32692" y="1286"/>
                </a:moveTo>
                <a:cubicBezTo>
                  <a:pt x="32732" y="3257"/>
                  <a:pt x="31781" y="4900"/>
                  <a:pt x="30284" y="6269"/>
                </a:cubicBezTo>
                <a:cubicBezTo>
                  <a:pt x="27516" y="8913"/>
                  <a:pt x="23593" y="8815"/>
                  <a:pt x="21942" y="11892"/>
                </a:cubicBezTo>
                <a:cubicBezTo>
                  <a:pt x="21789" y="11249"/>
                  <a:pt x="21664" y="10559"/>
                  <a:pt x="21558" y="9850"/>
                </a:cubicBezTo>
                <a:cubicBezTo>
                  <a:pt x="21784" y="8353"/>
                  <a:pt x="24125" y="7303"/>
                  <a:pt x="25426" y="6924"/>
                </a:cubicBezTo>
                <a:cubicBezTo>
                  <a:pt x="28930" y="5678"/>
                  <a:pt x="30123" y="3860"/>
                  <a:pt x="30688" y="1288"/>
                </a:cubicBezTo>
                <a:cubicBezTo>
                  <a:pt x="31411" y="1286"/>
                  <a:pt x="32087" y="1286"/>
                  <a:pt x="32692" y="1286"/>
                </a:cubicBezTo>
                <a:close/>
                <a:moveTo>
                  <a:pt x="35511" y="1260"/>
                </a:moveTo>
                <a:cubicBezTo>
                  <a:pt x="35827" y="1260"/>
                  <a:pt x="36115" y="1911"/>
                  <a:pt x="36224" y="2195"/>
                </a:cubicBezTo>
                <a:cubicBezTo>
                  <a:pt x="36678" y="3458"/>
                  <a:pt x="36942" y="4066"/>
                  <a:pt x="35859" y="5452"/>
                </a:cubicBezTo>
                <a:cubicBezTo>
                  <a:pt x="34141" y="10476"/>
                  <a:pt x="26041" y="10365"/>
                  <a:pt x="22505" y="14105"/>
                </a:cubicBezTo>
                <a:lnTo>
                  <a:pt x="22505" y="14105"/>
                </a:lnTo>
                <a:cubicBezTo>
                  <a:pt x="22603" y="9011"/>
                  <a:pt x="33913" y="9926"/>
                  <a:pt x="33948" y="1278"/>
                </a:cubicBezTo>
                <a:cubicBezTo>
                  <a:pt x="34792" y="1275"/>
                  <a:pt x="35352" y="1270"/>
                  <a:pt x="35495" y="1260"/>
                </a:cubicBezTo>
                <a:cubicBezTo>
                  <a:pt x="35501" y="1260"/>
                  <a:pt x="35506" y="1260"/>
                  <a:pt x="35511" y="1260"/>
                </a:cubicBezTo>
                <a:close/>
                <a:moveTo>
                  <a:pt x="37000" y="6007"/>
                </a:moveTo>
                <a:cubicBezTo>
                  <a:pt x="37075" y="6864"/>
                  <a:pt x="37233" y="7964"/>
                  <a:pt x="37206" y="8939"/>
                </a:cubicBezTo>
                <a:cubicBezTo>
                  <a:pt x="35081" y="14401"/>
                  <a:pt x="26466" y="13166"/>
                  <a:pt x="23040" y="17551"/>
                </a:cubicBezTo>
                <a:cubicBezTo>
                  <a:pt x="23015" y="17227"/>
                  <a:pt x="22985" y="16895"/>
                  <a:pt x="22939" y="16554"/>
                </a:cubicBezTo>
                <a:cubicBezTo>
                  <a:pt x="22759" y="12287"/>
                  <a:pt x="34523" y="11498"/>
                  <a:pt x="35972" y="7743"/>
                </a:cubicBezTo>
                <a:cubicBezTo>
                  <a:pt x="36249" y="7130"/>
                  <a:pt x="36633" y="6565"/>
                  <a:pt x="37000" y="6007"/>
                </a:cubicBezTo>
                <a:close/>
                <a:moveTo>
                  <a:pt x="36801" y="11757"/>
                </a:moveTo>
                <a:lnTo>
                  <a:pt x="36801" y="11757"/>
                </a:lnTo>
                <a:cubicBezTo>
                  <a:pt x="34945" y="16619"/>
                  <a:pt x="31364" y="18267"/>
                  <a:pt x="26629" y="19282"/>
                </a:cubicBezTo>
                <a:cubicBezTo>
                  <a:pt x="25260" y="19583"/>
                  <a:pt x="23713" y="20201"/>
                  <a:pt x="22884" y="20706"/>
                </a:cubicBezTo>
                <a:cubicBezTo>
                  <a:pt x="23781" y="15037"/>
                  <a:pt x="33401" y="15574"/>
                  <a:pt x="36801" y="11757"/>
                </a:cubicBezTo>
                <a:close/>
                <a:moveTo>
                  <a:pt x="16874" y="1263"/>
                </a:moveTo>
                <a:cubicBezTo>
                  <a:pt x="17158" y="1263"/>
                  <a:pt x="17532" y="1265"/>
                  <a:pt x="17974" y="1265"/>
                </a:cubicBezTo>
                <a:cubicBezTo>
                  <a:pt x="18042" y="3702"/>
                  <a:pt x="17406" y="12161"/>
                  <a:pt x="16314" y="13271"/>
                </a:cubicBezTo>
                <a:cubicBezTo>
                  <a:pt x="14724" y="15625"/>
                  <a:pt x="13179" y="19739"/>
                  <a:pt x="11743" y="21924"/>
                </a:cubicBezTo>
                <a:cubicBezTo>
                  <a:pt x="10926" y="23074"/>
                  <a:pt x="10863" y="23300"/>
                  <a:pt x="10833" y="24179"/>
                </a:cubicBezTo>
                <a:cubicBezTo>
                  <a:pt x="10884" y="24898"/>
                  <a:pt x="10487" y="27809"/>
                  <a:pt x="9942" y="28552"/>
                </a:cubicBezTo>
                <a:cubicBezTo>
                  <a:pt x="10439" y="24847"/>
                  <a:pt x="11014" y="22037"/>
                  <a:pt x="11554" y="20753"/>
                </a:cubicBezTo>
                <a:cubicBezTo>
                  <a:pt x="17783" y="9220"/>
                  <a:pt x="16670" y="13557"/>
                  <a:pt x="16874" y="1263"/>
                </a:cubicBezTo>
                <a:close/>
                <a:moveTo>
                  <a:pt x="34729" y="17174"/>
                </a:moveTo>
                <a:lnTo>
                  <a:pt x="34729" y="17174"/>
                </a:lnTo>
                <a:cubicBezTo>
                  <a:pt x="34111" y="19249"/>
                  <a:pt x="33481" y="21723"/>
                  <a:pt x="33519" y="22999"/>
                </a:cubicBezTo>
                <a:cubicBezTo>
                  <a:pt x="33838" y="26751"/>
                  <a:pt x="35329" y="34419"/>
                  <a:pt x="35455" y="38332"/>
                </a:cubicBezTo>
                <a:cubicBezTo>
                  <a:pt x="35018" y="35479"/>
                  <a:pt x="33750" y="31991"/>
                  <a:pt x="31831" y="28329"/>
                </a:cubicBezTo>
                <a:cubicBezTo>
                  <a:pt x="31820" y="28349"/>
                  <a:pt x="31812" y="28359"/>
                  <a:pt x="31806" y="28359"/>
                </a:cubicBezTo>
                <a:cubicBezTo>
                  <a:pt x="31619" y="28359"/>
                  <a:pt x="33675" y="18529"/>
                  <a:pt x="33765" y="18402"/>
                </a:cubicBezTo>
                <a:cubicBezTo>
                  <a:pt x="33800" y="18254"/>
                  <a:pt x="34435" y="17458"/>
                  <a:pt x="34729" y="17174"/>
                </a:cubicBezTo>
                <a:close/>
                <a:moveTo>
                  <a:pt x="19230" y="1270"/>
                </a:moveTo>
                <a:lnTo>
                  <a:pt x="19230" y="1270"/>
                </a:lnTo>
                <a:cubicBezTo>
                  <a:pt x="20651" y="1341"/>
                  <a:pt x="19378" y="9361"/>
                  <a:pt x="20875" y="12789"/>
                </a:cubicBezTo>
                <a:cubicBezTo>
                  <a:pt x="21425" y="14826"/>
                  <a:pt x="21746" y="16368"/>
                  <a:pt x="21809" y="18242"/>
                </a:cubicBezTo>
                <a:cubicBezTo>
                  <a:pt x="21872" y="22989"/>
                  <a:pt x="15857" y="36509"/>
                  <a:pt x="12652" y="39892"/>
                </a:cubicBezTo>
                <a:cubicBezTo>
                  <a:pt x="10984" y="41452"/>
                  <a:pt x="9783" y="42866"/>
                  <a:pt x="9346" y="44664"/>
                </a:cubicBezTo>
                <a:cubicBezTo>
                  <a:pt x="8643" y="40505"/>
                  <a:pt x="8872" y="39716"/>
                  <a:pt x="9510" y="32219"/>
                </a:cubicBezTo>
                <a:cubicBezTo>
                  <a:pt x="9653" y="30873"/>
                  <a:pt x="9447" y="31059"/>
                  <a:pt x="10464" y="30049"/>
                </a:cubicBezTo>
                <a:cubicBezTo>
                  <a:pt x="11795" y="28700"/>
                  <a:pt x="12057" y="25224"/>
                  <a:pt x="12162" y="23604"/>
                </a:cubicBezTo>
                <a:cubicBezTo>
                  <a:pt x="13935" y="21120"/>
                  <a:pt x="15585" y="16722"/>
                  <a:pt x="17364" y="13959"/>
                </a:cubicBezTo>
                <a:cubicBezTo>
                  <a:pt x="18617" y="12704"/>
                  <a:pt x="19305" y="3996"/>
                  <a:pt x="19230" y="1270"/>
                </a:cubicBezTo>
                <a:close/>
                <a:moveTo>
                  <a:pt x="25192" y="35685"/>
                </a:moveTo>
                <a:cubicBezTo>
                  <a:pt x="25946" y="36373"/>
                  <a:pt x="29595" y="42092"/>
                  <a:pt x="29839" y="43293"/>
                </a:cubicBezTo>
                <a:cubicBezTo>
                  <a:pt x="30055" y="44365"/>
                  <a:pt x="29437" y="47455"/>
                  <a:pt x="29550" y="48994"/>
                </a:cubicBezTo>
                <a:cubicBezTo>
                  <a:pt x="26092" y="48259"/>
                  <a:pt x="24703" y="40995"/>
                  <a:pt x="23502" y="37923"/>
                </a:cubicBezTo>
                <a:cubicBezTo>
                  <a:pt x="24120" y="37092"/>
                  <a:pt x="24718" y="36311"/>
                  <a:pt x="25192" y="35685"/>
                </a:cubicBezTo>
                <a:close/>
                <a:moveTo>
                  <a:pt x="26860" y="33447"/>
                </a:moveTo>
                <a:cubicBezTo>
                  <a:pt x="33503" y="38787"/>
                  <a:pt x="32665" y="44182"/>
                  <a:pt x="32243" y="51293"/>
                </a:cubicBezTo>
                <a:lnTo>
                  <a:pt x="32243" y="51293"/>
                </a:lnTo>
                <a:cubicBezTo>
                  <a:pt x="31637" y="50270"/>
                  <a:pt x="31258" y="49725"/>
                  <a:pt x="30901" y="49487"/>
                </a:cubicBezTo>
                <a:cubicBezTo>
                  <a:pt x="30572" y="49140"/>
                  <a:pt x="31014" y="44117"/>
                  <a:pt x="31115" y="43846"/>
                </a:cubicBezTo>
                <a:cubicBezTo>
                  <a:pt x="31200" y="43230"/>
                  <a:pt x="31035" y="41989"/>
                  <a:pt x="28626" y="38350"/>
                </a:cubicBezTo>
                <a:cubicBezTo>
                  <a:pt x="27352" y="36424"/>
                  <a:pt x="26024" y="34706"/>
                  <a:pt x="26011" y="34691"/>
                </a:cubicBezTo>
                <a:cubicBezTo>
                  <a:pt x="26029" y="34414"/>
                  <a:pt x="26722" y="33729"/>
                  <a:pt x="26860" y="33447"/>
                </a:cubicBezTo>
                <a:close/>
                <a:moveTo>
                  <a:pt x="32388" y="18777"/>
                </a:moveTo>
                <a:lnTo>
                  <a:pt x="32388" y="18777"/>
                </a:lnTo>
                <a:cubicBezTo>
                  <a:pt x="32017" y="20927"/>
                  <a:pt x="30334" y="26819"/>
                  <a:pt x="30668" y="28823"/>
                </a:cubicBezTo>
                <a:cubicBezTo>
                  <a:pt x="35975" y="37878"/>
                  <a:pt x="34252" y="44938"/>
                  <a:pt x="33712" y="53041"/>
                </a:cubicBezTo>
                <a:cubicBezTo>
                  <a:pt x="33451" y="51868"/>
                  <a:pt x="33411" y="50426"/>
                  <a:pt x="33611" y="48834"/>
                </a:cubicBezTo>
                <a:cubicBezTo>
                  <a:pt x="35289" y="31315"/>
                  <a:pt x="24582" y="36790"/>
                  <a:pt x="29048" y="28429"/>
                </a:cubicBezTo>
                <a:cubicBezTo>
                  <a:pt x="30196" y="25136"/>
                  <a:pt x="30776" y="22474"/>
                  <a:pt x="30776" y="20507"/>
                </a:cubicBezTo>
                <a:cubicBezTo>
                  <a:pt x="30781" y="19749"/>
                  <a:pt x="31866" y="19043"/>
                  <a:pt x="32388" y="18777"/>
                </a:cubicBezTo>
                <a:close/>
                <a:moveTo>
                  <a:pt x="28146" y="20183"/>
                </a:moveTo>
                <a:lnTo>
                  <a:pt x="28146" y="20183"/>
                </a:lnTo>
                <a:cubicBezTo>
                  <a:pt x="27900" y="22976"/>
                  <a:pt x="22972" y="34706"/>
                  <a:pt x="18341" y="37973"/>
                </a:cubicBezTo>
                <a:cubicBezTo>
                  <a:pt x="18554" y="37107"/>
                  <a:pt x="18989" y="36285"/>
                  <a:pt x="18034" y="36077"/>
                </a:cubicBezTo>
                <a:cubicBezTo>
                  <a:pt x="17017" y="36135"/>
                  <a:pt x="17218" y="38345"/>
                  <a:pt x="15814" y="41500"/>
                </a:cubicBezTo>
                <a:cubicBezTo>
                  <a:pt x="13807" y="47151"/>
                  <a:pt x="11635" y="49163"/>
                  <a:pt x="12441" y="54827"/>
                </a:cubicBezTo>
                <a:cubicBezTo>
                  <a:pt x="11069" y="49107"/>
                  <a:pt x="8372" y="44712"/>
                  <a:pt x="13513" y="40806"/>
                </a:cubicBezTo>
                <a:cubicBezTo>
                  <a:pt x="15912" y="39279"/>
                  <a:pt x="21593" y="25508"/>
                  <a:pt x="22407" y="22537"/>
                </a:cubicBezTo>
                <a:cubicBezTo>
                  <a:pt x="22713" y="21992"/>
                  <a:pt x="26355" y="20434"/>
                  <a:pt x="28146" y="20183"/>
                </a:cubicBezTo>
                <a:close/>
                <a:moveTo>
                  <a:pt x="37331" y="13736"/>
                </a:moveTo>
                <a:lnTo>
                  <a:pt x="37331" y="13736"/>
                </a:lnTo>
                <a:cubicBezTo>
                  <a:pt x="37726" y="15537"/>
                  <a:pt x="38404" y="18860"/>
                  <a:pt x="38710" y="21705"/>
                </a:cubicBezTo>
                <a:cubicBezTo>
                  <a:pt x="40534" y="26867"/>
                  <a:pt x="37665" y="40515"/>
                  <a:pt x="35430" y="48296"/>
                </a:cubicBezTo>
                <a:cubicBezTo>
                  <a:pt x="35442" y="49110"/>
                  <a:pt x="35214" y="53362"/>
                  <a:pt x="35616" y="55261"/>
                </a:cubicBezTo>
                <a:cubicBezTo>
                  <a:pt x="33870" y="51607"/>
                  <a:pt x="36085" y="45370"/>
                  <a:pt x="36638" y="40746"/>
                </a:cubicBezTo>
                <a:cubicBezTo>
                  <a:pt x="37341" y="32787"/>
                  <a:pt x="32275" y="22446"/>
                  <a:pt x="37331" y="13736"/>
                </a:cubicBezTo>
                <a:close/>
                <a:moveTo>
                  <a:pt x="36648" y="49710"/>
                </a:moveTo>
                <a:lnTo>
                  <a:pt x="36648" y="49710"/>
                </a:lnTo>
                <a:cubicBezTo>
                  <a:pt x="37268" y="50185"/>
                  <a:pt x="38107" y="50830"/>
                  <a:pt x="38969" y="51496"/>
                </a:cubicBezTo>
                <a:cubicBezTo>
                  <a:pt x="41965" y="53834"/>
                  <a:pt x="42355" y="52702"/>
                  <a:pt x="42794" y="56750"/>
                </a:cubicBezTo>
                <a:cubicBezTo>
                  <a:pt x="42967" y="57931"/>
                  <a:pt x="43128" y="59149"/>
                  <a:pt x="43183" y="59599"/>
                </a:cubicBezTo>
                <a:cubicBezTo>
                  <a:pt x="42915" y="59970"/>
                  <a:pt x="42570" y="60128"/>
                  <a:pt x="42181" y="60128"/>
                </a:cubicBezTo>
                <a:cubicBezTo>
                  <a:pt x="40304" y="60128"/>
                  <a:pt x="37387" y="56469"/>
                  <a:pt x="37002" y="55452"/>
                </a:cubicBezTo>
                <a:cubicBezTo>
                  <a:pt x="36387" y="53854"/>
                  <a:pt x="36746" y="51132"/>
                  <a:pt x="36648" y="49710"/>
                </a:cubicBezTo>
                <a:close/>
                <a:moveTo>
                  <a:pt x="29668" y="19751"/>
                </a:moveTo>
                <a:cubicBezTo>
                  <a:pt x="29605" y="23813"/>
                  <a:pt x="26707" y="31440"/>
                  <a:pt x="26217" y="32194"/>
                </a:cubicBezTo>
                <a:cubicBezTo>
                  <a:pt x="24153" y="35130"/>
                  <a:pt x="20272" y="39739"/>
                  <a:pt x="19006" y="42542"/>
                </a:cubicBezTo>
                <a:cubicBezTo>
                  <a:pt x="16919" y="48567"/>
                  <a:pt x="24504" y="55605"/>
                  <a:pt x="20131" y="62638"/>
                </a:cubicBezTo>
                <a:cubicBezTo>
                  <a:pt x="20099" y="62171"/>
                  <a:pt x="20069" y="61671"/>
                  <a:pt x="20046" y="61194"/>
                </a:cubicBezTo>
                <a:cubicBezTo>
                  <a:pt x="22771" y="56999"/>
                  <a:pt x="19059" y="47309"/>
                  <a:pt x="16673" y="42791"/>
                </a:cubicBezTo>
                <a:cubicBezTo>
                  <a:pt x="17678" y="39498"/>
                  <a:pt x="18830" y="39726"/>
                  <a:pt x="23083" y="34633"/>
                </a:cubicBezTo>
                <a:cubicBezTo>
                  <a:pt x="25326" y="32922"/>
                  <a:pt x="28952" y="22283"/>
                  <a:pt x="29668" y="19751"/>
                </a:cubicBezTo>
                <a:close/>
                <a:moveTo>
                  <a:pt x="16050" y="44401"/>
                </a:moveTo>
                <a:cubicBezTo>
                  <a:pt x="17652" y="47508"/>
                  <a:pt x="20579" y="55738"/>
                  <a:pt x="19720" y="57876"/>
                </a:cubicBezTo>
                <a:cubicBezTo>
                  <a:pt x="19084" y="60679"/>
                  <a:pt x="18331" y="62053"/>
                  <a:pt x="17863" y="62783"/>
                </a:cubicBezTo>
                <a:cubicBezTo>
                  <a:pt x="13408" y="54420"/>
                  <a:pt x="11722" y="53086"/>
                  <a:pt x="16050" y="44401"/>
                </a:cubicBezTo>
                <a:close/>
                <a:moveTo>
                  <a:pt x="14322" y="58689"/>
                </a:moveTo>
                <a:cubicBezTo>
                  <a:pt x="15058" y="60096"/>
                  <a:pt x="16015" y="62000"/>
                  <a:pt x="16673" y="63225"/>
                </a:cubicBezTo>
                <a:cubicBezTo>
                  <a:pt x="17112" y="63866"/>
                  <a:pt x="17100" y="64454"/>
                  <a:pt x="17879" y="64612"/>
                </a:cubicBezTo>
                <a:cubicBezTo>
                  <a:pt x="17882" y="64612"/>
                  <a:pt x="17885" y="64612"/>
                  <a:pt x="17888" y="64612"/>
                </a:cubicBezTo>
                <a:cubicBezTo>
                  <a:pt x="18196" y="64612"/>
                  <a:pt x="18467" y="64383"/>
                  <a:pt x="18524" y="64077"/>
                </a:cubicBezTo>
                <a:cubicBezTo>
                  <a:pt x="18614" y="63904"/>
                  <a:pt x="18803" y="63652"/>
                  <a:pt x="18931" y="63441"/>
                </a:cubicBezTo>
                <a:lnTo>
                  <a:pt x="18931" y="63441"/>
                </a:lnTo>
                <a:cubicBezTo>
                  <a:pt x="19519" y="66656"/>
                  <a:pt x="18491" y="68211"/>
                  <a:pt x="18167" y="71009"/>
                </a:cubicBezTo>
                <a:cubicBezTo>
                  <a:pt x="17929" y="72368"/>
                  <a:pt x="17698" y="73772"/>
                  <a:pt x="17512" y="74970"/>
                </a:cubicBezTo>
                <a:cubicBezTo>
                  <a:pt x="17532" y="73988"/>
                  <a:pt x="17600" y="67588"/>
                  <a:pt x="16269" y="64680"/>
                </a:cubicBezTo>
                <a:cubicBezTo>
                  <a:pt x="15467" y="62924"/>
                  <a:pt x="14797" y="60842"/>
                  <a:pt x="14322" y="58689"/>
                </a:cubicBezTo>
                <a:close/>
                <a:moveTo>
                  <a:pt x="10452" y="52099"/>
                </a:moveTo>
                <a:cubicBezTo>
                  <a:pt x="12149" y="57647"/>
                  <a:pt x="13342" y="68952"/>
                  <a:pt x="14071" y="75028"/>
                </a:cubicBezTo>
                <a:cubicBezTo>
                  <a:pt x="13830" y="73749"/>
                  <a:pt x="13528" y="72011"/>
                  <a:pt x="13330" y="70871"/>
                </a:cubicBezTo>
                <a:cubicBezTo>
                  <a:pt x="12624" y="67206"/>
                  <a:pt x="11522" y="59322"/>
                  <a:pt x="10452" y="52099"/>
                </a:cubicBezTo>
                <a:close/>
                <a:moveTo>
                  <a:pt x="13456" y="60438"/>
                </a:moveTo>
                <a:lnTo>
                  <a:pt x="13456" y="60438"/>
                </a:lnTo>
                <a:cubicBezTo>
                  <a:pt x="15302" y="65157"/>
                  <a:pt x="17318" y="72828"/>
                  <a:pt x="15804" y="76585"/>
                </a:cubicBezTo>
                <a:cubicBezTo>
                  <a:pt x="15656" y="76407"/>
                  <a:pt x="15535" y="76238"/>
                  <a:pt x="15485" y="76113"/>
                </a:cubicBezTo>
                <a:cubicBezTo>
                  <a:pt x="14907" y="71750"/>
                  <a:pt x="14372" y="66237"/>
                  <a:pt x="13456" y="60438"/>
                </a:cubicBezTo>
                <a:close/>
                <a:moveTo>
                  <a:pt x="17449" y="75367"/>
                </a:moveTo>
                <a:cubicBezTo>
                  <a:pt x="17431" y="75482"/>
                  <a:pt x="17414" y="75595"/>
                  <a:pt x="17399" y="75708"/>
                </a:cubicBezTo>
                <a:cubicBezTo>
                  <a:pt x="17067" y="77959"/>
                  <a:pt x="17107" y="78079"/>
                  <a:pt x="17160" y="78248"/>
                </a:cubicBezTo>
                <a:cubicBezTo>
                  <a:pt x="17484" y="78966"/>
                  <a:pt x="18569" y="82038"/>
                  <a:pt x="18316" y="82623"/>
                </a:cubicBezTo>
                <a:cubicBezTo>
                  <a:pt x="18262" y="82787"/>
                  <a:pt x="18195" y="82836"/>
                  <a:pt x="18008" y="82836"/>
                </a:cubicBezTo>
                <a:cubicBezTo>
                  <a:pt x="17881" y="82836"/>
                  <a:pt x="17697" y="82813"/>
                  <a:pt x="17424" y="82789"/>
                </a:cubicBezTo>
                <a:cubicBezTo>
                  <a:pt x="14513" y="82111"/>
                  <a:pt x="6280" y="79737"/>
                  <a:pt x="3218" y="78657"/>
                </a:cubicBezTo>
                <a:cubicBezTo>
                  <a:pt x="3777" y="78344"/>
                  <a:pt x="4523" y="78227"/>
                  <a:pt x="5368" y="78227"/>
                </a:cubicBezTo>
                <a:cubicBezTo>
                  <a:pt x="7832" y="78227"/>
                  <a:pt x="11139" y="79218"/>
                  <a:pt x="13127" y="79218"/>
                </a:cubicBezTo>
                <a:cubicBezTo>
                  <a:pt x="14499" y="79218"/>
                  <a:pt x="15243" y="78747"/>
                  <a:pt x="14651" y="77153"/>
                </a:cubicBezTo>
                <a:lnTo>
                  <a:pt x="14651" y="77153"/>
                </a:lnTo>
                <a:cubicBezTo>
                  <a:pt x="15322" y="78064"/>
                  <a:pt x="15787" y="78415"/>
                  <a:pt x="16128" y="78415"/>
                </a:cubicBezTo>
                <a:cubicBezTo>
                  <a:pt x="16916" y="78415"/>
                  <a:pt x="17030" y="76533"/>
                  <a:pt x="17449" y="75367"/>
                </a:cubicBezTo>
                <a:close/>
                <a:moveTo>
                  <a:pt x="26335" y="48284"/>
                </a:moveTo>
                <a:lnTo>
                  <a:pt x="26335" y="48284"/>
                </a:lnTo>
                <a:cubicBezTo>
                  <a:pt x="27812" y="49861"/>
                  <a:pt x="29728" y="50439"/>
                  <a:pt x="30246" y="50569"/>
                </a:cubicBezTo>
                <a:cubicBezTo>
                  <a:pt x="31273" y="51921"/>
                  <a:pt x="32677" y="54593"/>
                  <a:pt x="33576" y="55824"/>
                </a:cubicBezTo>
                <a:cubicBezTo>
                  <a:pt x="35699" y="58217"/>
                  <a:pt x="36874" y="59091"/>
                  <a:pt x="38517" y="60377"/>
                </a:cubicBezTo>
                <a:cubicBezTo>
                  <a:pt x="39250" y="60792"/>
                  <a:pt x="45816" y="66287"/>
                  <a:pt x="50043" y="69879"/>
                </a:cubicBezTo>
                <a:cubicBezTo>
                  <a:pt x="50161" y="69979"/>
                  <a:pt x="50306" y="70027"/>
                  <a:pt x="50449" y="70027"/>
                </a:cubicBezTo>
                <a:cubicBezTo>
                  <a:pt x="50627" y="70027"/>
                  <a:pt x="50804" y="69952"/>
                  <a:pt x="50929" y="69806"/>
                </a:cubicBezTo>
                <a:cubicBezTo>
                  <a:pt x="51698" y="68608"/>
                  <a:pt x="44869" y="64283"/>
                  <a:pt x="41837" y="61382"/>
                </a:cubicBezTo>
                <a:lnTo>
                  <a:pt x="41837" y="61382"/>
                </a:lnTo>
                <a:cubicBezTo>
                  <a:pt x="41970" y="61422"/>
                  <a:pt x="42108" y="61440"/>
                  <a:pt x="42247" y="61440"/>
                </a:cubicBezTo>
                <a:cubicBezTo>
                  <a:pt x="43231" y="61440"/>
                  <a:pt x="44305" y="60537"/>
                  <a:pt x="44424" y="59913"/>
                </a:cubicBezTo>
                <a:cubicBezTo>
                  <a:pt x="44517" y="59428"/>
                  <a:pt x="44349" y="59079"/>
                  <a:pt x="44191" y="57645"/>
                </a:cubicBezTo>
                <a:lnTo>
                  <a:pt x="44191" y="57645"/>
                </a:lnTo>
                <a:cubicBezTo>
                  <a:pt x="48307" y="64157"/>
                  <a:pt x="50339" y="70396"/>
                  <a:pt x="57334" y="71253"/>
                </a:cubicBezTo>
                <a:cubicBezTo>
                  <a:pt x="57256" y="71524"/>
                  <a:pt x="57045" y="72067"/>
                  <a:pt x="56478" y="73086"/>
                </a:cubicBezTo>
                <a:cubicBezTo>
                  <a:pt x="55219" y="75447"/>
                  <a:pt x="50678" y="81819"/>
                  <a:pt x="49794" y="82849"/>
                </a:cubicBezTo>
                <a:cubicBezTo>
                  <a:pt x="51007" y="81309"/>
                  <a:pt x="52107" y="76879"/>
                  <a:pt x="52200" y="75000"/>
                </a:cubicBezTo>
                <a:cubicBezTo>
                  <a:pt x="51321" y="71647"/>
                  <a:pt x="49442" y="71542"/>
                  <a:pt x="45175" y="67367"/>
                </a:cubicBezTo>
                <a:cubicBezTo>
                  <a:pt x="41827" y="64341"/>
                  <a:pt x="36799" y="60287"/>
                  <a:pt x="34028" y="57107"/>
                </a:cubicBezTo>
                <a:cubicBezTo>
                  <a:pt x="33197" y="55259"/>
                  <a:pt x="30241" y="54379"/>
                  <a:pt x="28402" y="53217"/>
                </a:cubicBezTo>
                <a:cubicBezTo>
                  <a:pt x="27357" y="52513"/>
                  <a:pt x="26674" y="49916"/>
                  <a:pt x="26335" y="48284"/>
                </a:cubicBezTo>
                <a:close/>
                <a:moveTo>
                  <a:pt x="17941" y="0"/>
                </a:moveTo>
                <a:cubicBezTo>
                  <a:pt x="17338" y="0"/>
                  <a:pt x="16782" y="1"/>
                  <a:pt x="16289" y="5"/>
                </a:cubicBezTo>
                <a:cubicBezTo>
                  <a:pt x="16275" y="4"/>
                  <a:pt x="16262" y="4"/>
                  <a:pt x="16249" y="4"/>
                </a:cubicBezTo>
                <a:cubicBezTo>
                  <a:pt x="15383" y="4"/>
                  <a:pt x="15684" y="1559"/>
                  <a:pt x="15565" y="2069"/>
                </a:cubicBezTo>
                <a:cubicBezTo>
                  <a:pt x="15759" y="13156"/>
                  <a:pt x="15696" y="10117"/>
                  <a:pt x="10394" y="20264"/>
                </a:cubicBezTo>
                <a:cubicBezTo>
                  <a:pt x="6872" y="34196"/>
                  <a:pt x="7201" y="40937"/>
                  <a:pt x="9748" y="55929"/>
                </a:cubicBezTo>
                <a:cubicBezTo>
                  <a:pt x="11888" y="69397"/>
                  <a:pt x="11496" y="70075"/>
                  <a:pt x="13589" y="77936"/>
                </a:cubicBezTo>
                <a:cubicBezTo>
                  <a:pt x="13511" y="77959"/>
                  <a:pt x="13404" y="77969"/>
                  <a:pt x="13271" y="77969"/>
                </a:cubicBezTo>
                <a:cubicBezTo>
                  <a:pt x="11966" y="77969"/>
                  <a:pt x="8160" y="76995"/>
                  <a:pt x="5330" y="76995"/>
                </a:cubicBezTo>
                <a:cubicBezTo>
                  <a:pt x="4427" y="76995"/>
                  <a:pt x="3623" y="77094"/>
                  <a:pt x="3032" y="77356"/>
                </a:cubicBezTo>
                <a:cubicBezTo>
                  <a:pt x="1" y="79067"/>
                  <a:pt x="556" y="79250"/>
                  <a:pt x="7618" y="81370"/>
                </a:cubicBezTo>
                <a:cubicBezTo>
                  <a:pt x="12438" y="82666"/>
                  <a:pt x="14350" y="83535"/>
                  <a:pt x="17896" y="84087"/>
                </a:cubicBezTo>
                <a:cubicBezTo>
                  <a:pt x="18727" y="84050"/>
                  <a:pt x="19295" y="83836"/>
                  <a:pt x="19546" y="82869"/>
                </a:cubicBezTo>
                <a:cubicBezTo>
                  <a:pt x="19792" y="81696"/>
                  <a:pt x="19046" y="79614"/>
                  <a:pt x="18378" y="77924"/>
                </a:cubicBezTo>
                <a:cubicBezTo>
                  <a:pt x="18269" y="77344"/>
                  <a:pt x="20702" y="63583"/>
                  <a:pt x="21046" y="63583"/>
                </a:cubicBezTo>
                <a:cubicBezTo>
                  <a:pt x="21050" y="63583"/>
                  <a:pt x="21053" y="63585"/>
                  <a:pt x="21056" y="63587"/>
                </a:cubicBezTo>
                <a:cubicBezTo>
                  <a:pt x="22033" y="61610"/>
                  <a:pt x="23841" y="58358"/>
                  <a:pt x="21872" y="52403"/>
                </a:cubicBezTo>
                <a:cubicBezTo>
                  <a:pt x="19787" y="46335"/>
                  <a:pt x="18456" y="44117"/>
                  <a:pt x="22555" y="39224"/>
                </a:cubicBezTo>
                <a:cubicBezTo>
                  <a:pt x="22975" y="40724"/>
                  <a:pt x="23738" y="43283"/>
                  <a:pt x="24570" y="45292"/>
                </a:cubicBezTo>
                <a:cubicBezTo>
                  <a:pt x="24685" y="47294"/>
                  <a:pt x="26112" y="53819"/>
                  <a:pt x="27749" y="54289"/>
                </a:cubicBezTo>
                <a:cubicBezTo>
                  <a:pt x="29286" y="55299"/>
                  <a:pt x="32207" y="56233"/>
                  <a:pt x="32883" y="57624"/>
                </a:cubicBezTo>
                <a:cubicBezTo>
                  <a:pt x="33061" y="58024"/>
                  <a:pt x="33702" y="58823"/>
                  <a:pt x="37140" y="61945"/>
                </a:cubicBezTo>
                <a:cubicBezTo>
                  <a:pt x="40923" y="65411"/>
                  <a:pt x="46976" y="70494"/>
                  <a:pt x="50075" y="73450"/>
                </a:cubicBezTo>
                <a:cubicBezTo>
                  <a:pt x="50635" y="74051"/>
                  <a:pt x="50942" y="74603"/>
                  <a:pt x="50942" y="75003"/>
                </a:cubicBezTo>
                <a:cubicBezTo>
                  <a:pt x="51075" y="75746"/>
                  <a:pt x="49560" y="81317"/>
                  <a:pt x="49111" y="81626"/>
                </a:cubicBezTo>
                <a:cubicBezTo>
                  <a:pt x="48232" y="82123"/>
                  <a:pt x="48400" y="83954"/>
                  <a:pt x="49430" y="84175"/>
                </a:cubicBezTo>
                <a:cubicBezTo>
                  <a:pt x="49475" y="84181"/>
                  <a:pt x="49520" y="84184"/>
                  <a:pt x="49565" y="84184"/>
                </a:cubicBezTo>
                <a:cubicBezTo>
                  <a:pt x="51262" y="84184"/>
                  <a:pt x="52984" y="80287"/>
                  <a:pt x="55347" y="77263"/>
                </a:cubicBezTo>
                <a:cubicBezTo>
                  <a:pt x="56603" y="75121"/>
                  <a:pt x="58904" y="72443"/>
                  <a:pt x="58540" y="70552"/>
                </a:cubicBezTo>
                <a:cubicBezTo>
                  <a:pt x="58404" y="70248"/>
                  <a:pt x="58125" y="70057"/>
                  <a:pt x="57781" y="70032"/>
                </a:cubicBezTo>
                <a:cubicBezTo>
                  <a:pt x="50354" y="69992"/>
                  <a:pt x="45203" y="55957"/>
                  <a:pt x="43505" y="53628"/>
                </a:cubicBezTo>
                <a:cubicBezTo>
                  <a:pt x="43181" y="52815"/>
                  <a:pt x="42334" y="52260"/>
                  <a:pt x="41282" y="51571"/>
                </a:cubicBezTo>
                <a:cubicBezTo>
                  <a:pt x="39953" y="50748"/>
                  <a:pt x="37557" y="48799"/>
                  <a:pt x="36746" y="48193"/>
                </a:cubicBezTo>
                <a:cubicBezTo>
                  <a:pt x="38801" y="39784"/>
                  <a:pt x="41835" y="29604"/>
                  <a:pt x="39956" y="21570"/>
                </a:cubicBezTo>
                <a:cubicBezTo>
                  <a:pt x="39408" y="17111"/>
                  <a:pt x="38366" y="12143"/>
                  <a:pt x="38110" y="11860"/>
                </a:cubicBezTo>
                <a:cubicBezTo>
                  <a:pt x="38951" y="8946"/>
                  <a:pt x="38065" y="3486"/>
                  <a:pt x="37392" y="1738"/>
                </a:cubicBezTo>
                <a:cubicBezTo>
                  <a:pt x="36944" y="585"/>
                  <a:pt x="36314" y="4"/>
                  <a:pt x="35519" y="4"/>
                </a:cubicBezTo>
                <a:cubicBezTo>
                  <a:pt x="35485" y="4"/>
                  <a:pt x="35450" y="5"/>
                  <a:pt x="35415" y="7"/>
                </a:cubicBezTo>
                <a:cubicBezTo>
                  <a:pt x="34192" y="36"/>
                  <a:pt x="32501" y="45"/>
                  <a:pt x="30600" y="45"/>
                </a:cubicBezTo>
                <a:cubicBezTo>
                  <a:pt x="26499" y="45"/>
                  <a:pt x="21420" y="0"/>
                  <a:pt x="1794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44" name="Google Shape;44;p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/>
          <p:nvPr/>
        </p:nvSpPr>
        <p:spPr>
          <a:xfrm>
            <a:off x="8175126" y="16448"/>
            <a:ext cx="1134900" cy="11349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6"/>
          <p:cNvSpPr/>
          <p:nvPr/>
        </p:nvSpPr>
        <p:spPr>
          <a:xfrm rot="-3142131">
            <a:off x="8857060" y="-1776449"/>
            <a:ext cx="2605594" cy="4755798"/>
          </a:xfrm>
          <a:custGeom>
            <a:rect b="b" l="l" r="r" t="t"/>
            <a:pathLst>
              <a:path extrusionOk="0" h="65511" w="35892">
                <a:moveTo>
                  <a:pt x="12791" y="1528"/>
                </a:moveTo>
                <a:cubicBezTo>
                  <a:pt x="13505" y="2508"/>
                  <a:pt x="15682" y="5519"/>
                  <a:pt x="17147" y="7742"/>
                </a:cubicBezTo>
                <a:cubicBezTo>
                  <a:pt x="14874" y="6423"/>
                  <a:pt x="10483" y="4504"/>
                  <a:pt x="8037" y="3618"/>
                </a:cubicBezTo>
                <a:cubicBezTo>
                  <a:pt x="8657" y="3183"/>
                  <a:pt x="9313" y="2799"/>
                  <a:pt x="9996" y="2475"/>
                </a:cubicBezTo>
                <a:cubicBezTo>
                  <a:pt x="10900" y="2048"/>
                  <a:pt x="11834" y="1732"/>
                  <a:pt x="12791" y="1528"/>
                </a:cubicBezTo>
                <a:close/>
                <a:moveTo>
                  <a:pt x="15310" y="1254"/>
                </a:moveTo>
                <a:cubicBezTo>
                  <a:pt x="16746" y="1254"/>
                  <a:pt x="18176" y="1549"/>
                  <a:pt x="19490" y="2118"/>
                </a:cubicBezTo>
                <a:cubicBezTo>
                  <a:pt x="20015" y="3316"/>
                  <a:pt x="22501" y="9041"/>
                  <a:pt x="23765" y="12605"/>
                </a:cubicBezTo>
                <a:cubicBezTo>
                  <a:pt x="22311" y="11271"/>
                  <a:pt x="20977" y="10216"/>
                  <a:pt x="19462" y="9164"/>
                </a:cubicBezTo>
                <a:cubicBezTo>
                  <a:pt x="18573" y="7380"/>
                  <a:pt x="15532" y="3196"/>
                  <a:pt x="14185" y="1315"/>
                </a:cubicBezTo>
                <a:cubicBezTo>
                  <a:pt x="14559" y="1274"/>
                  <a:pt x="14935" y="1254"/>
                  <a:pt x="15310" y="1254"/>
                </a:cubicBezTo>
                <a:close/>
                <a:moveTo>
                  <a:pt x="21261" y="3045"/>
                </a:moveTo>
                <a:cubicBezTo>
                  <a:pt x="24903" y="5321"/>
                  <a:pt x="27691" y="9445"/>
                  <a:pt x="28750" y="13484"/>
                </a:cubicBezTo>
                <a:cubicBezTo>
                  <a:pt x="28115" y="14162"/>
                  <a:pt x="28399" y="15661"/>
                  <a:pt x="28017" y="18083"/>
                </a:cubicBezTo>
                <a:cubicBezTo>
                  <a:pt x="27685" y="17417"/>
                  <a:pt x="27299" y="16771"/>
                  <a:pt x="26862" y="16133"/>
                </a:cubicBezTo>
                <a:cubicBezTo>
                  <a:pt x="24757" y="13346"/>
                  <a:pt x="23353" y="7079"/>
                  <a:pt x="21261" y="3045"/>
                </a:cubicBezTo>
                <a:close/>
                <a:moveTo>
                  <a:pt x="6866" y="4530"/>
                </a:moveTo>
                <a:cubicBezTo>
                  <a:pt x="8476" y="5110"/>
                  <a:pt x="15529" y="7747"/>
                  <a:pt x="19611" y="10809"/>
                </a:cubicBezTo>
                <a:cubicBezTo>
                  <a:pt x="26869" y="15644"/>
                  <a:pt x="29371" y="22021"/>
                  <a:pt x="28316" y="30731"/>
                </a:cubicBezTo>
                <a:cubicBezTo>
                  <a:pt x="27600" y="23257"/>
                  <a:pt x="20721" y="15506"/>
                  <a:pt x="13382" y="13072"/>
                </a:cubicBezTo>
                <a:cubicBezTo>
                  <a:pt x="8589" y="11263"/>
                  <a:pt x="6517" y="10083"/>
                  <a:pt x="3943" y="7988"/>
                </a:cubicBezTo>
                <a:cubicBezTo>
                  <a:pt x="4425" y="7217"/>
                  <a:pt x="4965" y="6491"/>
                  <a:pt x="5563" y="5821"/>
                </a:cubicBezTo>
                <a:cubicBezTo>
                  <a:pt x="5977" y="5358"/>
                  <a:pt x="6412" y="4929"/>
                  <a:pt x="6866" y="4530"/>
                </a:cubicBezTo>
                <a:close/>
                <a:moveTo>
                  <a:pt x="3315" y="9106"/>
                </a:moveTo>
                <a:cubicBezTo>
                  <a:pt x="5920" y="12145"/>
                  <a:pt x="18129" y="15197"/>
                  <a:pt x="21951" y="20290"/>
                </a:cubicBezTo>
                <a:cubicBezTo>
                  <a:pt x="25330" y="23746"/>
                  <a:pt x="26246" y="26888"/>
                  <a:pt x="26992" y="30606"/>
                </a:cubicBezTo>
                <a:cubicBezTo>
                  <a:pt x="27510" y="32617"/>
                  <a:pt x="27904" y="34167"/>
                  <a:pt x="27736" y="36882"/>
                </a:cubicBezTo>
                <a:cubicBezTo>
                  <a:pt x="25114" y="29325"/>
                  <a:pt x="17008" y="22501"/>
                  <a:pt x="9727" y="19718"/>
                </a:cubicBezTo>
                <a:cubicBezTo>
                  <a:pt x="2034" y="16008"/>
                  <a:pt x="75" y="15322"/>
                  <a:pt x="3315" y="9106"/>
                </a:cubicBezTo>
                <a:close/>
                <a:moveTo>
                  <a:pt x="1471" y="16219"/>
                </a:moveTo>
                <a:lnTo>
                  <a:pt x="1471" y="16219"/>
                </a:lnTo>
                <a:cubicBezTo>
                  <a:pt x="3777" y="18796"/>
                  <a:pt x="10883" y="21458"/>
                  <a:pt x="15700" y="24070"/>
                </a:cubicBezTo>
                <a:cubicBezTo>
                  <a:pt x="20457" y="27785"/>
                  <a:pt x="24903" y="32268"/>
                  <a:pt x="26678" y="37704"/>
                </a:cubicBezTo>
                <a:cubicBezTo>
                  <a:pt x="22886" y="35757"/>
                  <a:pt x="8280" y="30701"/>
                  <a:pt x="5480" y="27926"/>
                </a:cubicBezTo>
                <a:cubicBezTo>
                  <a:pt x="2529" y="24183"/>
                  <a:pt x="1361" y="20647"/>
                  <a:pt x="1471" y="16219"/>
                </a:cubicBezTo>
                <a:close/>
                <a:moveTo>
                  <a:pt x="9531" y="31811"/>
                </a:moveTo>
                <a:lnTo>
                  <a:pt x="9531" y="31811"/>
                </a:lnTo>
                <a:cubicBezTo>
                  <a:pt x="10770" y="32389"/>
                  <a:pt x="12151" y="32987"/>
                  <a:pt x="13595" y="33587"/>
                </a:cubicBezTo>
                <a:cubicBezTo>
                  <a:pt x="13354" y="35521"/>
                  <a:pt x="12520" y="42177"/>
                  <a:pt x="11988" y="46763"/>
                </a:cubicBezTo>
                <a:cubicBezTo>
                  <a:pt x="10825" y="41469"/>
                  <a:pt x="9878" y="34501"/>
                  <a:pt x="9531" y="31811"/>
                </a:cubicBezTo>
                <a:close/>
                <a:moveTo>
                  <a:pt x="15243" y="0"/>
                </a:moveTo>
                <a:cubicBezTo>
                  <a:pt x="6536" y="0"/>
                  <a:pt x="1" y="8532"/>
                  <a:pt x="206" y="16925"/>
                </a:cubicBezTo>
                <a:cubicBezTo>
                  <a:pt x="7" y="21275"/>
                  <a:pt x="2009" y="24600"/>
                  <a:pt x="3561" y="28358"/>
                </a:cubicBezTo>
                <a:cubicBezTo>
                  <a:pt x="7241" y="39178"/>
                  <a:pt x="7030" y="53738"/>
                  <a:pt x="9662" y="62388"/>
                </a:cubicBezTo>
                <a:cubicBezTo>
                  <a:pt x="9749" y="62692"/>
                  <a:pt x="9993" y="62824"/>
                  <a:pt x="10241" y="62824"/>
                </a:cubicBezTo>
                <a:cubicBezTo>
                  <a:pt x="10621" y="62824"/>
                  <a:pt x="11012" y="62514"/>
                  <a:pt x="10867" y="62036"/>
                </a:cubicBezTo>
                <a:cubicBezTo>
                  <a:pt x="8507" y="54363"/>
                  <a:pt x="8180" y="38578"/>
                  <a:pt x="5209" y="29380"/>
                </a:cubicBezTo>
                <a:lnTo>
                  <a:pt x="5209" y="29380"/>
                </a:lnTo>
                <a:cubicBezTo>
                  <a:pt x="5925" y="29938"/>
                  <a:pt x="6949" y="30538"/>
                  <a:pt x="8183" y="31158"/>
                </a:cubicBezTo>
                <a:cubicBezTo>
                  <a:pt x="8298" y="33908"/>
                  <a:pt x="11347" y="50511"/>
                  <a:pt x="11536" y="50950"/>
                </a:cubicBezTo>
                <a:cubicBezTo>
                  <a:pt x="11739" y="51380"/>
                  <a:pt x="11927" y="51574"/>
                  <a:pt x="12102" y="51574"/>
                </a:cubicBezTo>
                <a:cubicBezTo>
                  <a:pt x="13653" y="51574"/>
                  <a:pt x="14171" y="36334"/>
                  <a:pt x="14798" y="34082"/>
                </a:cubicBezTo>
                <a:cubicBezTo>
                  <a:pt x="15795" y="34491"/>
                  <a:pt x="16815" y="34901"/>
                  <a:pt x="17832" y="35307"/>
                </a:cubicBezTo>
                <a:cubicBezTo>
                  <a:pt x="18405" y="39957"/>
                  <a:pt x="20665" y="61235"/>
                  <a:pt x="23539" y="62840"/>
                </a:cubicBezTo>
                <a:cubicBezTo>
                  <a:pt x="23543" y="62840"/>
                  <a:pt x="23547" y="62840"/>
                  <a:pt x="23552" y="62840"/>
                </a:cubicBezTo>
                <a:cubicBezTo>
                  <a:pt x="24004" y="62840"/>
                  <a:pt x="24320" y="62314"/>
                  <a:pt x="24091" y="61913"/>
                </a:cubicBezTo>
                <a:cubicBezTo>
                  <a:pt x="21660" y="57420"/>
                  <a:pt x="19658" y="40409"/>
                  <a:pt x="19156" y="35837"/>
                </a:cubicBezTo>
                <a:lnTo>
                  <a:pt x="19156" y="35837"/>
                </a:lnTo>
                <a:cubicBezTo>
                  <a:pt x="20115" y="36224"/>
                  <a:pt x="21055" y="36603"/>
                  <a:pt x="21936" y="36968"/>
                </a:cubicBezTo>
                <a:cubicBezTo>
                  <a:pt x="22052" y="38178"/>
                  <a:pt x="22414" y="41732"/>
                  <a:pt x="23001" y="45987"/>
                </a:cubicBezTo>
                <a:cubicBezTo>
                  <a:pt x="24016" y="50696"/>
                  <a:pt x="24270" y="58899"/>
                  <a:pt x="26894" y="62840"/>
                </a:cubicBezTo>
                <a:cubicBezTo>
                  <a:pt x="26896" y="62840"/>
                  <a:pt x="26897" y="62840"/>
                  <a:pt x="26898" y="62840"/>
                </a:cubicBezTo>
                <a:cubicBezTo>
                  <a:pt x="27311" y="62840"/>
                  <a:pt x="27625" y="62420"/>
                  <a:pt x="27495" y="62024"/>
                </a:cubicBezTo>
                <a:cubicBezTo>
                  <a:pt x="25890" y="57603"/>
                  <a:pt x="23752" y="43561"/>
                  <a:pt x="23252" y="37520"/>
                </a:cubicBezTo>
                <a:lnTo>
                  <a:pt x="23252" y="37520"/>
                </a:lnTo>
                <a:cubicBezTo>
                  <a:pt x="24888" y="38221"/>
                  <a:pt x="26246" y="38851"/>
                  <a:pt x="27085" y="39369"/>
                </a:cubicBezTo>
                <a:lnTo>
                  <a:pt x="27821" y="41157"/>
                </a:lnTo>
                <a:cubicBezTo>
                  <a:pt x="27917" y="41398"/>
                  <a:pt x="28150" y="41546"/>
                  <a:pt x="28401" y="41546"/>
                </a:cubicBezTo>
                <a:cubicBezTo>
                  <a:pt x="29793" y="41011"/>
                  <a:pt x="29228" y="34082"/>
                  <a:pt x="29700" y="25720"/>
                </a:cubicBezTo>
                <a:cubicBezTo>
                  <a:pt x="29722" y="23925"/>
                  <a:pt x="29506" y="22244"/>
                  <a:pt x="29037" y="20659"/>
                </a:cubicBezTo>
                <a:cubicBezTo>
                  <a:pt x="29120" y="19615"/>
                  <a:pt x="29434" y="16598"/>
                  <a:pt x="29597" y="15041"/>
                </a:cubicBezTo>
                <a:cubicBezTo>
                  <a:pt x="35286" y="28541"/>
                  <a:pt x="31958" y="44460"/>
                  <a:pt x="33063" y="65510"/>
                </a:cubicBezTo>
                <a:cubicBezTo>
                  <a:pt x="35891" y="49199"/>
                  <a:pt x="34037" y="33039"/>
                  <a:pt x="33354" y="24394"/>
                </a:cubicBezTo>
                <a:cubicBezTo>
                  <a:pt x="31327" y="12429"/>
                  <a:pt x="26206" y="503"/>
                  <a:pt x="15396" y="1"/>
                </a:cubicBezTo>
                <a:cubicBezTo>
                  <a:pt x="15345" y="1"/>
                  <a:pt x="15294" y="0"/>
                  <a:pt x="15243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idx="1" type="subTitle"/>
          </p:nvPr>
        </p:nvSpPr>
        <p:spPr>
          <a:xfrm>
            <a:off x="1670850" y="1621900"/>
            <a:ext cx="5802300" cy="218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●"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53" name="Google Shape;53;p7"/>
          <p:cNvSpPr/>
          <p:nvPr/>
        </p:nvSpPr>
        <p:spPr>
          <a:xfrm rot="-609451">
            <a:off x="7957969" y="4274091"/>
            <a:ext cx="1085310" cy="1085015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7"/>
          <p:cNvSpPr/>
          <p:nvPr/>
        </p:nvSpPr>
        <p:spPr>
          <a:xfrm flipH="1" rot="-7514924">
            <a:off x="4795700" y="1942680"/>
            <a:ext cx="4681354" cy="7048437"/>
          </a:xfrm>
          <a:custGeom>
            <a:rect b="b" l="l" r="r" t="t"/>
            <a:pathLst>
              <a:path extrusionOk="0" h="90431" w="58356">
                <a:moveTo>
                  <a:pt x="8924" y="3361"/>
                </a:moveTo>
                <a:cubicBezTo>
                  <a:pt x="10750" y="7058"/>
                  <a:pt x="16459" y="16944"/>
                  <a:pt x="20129" y="20461"/>
                </a:cubicBezTo>
                <a:cubicBezTo>
                  <a:pt x="15922" y="18815"/>
                  <a:pt x="11566" y="16058"/>
                  <a:pt x="8989" y="12840"/>
                </a:cubicBezTo>
                <a:cubicBezTo>
                  <a:pt x="6862" y="10128"/>
                  <a:pt x="6109" y="8277"/>
                  <a:pt x="5699" y="5981"/>
                </a:cubicBezTo>
                <a:cubicBezTo>
                  <a:pt x="6726" y="4964"/>
                  <a:pt x="7756" y="4115"/>
                  <a:pt x="8924" y="3361"/>
                </a:cubicBezTo>
                <a:close/>
                <a:moveTo>
                  <a:pt x="10009" y="2726"/>
                </a:moveTo>
                <a:lnTo>
                  <a:pt x="10009" y="2726"/>
                </a:lnTo>
                <a:cubicBezTo>
                  <a:pt x="16170" y="3813"/>
                  <a:pt x="27186" y="15003"/>
                  <a:pt x="27686" y="22784"/>
                </a:cubicBezTo>
                <a:cubicBezTo>
                  <a:pt x="26453" y="22500"/>
                  <a:pt x="25262" y="22186"/>
                  <a:pt x="24120" y="21845"/>
                </a:cubicBezTo>
                <a:cubicBezTo>
                  <a:pt x="18755" y="19446"/>
                  <a:pt x="12390" y="7091"/>
                  <a:pt x="10009" y="2726"/>
                </a:cubicBezTo>
                <a:close/>
                <a:moveTo>
                  <a:pt x="15800" y="1205"/>
                </a:moveTo>
                <a:cubicBezTo>
                  <a:pt x="20107" y="1205"/>
                  <a:pt x="24489" y="3497"/>
                  <a:pt x="26935" y="7084"/>
                </a:cubicBezTo>
                <a:cubicBezTo>
                  <a:pt x="30035" y="11597"/>
                  <a:pt x="29836" y="18306"/>
                  <a:pt x="29748" y="23221"/>
                </a:cubicBezTo>
                <a:cubicBezTo>
                  <a:pt x="29495" y="23173"/>
                  <a:pt x="29241" y="23120"/>
                  <a:pt x="28990" y="23070"/>
                </a:cubicBezTo>
                <a:cubicBezTo>
                  <a:pt x="28382" y="14322"/>
                  <a:pt x="18993" y="5416"/>
                  <a:pt x="12011" y="1847"/>
                </a:cubicBezTo>
                <a:cubicBezTo>
                  <a:pt x="13231" y="1410"/>
                  <a:pt x="14513" y="1205"/>
                  <a:pt x="15800" y="1205"/>
                </a:cubicBezTo>
                <a:close/>
                <a:moveTo>
                  <a:pt x="30868" y="50573"/>
                </a:moveTo>
                <a:lnTo>
                  <a:pt x="30868" y="50573"/>
                </a:lnTo>
                <a:cubicBezTo>
                  <a:pt x="31567" y="51319"/>
                  <a:pt x="32483" y="52200"/>
                  <a:pt x="33511" y="53190"/>
                </a:cubicBezTo>
                <a:cubicBezTo>
                  <a:pt x="48106" y="66590"/>
                  <a:pt x="42635" y="68320"/>
                  <a:pt x="49701" y="81785"/>
                </a:cubicBezTo>
                <a:cubicBezTo>
                  <a:pt x="42809" y="72994"/>
                  <a:pt x="33327" y="61165"/>
                  <a:pt x="30868" y="50573"/>
                </a:cubicBezTo>
                <a:close/>
                <a:moveTo>
                  <a:pt x="31120" y="55350"/>
                </a:moveTo>
                <a:cubicBezTo>
                  <a:pt x="34284" y="64867"/>
                  <a:pt x="44441" y="76960"/>
                  <a:pt x="50103" y="84335"/>
                </a:cubicBezTo>
                <a:cubicBezTo>
                  <a:pt x="41164" y="78394"/>
                  <a:pt x="30806" y="67162"/>
                  <a:pt x="30964" y="56204"/>
                </a:cubicBezTo>
                <a:cubicBezTo>
                  <a:pt x="31007" y="55893"/>
                  <a:pt x="31062" y="55609"/>
                  <a:pt x="31120" y="55350"/>
                </a:cubicBezTo>
                <a:close/>
                <a:moveTo>
                  <a:pt x="16146" y="0"/>
                </a:moveTo>
                <a:cubicBezTo>
                  <a:pt x="11434" y="0"/>
                  <a:pt x="6682" y="2373"/>
                  <a:pt x="3303" y="6719"/>
                </a:cubicBezTo>
                <a:cubicBezTo>
                  <a:pt x="1022" y="9721"/>
                  <a:pt x="0" y="10866"/>
                  <a:pt x="98" y="11868"/>
                </a:cubicBezTo>
                <a:cubicBezTo>
                  <a:pt x="3913" y="14400"/>
                  <a:pt x="12363" y="18891"/>
                  <a:pt x="13699" y="20282"/>
                </a:cubicBezTo>
                <a:cubicBezTo>
                  <a:pt x="14553" y="21076"/>
                  <a:pt x="14857" y="23502"/>
                  <a:pt x="15183" y="26072"/>
                </a:cubicBezTo>
                <a:cubicBezTo>
                  <a:pt x="15618" y="32647"/>
                  <a:pt x="19435" y="40521"/>
                  <a:pt x="20679" y="46562"/>
                </a:cubicBezTo>
                <a:cubicBezTo>
                  <a:pt x="21206" y="51879"/>
                  <a:pt x="21405" y="54039"/>
                  <a:pt x="24200" y="59251"/>
                </a:cubicBezTo>
                <a:cubicBezTo>
                  <a:pt x="27309" y="72048"/>
                  <a:pt x="43552" y="85711"/>
                  <a:pt x="55051" y="90363"/>
                </a:cubicBezTo>
                <a:cubicBezTo>
                  <a:pt x="55144" y="90410"/>
                  <a:pt x="55237" y="90430"/>
                  <a:pt x="55325" y="90430"/>
                </a:cubicBezTo>
                <a:cubicBezTo>
                  <a:pt x="55887" y="90430"/>
                  <a:pt x="56270" y="89581"/>
                  <a:pt x="55621" y="89245"/>
                </a:cubicBezTo>
                <a:cubicBezTo>
                  <a:pt x="41563" y="82915"/>
                  <a:pt x="29261" y="71892"/>
                  <a:pt x="24471" y="56872"/>
                </a:cubicBezTo>
                <a:lnTo>
                  <a:pt x="24471" y="56872"/>
                </a:lnTo>
                <a:cubicBezTo>
                  <a:pt x="27005" y="57756"/>
                  <a:pt x="29605" y="59914"/>
                  <a:pt x="30547" y="62536"/>
                </a:cubicBezTo>
                <a:cubicBezTo>
                  <a:pt x="33498" y="70091"/>
                  <a:pt x="37492" y="75908"/>
                  <a:pt x="43422" y="81002"/>
                </a:cubicBezTo>
                <a:cubicBezTo>
                  <a:pt x="44648" y="81858"/>
                  <a:pt x="51103" y="87491"/>
                  <a:pt x="53009" y="87491"/>
                </a:cubicBezTo>
                <a:cubicBezTo>
                  <a:pt x="53200" y="87491"/>
                  <a:pt x="53346" y="87434"/>
                  <a:pt x="53436" y="87311"/>
                </a:cubicBezTo>
                <a:cubicBezTo>
                  <a:pt x="53800" y="86281"/>
                  <a:pt x="52479" y="85595"/>
                  <a:pt x="51210" y="83707"/>
                </a:cubicBezTo>
                <a:lnTo>
                  <a:pt x="51210" y="83707"/>
                </a:lnTo>
                <a:cubicBezTo>
                  <a:pt x="51848" y="84236"/>
                  <a:pt x="53715" y="86597"/>
                  <a:pt x="54788" y="86597"/>
                </a:cubicBezTo>
                <a:cubicBezTo>
                  <a:pt x="54957" y="86597"/>
                  <a:pt x="55107" y="86538"/>
                  <a:pt x="55229" y="86404"/>
                </a:cubicBezTo>
                <a:cubicBezTo>
                  <a:pt x="55435" y="86125"/>
                  <a:pt x="55380" y="85731"/>
                  <a:pt x="55101" y="85525"/>
                </a:cubicBezTo>
                <a:cubicBezTo>
                  <a:pt x="41952" y="74341"/>
                  <a:pt x="54056" y="69139"/>
                  <a:pt x="31331" y="49202"/>
                </a:cubicBezTo>
                <a:cubicBezTo>
                  <a:pt x="28590" y="45929"/>
                  <a:pt x="29035" y="44188"/>
                  <a:pt x="28716" y="39544"/>
                </a:cubicBezTo>
                <a:cubicBezTo>
                  <a:pt x="28638" y="34606"/>
                  <a:pt x="27714" y="28078"/>
                  <a:pt x="26629" y="24936"/>
                </a:cubicBezTo>
                <a:cubicBezTo>
                  <a:pt x="26535" y="24649"/>
                  <a:pt x="26302" y="24526"/>
                  <a:pt x="26064" y="24526"/>
                </a:cubicBezTo>
                <a:cubicBezTo>
                  <a:pt x="25673" y="24526"/>
                  <a:pt x="25267" y="24857"/>
                  <a:pt x="25438" y="25341"/>
                </a:cubicBezTo>
                <a:cubicBezTo>
                  <a:pt x="25453" y="25386"/>
                  <a:pt x="26988" y="29980"/>
                  <a:pt x="27352" y="37221"/>
                </a:cubicBezTo>
                <a:cubicBezTo>
                  <a:pt x="27437" y="45042"/>
                  <a:pt x="28251" y="46210"/>
                  <a:pt x="30439" y="53416"/>
                </a:cubicBezTo>
                <a:cubicBezTo>
                  <a:pt x="29939" y="54212"/>
                  <a:pt x="29397" y="57475"/>
                  <a:pt x="29660" y="58806"/>
                </a:cubicBezTo>
                <a:cubicBezTo>
                  <a:pt x="28740" y="57487"/>
                  <a:pt x="24802" y="55375"/>
                  <a:pt x="23845" y="55375"/>
                </a:cubicBezTo>
                <a:cubicBezTo>
                  <a:pt x="23817" y="55375"/>
                  <a:pt x="23793" y="55377"/>
                  <a:pt x="23770" y="55380"/>
                </a:cubicBezTo>
                <a:cubicBezTo>
                  <a:pt x="22640" y="53137"/>
                  <a:pt x="22402" y="51397"/>
                  <a:pt x="22311" y="49654"/>
                </a:cubicBezTo>
                <a:cubicBezTo>
                  <a:pt x="22103" y="44213"/>
                  <a:pt x="19124" y="37716"/>
                  <a:pt x="17532" y="32027"/>
                </a:cubicBezTo>
                <a:cubicBezTo>
                  <a:pt x="16256" y="28435"/>
                  <a:pt x="16740" y="21686"/>
                  <a:pt x="14563" y="19358"/>
                </a:cubicBezTo>
                <a:cubicBezTo>
                  <a:pt x="12980" y="17881"/>
                  <a:pt x="3893" y="12702"/>
                  <a:pt x="1530" y="11363"/>
                </a:cubicBezTo>
                <a:cubicBezTo>
                  <a:pt x="1934" y="10590"/>
                  <a:pt x="3323" y="8575"/>
                  <a:pt x="4639" y="7101"/>
                </a:cubicBezTo>
                <a:cubicBezTo>
                  <a:pt x="7832" y="18080"/>
                  <a:pt x="19378" y="22382"/>
                  <a:pt x="29781" y="24499"/>
                </a:cubicBezTo>
                <a:cubicBezTo>
                  <a:pt x="29952" y="26848"/>
                  <a:pt x="30811" y="25936"/>
                  <a:pt x="32569" y="30198"/>
                </a:cubicBezTo>
                <a:cubicBezTo>
                  <a:pt x="34862" y="35325"/>
                  <a:pt x="35143" y="41453"/>
                  <a:pt x="35008" y="47142"/>
                </a:cubicBezTo>
                <a:cubicBezTo>
                  <a:pt x="35319" y="48132"/>
                  <a:pt x="36489" y="48430"/>
                  <a:pt x="39092" y="52316"/>
                </a:cubicBezTo>
                <a:cubicBezTo>
                  <a:pt x="44369" y="59474"/>
                  <a:pt x="47089" y="69606"/>
                  <a:pt x="50836" y="77533"/>
                </a:cubicBezTo>
                <a:cubicBezTo>
                  <a:pt x="52095" y="79962"/>
                  <a:pt x="55857" y="87508"/>
                  <a:pt x="57774" y="87508"/>
                </a:cubicBezTo>
                <a:cubicBezTo>
                  <a:pt x="57903" y="87508"/>
                  <a:pt x="58024" y="87474"/>
                  <a:pt x="58135" y="87401"/>
                </a:cubicBezTo>
                <a:cubicBezTo>
                  <a:pt x="58356" y="87145"/>
                  <a:pt x="58323" y="86748"/>
                  <a:pt x="58062" y="86522"/>
                </a:cubicBezTo>
                <a:cubicBezTo>
                  <a:pt x="58032" y="86530"/>
                  <a:pt x="58002" y="86533"/>
                  <a:pt x="57970" y="86533"/>
                </a:cubicBezTo>
                <a:cubicBezTo>
                  <a:pt x="55205" y="86533"/>
                  <a:pt x="45100" y="58188"/>
                  <a:pt x="40084" y="51552"/>
                </a:cubicBezTo>
                <a:cubicBezTo>
                  <a:pt x="36552" y="46456"/>
                  <a:pt x="35952" y="48132"/>
                  <a:pt x="36256" y="43121"/>
                </a:cubicBezTo>
                <a:cubicBezTo>
                  <a:pt x="36567" y="37678"/>
                  <a:pt x="34171" y="28598"/>
                  <a:pt x="31082" y="25150"/>
                </a:cubicBezTo>
                <a:cubicBezTo>
                  <a:pt x="30868" y="19486"/>
                  <a:pt x="31685" y="11672"/>
                  <a:pt x="27978" y="6383"/>
                </a:cubicBezTo>
                <a:cubicBezTo>
                  <a:pt x="24811" y="2023"/>
                  <a:pt x="20496" y="0"/>
                  <a:pt x="1614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7"/>
          <p:cNvSpPr/>
          <p:nvPr/>
        </p:nvSpPr>
        <p:spPr>
          <a:xfrm flipH="1" rot="2885391">
            <a:off x="-147648" y="581659"/>
            <a:ext cx="779233" cy="779233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7"/>
          <p:cNvSpPr/>
          <p:nvPr/>
        </p:nvSpPr>
        <p:spPr>
          <a:xfrm rot="1982868">
            <a:off x="-2840870" y="-1718975"/>
            <a:ext cx="4565466" cy="5692475"/>
          </a:xfrm>
          <a:custGeom>
            <a:rect b="b" l="l" r="r" t="t"/>
            <a:pathLst>
              <a:path extrusionOk="0" h="84184" w="58904">
                <a:moveTo>
                  <a:pt x="22654" y="1118"/>
                </a:moveTo>
                <a:cubicBezTo>
                  <a:pt x="23614" y="1118"/>
                  <a:pt x="25065" y="1386"/>
                  <a:pt x="27186" y="1386"/>
                </a:cubicBezTo>
                <a:cubicBezTo>
                  <a:pt x="27859" y="1386"/>
                  <a:pt x="28599" y="1359"/>
                  <a:pt x="29412" y="1288"/>
                </a:cubicBezTo>
                <a:lnTo>
                  <a:pt x="29412" y="1288"/>
                </a:lnTo>
                <a:cubicBezTo>
                  <a:pt x="29332" y="1697"/>
                  <a:pt x="29161" y="2275"/>
                  <a:pt x="28799" y="2898"/>
                </a:cubicBezTo>
                <a:cubicBezTo>
                  <a:pt x="27631" y="5598"/>
                  <a:pt x="22975" y="5849"/>
                  <a:pt x="21314" y="7783"/>
                </a:cubicBezTo>
                <a:cubicBezTo>
                  <a:pt x="20785" y="2096"/>
                  <a:pt x="20823" y="1118"/>
                  <a:pt x="22654" y="1118"/>
                </a:cubicBezTo>
                <a:close/>
                <a:moveTo>
                  <a:pt x="32692" y="1286"/>
                </a:moveTo>
                <a:cubicBezTo>
                  <a:pt x="32732" y="3257"/>
                  <a:pt x="31781" y="4900"/>
                  <a:pt x="30284" y="6269"/>
                </a:cubicBezTo>
                <a:cubicBezTo>
                  <a:pt x="27516" y="8913"/>
                  <a:pt x="23593" y="8815"/>
                  <a:pt x="21942" y="11892"/>
                </a:cubicBezTo>
                <a:cubicBezTo>
                  <a:pt x="21789" y="11249"/>
                  <a:pt x="21664" y="10559"/>
                  <a:pt x="21558" y="9850"/>
                </a:cubicBezTo>
                <a:cubicBezTo>
                  <a:pt x="21784" y="8353"/>
                  <a:pt x="24125" y="7303"/>
                  <a:pt x="25426" y="6924"/>
                </a:cubicBezTo>
                <a:cubicBezTo>
                  <a:pt x="28930" y="5678"/>
                  <a:pt x="30123" y="3860"/>
                  <a:pt x="30688" y="1288"/>
                </a:cubicBezTo>
                <a:cubicBezTo>
                  <a:pt x="31411" y="1286"/>
                  <a:pt x="32087" y="1286"/>
                  <a:pt x="32692" y="1286"/>
                </a:cubicBezTo>
                <a:close/>
                <a:moveTo>
                  <a:pt x="35511" y="1260"/>
                </a:moveTo>
                <a:cubicBezTo>
                  <a:pt x="35827" y="1260"/>
                  <a:pt x="36115" y="1911"/>
                  <a:pt x="36224" y="2195"/>
                </a:cubicBezTo>
                <a:cubicBezTo>
                  <a:pt x="36678" y="3458"/>
                  <a:pt x="36942" y="4066"/>
                  <a:pt x="35859" y="5452"/>
                </a:cubicBezTo>
                <a:cubicBezTo>
                  <a:pt x="34141" y="10476"/>
                  <a:pt x="26041" y="10365"/>
                  <a:pt x="22505" y="14105"/>
                </a:cubicBezTo>
                <a:lnTo>
                  <a:pt x="22505" y="14105"/>
                </a:lnTo>
                <a:cubicBezTo>
                  <a:pt x="22603" y="9011"/>
                  <a:pt x="33913" y="9926"/>
                  <a:pt x="33948" y="1278"/>
                </a:cubicBezTo>
                <a:cubicBezTo>
                  <a:pt x="34792" y="1275"/>
                  <a:pt x="35352" y="1270"/>
                  <a:pt x="35495" y="1260"/>
                </a:cubicBezTo>
                <a:cubicBezTo>
                  <a:pt x="35501" y="1260"/>
                  <a:pt x="35506" y="1260"/>
                  <a:pt x="35511" y="1260"/>
                </a:cubicBezTo>
                <a:close/>
                <a:moveTo>
                  <a:pt x="37000" y="6007"/>
                </a:moveTo>
                <a:cubicBezTo>
                  <a:pt x="37075" y="6864"/>
                  <a:pt x="37233" y="7964"/>
                  <a:pt x="37206" y="8939"/>
                </a:cubicBezTo>
                <a:cubicBezTo>
                  <a:pt x="35081" y="14401"/>
                  <a:pt x="26466" y="13166"/>
                  <a:pt x="23040" y="17551"/>
                </a:cubicBezTo>
                <a:cubicBezTo>
                  <a:pt x="23015" y="17227"/>
                  <a:pt x="22985" y="16895"/>
                  <a:pt x="22939" y="16554"/>
                </a:cubicBezTo>
                <a:cubicBezTo>
                  <a:pt x="22759" y="12287"/>
                  <a:pt x="34523" y="11498"/>
                  <a:pt x="35972" y="7743"/>
                </a:cubicBezTo>
                <a:cubicBezTo>
                  <a:pt x="36249" y="7130"/>
                  <a:pt x="36633" y="6565"/>
                  <a:pt x="37000" y="6007"/>
                </a:cubicBezTo>
                <a:close/>
                <a:moveTo>
                  <a:pt x="36801" y="11757"/>
                </a:moveTo>
                <a:lnTo>
                  <a:pt x="36801" y="11757"/>
                </a:lnTo>
                <a:cubicBezTo>
                  <a:pt x="34945" y="16619"/>
                  <a:pt x="31364" y="18267"/>
                  <a:pt x="26629" y="19282"/>
                </a:cubicBezTo>
                <a:cubicBezTo>
                  <a:pt x="25260" y="19583"/>
                  <a:pt x="23713" y="20201"/>
                  <a:pt x="22884" y="20706"/>
                </a:cubicBezTo>
                <a:cubicBezTo>
                  <a:pt x="23781" y="15037"/>
                  <a:pt x="33401" y="15574"/>
                  <a:pt x="36801" y="11757"/>
                </a:cubicBezTo>
                <a:close/>
                <a:moveTo>
                  <a:pt x="16874" y="1263"/>
                </a:moveTo>
                <a:cubicBezTo>
                  <a:pt x="17158" y="1263"/>
                  <a:pt x="17532" y="1265"/>
                  <a:pt x="17974" y="1265"/>
                </a:cubicBezTo>
                <a:cubicBezTo>
                  <a:pt x="18042" y="3702"/>
                  <a:pt x="17406" y="12161"/>
                  <a:pt x="16314" y="13271"/>
                </a:cubicBezTo>
                <a:cubicBezTo>
                  <a:pt x="14724" y="15625"/>
                  <a:pt x="13179" y="19739"/>
                  <a:pt x="11743" y="21924"/>
                </a:cubicBezTo>
                <a:cubicBezTo>
                  <a:pt x="10926" y="23074"/>
                  <a:pt x="10863" y="23300"/>
                  <a:pt x="10833" y="24179"/>
                </a:cubicBezTo>
                <a:cubicBezTo>
                  <a:pt x="10884" y="24898"/>
                  <a:pt x="10487" y="27809"/>
                  <a:pt x="9942" y="28552"/>
                </a:cubicBezTo>
                <a:cubicBezTo>
                  <a:pt x="10439" y="24847"/>
                  <a:pt x="11014" y="22037"/>
                  <a:pt x="11554" y="20753"/>
                </a:cubicBezTo>
                <a:cubicBezTo>
                  <a:pt x="17783" y="9220"/>
                  <a:pt x="16670" y="13557"/>
                  <a:pt x="16874" y="1263"/>
                </a:cubicBezTo>
                <a:close/>
                <a:moveTo>
                  <a:pt x="34729" y="17174"/>
                </a:moveTo>
                <a:lnTo>
                  <a:pt x="34729" y="17174"/>
                </a:lnTo>
                <a:cubicBezTo>
                  <a:pt x="34111" y="19249"/>
                  <a:pt x="33481" y="21723"/>
                  <a:pt x="33519" y="22999"/>
                </a:cubicBezTo>
                <a:cubicBezTo>
                  <a:pt x="33838" y="26751"/>
                  <a:pt x="35329" y="34419"/>
                  <a:pt x="35455" y="38332"/>
                </a:cubicBezTo>
                <a:cubicBezTo>
                  <a:pt x="35018" y="35479"/>
                  <a:pt x="33750" y="31991"/>
                  <a:pt x="31831" y="28329"/>
                </a:cubicBezTo>
                <a:cubicBezTo>
                  <a:pt x="31820" y="28349"/>
                  <a:pt x="31812" y="28359"/>
                  <a:pt x="31806" y="28359"/>
                </a:cubicBezTo>
                <a:cubicBezTo>
                  <a:pt x="31619" y="28359"/>
                  <a:pt x="33675" y="18529"/>
                  <a:pt x="33765" y="18402"/>
                </a:cubicBezTo>
                <a:cubicBezTo>
                  <a:pt x="33800" y="18254"/>
                  <a:pt x="34435" y="17458"/>
                  <a:pt x="34729" y="17174"/>
                </a:cubicBezTo>
                <a:close/>
                <a:moveTo>
                  <a:pt x="19230" y="1270"/>
                </a:moveTo>
                <a:lnTo>
                  <a:pt x="19230" y="1270"/>
                </a:lnTo>
                <a:cubicBezTo>
                  <a:pt x="20651" y="1341"/>
                  <a:pt x="19378" y="9361"/>
                  <a:pt x="20875" y="12789"/>
                </a:cubicBezTo>
                <a:cubicBezTo>
                  <a:pt x="21425" y="14826"/>
                  <a:pt x="21746" y="16368"/>
                  <a:pt x="21809" y="18242"/>
                </a:cubicBezTo>
                <a:cubicBezTo>
                  <a:pt x="21872" y="22989"/>
                  <a:pt x="15857" y="36509"/>
                  <a:pt x="12652" y="39892"/>
                </a:cubicBezTo>
                <a:cubicBezTo>
                  <a:pt x="10984" y="41452"/>
                  <a:pt x="9783" y="42866"/>
                  <a:pt x="9346" y="44664"/>
                </a:cubicBezTo>
                <a:cubicBezTo>
                  <a:pt x="8643" y="40505"/>
                  <a:pt x="8872" y="39716"/>
                  <a:pt x="9510" y="32219"/>
                </a:cubicBezTo>
                <a:cubicBezTo>
                  <a:pt x="9653" y="30873"/>
                  <a:pt x="9447" y="31059"/>
                  <a:pt x="10464" y="30049"/>
                </a:cubicBezTo>
                <a:cubicBezTo>
                  <a:pt x="11795" y="28700"/>
                  <a:pt x="12057" y="25224"/>
                  <a:pt x="12162" y="23604"/>
                </a:cubicBezTo>
                <a:cubicBezTo>
                  <a:pt x="13935" y="21120"/>
                  <a:pt x="15585" y="16722"/>
                  <a:pt x="17364" y="13959"/>
                </a:cubicBezTo>
                <a:cubicBezTo>
                  <a:pt x="18617" y="12704"/>
                  <a:pt x="19305" y="3996"/>
                  <a:pt x="19230" y="1270"/>
                </a:cubicBezTo>
                <a:close/>
                <a:moveTo>
                  <a:pt x="25192" y="35685"/>
                </a:moveTo>
                <a:cubicBezTo>
                  <a:pt x="25946" y="36373"/>
                  <a:pt x="29595" y="42092"/>
                  <a:pt x="29839" y="43293"/>
                </a:cubicBezTo>
                <a:cubicBezTo>
                  <a:pt x="30055" y="44365"/>
                  <a:pt x="29437" y="47455"/>
                  <a:pt x="29550" y="48994"/>
                </a:cubicBezTo>
                <a:cubicBezTo>
                  <a:pt x="26092" y="48259"/>
                  <a:pt x="24703" y="40995"/>
                  <a:pt x="23502" y="37923"/>
                </a:cubicBezTo>
                <a:cubicBezTo>
                  <a:pt x="24120" y="37092"/>
                  <a:pt x="24718" y="36311"/>
                  <a:pt x="25192" y="35685"/>
                </a:cubicBezTo>
                <a:close/>
                <a:moveTo>
                  <a:pt x="26860" y="33447"/>
                </a:moveTo>
                <a:cubicBezTo>
                  <a:pt x="33503" y="38787"/>
                  <a:pt x="32665" y="44182"/>
                  <a:pt x="32243" y="51293"/>
                </a:cubicBezTo>
                <a:lnTo>
                  <a:pt x="32243" y="51293"/>
                </a:lnTo>
                <a:cubicBezTo>
                  <a:pt x="31637" y="50270"/>
                  <a:pt x="31258" y="49725"/>
                  <a:pt x="30901" y="49487"/>
                </a:cubicBezTo>
                <a:cubicBezTo>
                  <a:pt x="30572" y="49140"/>
                  <a:pt x="31014" y="44117"/>
                  <a:pt x="31115" y="43846"/>
                </a:cubicBezTo>
                <a:cubicBezTo>
                  <a:pt x="31200" y="43230"/>
                  <a:pt x="31035" y="41989"/>
                  <a:pt x="28626" y="38350"/>
                </a:cubicBezTo>
                <a:cubicBezTo>
                  <a:pt x="27352" y="36424"/>
                  <a:pt x="26024" y="34706"/>
                  <a:pt x="26011" y="34691"/>
                </a:cubicBezTo>
                <a:cubicBezTo>
                  <a:pt x="26029" y="34414"/>
                  <a:pt x="26722" y="33729"/>
                  <a:pt x="26860" y="33447"/>
                </a:cubicBezTo>
                <a:close/>
                <a:moveTo>
                  <a:pt x="32388" y="18777"/>
                </a:moveTo>
                <a:lnTo>
                  <a:pt x="32388" y="18777"/>
                </a:lnTo>
                <a:cubicBezTo>
                  <a:pt x="32017" y="20927"/>
                  <a:pt x="30334" y="26819"/>
                  <a:pt x="30668" y="28823"/>
                </a:cubicBezTo>
                <a:cubicBezTo>
                  <a:pt x="35975" y="37878"/>
                  <a:pt x="34252" y="44938"/>
                  <a:pt x="33712" y="53041"/>
                </a:cubicBezTo>
                <a:cubicBezTo>
                  <a:pt x="33451" y="51868"/>
                  <a:pt x="33411" y="50426"/>
                  <a:pt x="33611" y="48834"/>
                </a:cubicBezTo>
                <a:cubicBezTo>
                  <a:pt x="35289" y="31315"/>
                  <a:pt x="24582" y="36790"/>
                  <a:pt x="29048" y="28429"/>
                </a:cubicBezTo>
                <a:cubicBezTo>
                  <a:pt x="30196" y="25136"/>
                  <a:pt x="30776" y="22474"/>
                  <a:pt x="30776" y="20507"/>
                </a:cubicBezTo>
                <a:cubicBezTo>
                  <a:pt x="30781" y="19749"/>
                  <a:pt x="31866" y="19043"/>
                  <a:pt x="32388" y="18777"/>
                </a:cubicBezTo>
                <a:close/>
                <a:moveTo>
                  <a:pt x="28146" y="20183"/>
                </a:moveTo>
                <a:lnTo>
                  <a:pt x="28146" y="20183"/>
                </a:lnTo>
                <a:cubicBezTo>
                  <a:pt x="27900" y="22976"/>
                  <a:pt x="22972" y="34706"/>
                  <a:pt x="18341" y="37973"/>
                </a:cubicBezTo>
                <a:cubicBezTo>
                  <a:pt x="18554" y="37107"/>
                  <a:pt x="18989" y="36285"/>
                  <a:pt x="18034" y="36077"/>
                </a:cubicBezTo>
                <a:cubicBezTo>
                  <a:pt x="17017" y="36135"/>
                  <a:pt x="17218" y="38345"/>
                  <a:pt x="15814" y="41500"/>
                </a:cubicBezTo>
                <a:cubicBezTo>
                  <a:pt x="13807" y="47151"/>
                  <a:pt x="11635" y="49163"/>
                  <a:pt x="12441" y="54827"/>
                </a:cubicBezTo>
                <a:cubicBezTo>
                  <a:pt x="11069" y="49107"/>
                  <a:pt x="8372" y="44712"/>
                  <a:pt x="13513" y="40806"/>
                </a:cubicBezTo>
                <a:cubicBezTo>
                  <a:pt x="15912" y="39279"/>
                  <a:pt x="21593" y="25508"/>
                  <a:pt x="22407" y="22537"/>
                </a:cubicBezTo>
                <a:cubicBezTo>
                  <a:pt x="22713" y="21992"/>
                  <a:pt x="26355" y="20434"/>
                  <a:pt x="28146" y="20183"/>
                </a:cubicBezTo>
                <a:close/>
                <a:moveTo>
                  <a:pt x="37331" y="13736"/>
                </a:moveTo>
                <a:lnTo>
                  <a:pt x="37331" y="13736"/>
                </a:lnTo>
                <a:cubicBezTo>
                  <a:pt x="37726" y="15537"/>
                  <a:pt x="38404" y="18860"/>
                  <a:pt x="38710" y="21705"/>
                </a:cubicBezTo>
                <a:cubicBezTo>
                  <a:pt x="40534" y="26867"/>
                  <a:pt x="37665" y="40515"/>
                  <a:pt x="35430" y="48296"/>
                </a:cubicBezTo>
                <a:cubicBezTo>
                  <a:pt x="35442" y="49110"/>
                  <a:pt x="35214" y="53362"/>
                  <a:pt x="35616" y="55261"/>
                </a:cubicBezTo>
                <a:cubicBezTo>
                  <a:pt x="33870" y="51607"/>
                  <a:pt x="36085" y="45370"/>
                  <a:pt x="36638" y="40746"/>
                </a:cubicBezTo>
                <a:cubicBezTo>
                  <a:pt x="37341" y="32787"/>
                  <a:pt x="32275" y="22446"/>
                  <a:pt x="37331" y="13736"/>
                </a:cubicBezTo>
                <a:close/>
                <a:moveTo>
                  <a:pt x="36648" y="49710"/>
                </a:moveTo>
                <a:lnTo>
                  <a:pt x="36648" y="49710"/>
                </a:lnTo>
                <a:cubicBezTo>
                  <a:pt x="37268" y="50185"/>
                  <a:pt x="38107" y="50830"/>
                  <a:pt x="38969" y="51496"/>
                </a:cubicBezTo>
                <a:cubicBezTo>
                  <a:pt x="41965" y="53834"/>
                  <a:pt x="42355" y="52702"/>
                  <a:pt x="42794" y="56750"/>
                </a:cubicBezTo>
                <a:cubicBezTo>
                  <a:pt x="42967" y="57931"/>
                  <a:pt x="43128" y="59149"/>
                  <a:pt x="43183" y="59599"/>
                </a:cubicBezTo>
                <a:cubicBezTo>
                  <a:pt x="42915" y="59970"/>
                  <a:pt x="42570" y="60128"/>
                  <a:pt x="42181" y="60128"/>
                </a:cubicBezTo>
                <a:cubicBezTo>
                  <a:pt x="40304" y="60128"/>
                  <a:pt x="37387" y="56469"/>
                  <a:pt x="37002" y="55452"/>
                </a:cubicBezTo>
                <a:cubicBezTo>
                  <a:pt x="36387" y="53854"/>
                  <a:pt x="36746" y="51132"/>
                  <a:pt x="36648" y="49710"/>
                </a:cubicBezTo>
                <a:close/>
                <a:moveTo>
                  <a:pt x="29668" y="19751"/>
                </a:moveTo>
                <a:cubicBezTo>
                  <a:pt x="29605" y="23813"/>
                  <a:pt x="26707" y="31440"/>
                  <a:pt x="26217" y="32194"/>
                </a:cubicBezTo>
                <a:cubicBezTo>
                  <a:pt x="24153" y="35130"/>
                  <a:pt x="20272" y="39739"/>
                  <a:pt x="19006" y="42542"/>
                </a:cubicBezTo>
                <a:cubicBezTo>
                  <a:pt x="16919" y="48567"/>
                  <a:pt x="24504" y="55605"/>
                  <a:pt x="20131" y="62638"/>
                </a:cubicBezTo>
                <a:cubicBezTo>
                  <a:pt x="20099" y="62171"/>
                  <a:pt x="20069" y="61671"/>
                  <a:pt x="20046" y="61194"/>
                </a:cubicBezTo>
                <a:cubicBezTo>
                  <a:pt x="22771" y="56999"/>
                  <a:pt x="19059" y="47309"/>
                  <a:pt x="16673" y="42791"/>
                </a:cubicBezTo>
                <a:cubicBezTo>
                  <a:pt x="17678" y="39498"/>
                  <a:pt x="18830" y="39726"/>
                  <a:pt x="23083" y="34633"/>
                </a:cubicBezTo>
                <a:cubicBezTo>
                  <a:pt x="25326" y="32922"/>
                  <a:pt x="28952" y="22283"/>
                  <a:pt x="29668" y="19751"/>
                </a:cubicBezTo>
                <a:close/>
                <a:moveTo>
                  <a:pt x="16050" y="44401"/>
                </a:moveTo>
                <a:cubicBezTo>
                  <a:pt x="17652" y="47508"/>
                  <a:pt x="20579" y="55738"/>
                  <a:pt x="19720" y="57876"/>
                </a:cubicBezTo>
                <a:cubicBezTo>
                  <a:pt x="19084" y="60679"/>
                  <a:pt x="18331" y="62053"/>
                  <a:pt x="17863" y="62783"/>
                </a:cubicBezTo>
                <a:cubicBezTo>
                  <a:pt x="13408" y="54420"/>
                  <a:pt x="11722" y="53086"/>
                  <a:pt x="16050" y="44401"/>
                </a:cubicBezTo>
                <a:close/>
                <a:moveTo>
                  <a:pt x="14322" y="58689"/>
                </a:moveTo>
                <a:cubicBezTo>
                  <a:pt x="15058" y="60096"/>
                  <a:pt x="16015" y="62000"/>
                  <a:pt x="16673" y="63225"/>
                </a:cubicBezTo>
                <a:cubicBezTo>
                  <a:pt x="17112" y="63866"/>
                  <a:pt x="17100" y="64454"/>
                  <a:pt x="17879" y="64612"/>
                </a:cubicBezTo>
                <a:cubicBezTo>
                  <a:pt x="17882" y="64612"/>
                  <a:pt x="17885" y="64612"/>
                  <a:pt x="17888" y="64612"/>
                </a:cubicBezTo>
                <a:cubicBezTo>
                  <a:pt x="18196" y="64612"/>
                  <a:pt x="18467" y="64383"/>
                  <a:pt x="18524" y="64077"/>
                </a:cubicBezTo>
                <a:cubicBezTo>
                  <a:pt x="18614" y="63904"/>
                  <a:pt x="18803" y="63652"/>
                  <a:pt x="18931" y="63441"/>
                </a:cubicBezTo>
                <a:lnTo>
                  <a:pt x="18931" y="63441"/>
                </a:lnTo>
                <a:cubicBezTo>
                  <a:pt x="19519" y="66656"/>
                  <a:pt x="18491" y="68211"/>
                  <a:pt x="18167" y="71009"/>
                </a:cubicBezTo>
                <a:cubicBezTo>
                  <a:pt x="17929" y="72368"/>
                  <a:pt x="17698" y="73772"/>
                  <a:pt x="17512" y="74970"/>
                </a:cubicBezTo>
                <a:cubicBezTo>
                  <a:pt x="17532" y="73988"/>
                  <a:pt x="17600" y="67588"/>
                  <a:pt x="16269" y="64680"/>
                </a:cubicBezTo>
                <a:cubicBezTo>
                  <a:pt x="15467" y="62924"/>
                  <a:pt x="14797" y="60842"/>
                  <a:pt x="14322" y="58689"/>
                </a:cubicBezTo>
                <a:close/>
                <a:moveTo>
                  <a:pt x="10452" y="52099"/>
                </a:moveTo>
                <a:cubicBezTo>
                  <a:pt x="12149" y="57647"/>
                  <a:pt x="13342" y="68952"/>
                  <a:pt x="14071" y="75028"/>
                </a:cubicBezTo>
                <a:cubicBezTo>
                  <a:pt x="13830" y="73749"/>
                  <a:pt x="13528" y="72011"/>
                  <a:pt x="13330" y="70871"/>
                </a:cubicBezTo>
                <a:cubicBezTo>
                  <a:pt x="12624" y="67206"/>
                  <a:pt x="11522" y="59322"/>
                  <a:pt x="10452" y="52099"/>
                </a:cubicBezTo>
                <a:close/>
                <a:moveTo>
                  <a:pt x="13456" y="60438"/>
                </a:moveTo>
                <a:lnTo>
                  <a:pt x="13456" y="60438"/>
                </a:lnTo>
                <a:cubicBezTo>
                  <a:pt x="15302" y="65157"/>
                  <a:pt x="17318" y="72828"/>
                  <a:pt x="15804" y="76585"/>
                </a:cubicBezTo>
                <a:cubicBezTo>
                  <a:pt x="15656" y="76407"/>
                  <a:pt x="15535" y="76238"/>
                  <a:pt x="15485" y="76113"/>
                </a:cubicBezTo>
                <a:cubicBezTo>
                  <a:pt x="14907" y="71750"/>
                  <a:pt x="14372" y="66237"/>
                  <a:pt x="13456" y="60438"/>
                </a:cubicBezTo>
                <a:close/>
                <a:moveTo>
                  <a:pt x="17449" y="75367"/>
                </a:moveTo>
                <a:cubicBezTo>
                  <a:pt x="17431" y="75482"/>
                  <a:pt x="17414" y="75595"/>
                  <a:pt x="17399" y="75708"/>
                </a:cubicBezTo>
                <a:cubicBezTo>
                  <a:pt x="17067" y="77959"/>
                  <a:pt x="17107" y="78079"/>
                  <a:pt x="17160" y="78248"/>
                </a:cubicBezTo>
                <a:cubicBezTo>
                  <a:pt x="17484" y="78966"/>
                  <a:pt x="18569" y="82038"/>
                  <a:pt x="18316" y="82623"/>
                </a:cubicBezTo>
                <a:cubicBezTo>
                  <a:pt x="18262" y="82787"/>
                  <a:pt x="18195" y="82836"/>
                  <a:pt x="18008" y="82836"/>
                </a:cubicBezTo>
                <a:cubicBezTo>
                  <a:pt x="17881" y="82836"/>
                  <a:pt x="17697" y="82813"/>
                  <a:pt x="17424" y="82789"/>
                </a:cubicBezTo>
                <a:cubicBezTo>
                  <a:pt x="14513" y="82111"/>
                  <a:pt x="6280" y="79737"/>
                  <a:pt x="3218" y="78657"/>
                </a:cubicBezTo>
                <a:cubicBezTo>
                  <a:pt x="3777" y="78344"/>
                  <a:pt x="4523" y="78227"/>
                  <a:pt x="5368" y="78227"/>
                </a:cubicBezTo>
                <a:cubicBezTo>
                  <a:pt x="7832" y="78227"/>
                  <a:pt x="11139" y="79218"/>
                  <a:pt x="13127" y="79218"/>
                </a:cubicBezTo>
                <a:cubicBezTo>
                  <a:pt x="14499" y="79218"/>
                  <a:pt x="15243" y="78747"/>
                  <a:pt x="14651" y="77153"/>
                </a:cubicBezTo>
                <a:lnTo>
                  <a:pt x="14651" y="77153"/>
                </a:lnTo>
                <a:cubicBezTo>
                  <a:pt x="15322" y="78064"/>
                  <a:pt x="15787" y="78415"/>
                  <a:pt x="16128" y="78415"/>
                </a:cubicBezTo>
                <a:cubicBezTo>
                  <a:pt x="16916" y="78415"/>
                  <a:pt x="17030" y="76533"/>
                  <a:pt x="17449" y="75367"/>
                </a:cubicBezTo>
                <a:close/>
                <a:moveTo>
                  <a:pt x="26335" y="48284"/>
                </a:moveTo>
                <a:lnTo>
                  <a:pt x="26335" y="48284"/>
                </a:lnTo>
                <a:cubicBezTo>
                  <a:pt x="27812" y="49861"/>
                  <a:pt x="29728" y="50439"/>
                  <a:pt x="30246" y="50569"/>
                </a:cubicBezTo>
                <a:cubicBezTo>
                  <a:pt x="31273" y="51921"/>
                  <a:pt x="32677" y="54593"/>
                  <a:pt x="33576" y="55824"/>
                </a:cubicBezTo>
                <a:cubicBezTo>
                  <a:pt x="35699" y="58217"/>
                  <a:pt x="36874" y="59091"/>
                  <a:pt x="38517" y="60377"/>
                </a:cubicBezTo>
                <a:cubicBezTo>
                  <a:pt x="39250" y="60792"/>
                  <a:pt x="45816" y="66287"/>
                  <a:pt x="50043" y="69879"/>
                </a:cubicBezTo>
                <a:cubicBezTo>
                  <a:pt x="50161" y="69979"/>
                  <a:pt x="50306" y="70027"/>
                  <a:pt x="50449" y="70027"/>
                </a:cubicBezTo>
                <a:cubicBezTo>
                  <a:pt x="50627" y="70027"/>
                  <a:pt x="50804" y="69952"/>
                  <a:pt x="50929" y="69806"/>
                </a:cubicBezTo>
                <a:cubicBezTo>
                  <a:pt x="51698" y="68608"/>
                  <a:pt x="44869" y="64283"/>
                  <a:pt x="41837" y="61382"/>
                </a:cubicBezTo>
                <a:lnTo>
                  <a:pt x="41837" y="61382"/>
                </a:lnTo>
                <a:cubicBezTo>
                  <a:pt x="41970" y="61422"/>
                  <a:pt x="42108" y="61440"/>
                  <a:pt x="42247" y="61440"/>
                </a:cubicBezTo>
                <a:cubicBezTo>
                  <a:pt x="43231" y="61440"/>
                  <a:pt x="44305" y="60537"/>
                  <a:pt x="44424" y="59913"/>
                </a:cubicBezTo>
                <a:cubicBezTo>
                  <a:pt x="44517" y="59428"/>
                  <a:pt x="44349" y="59079"/>
                  <a:pt x="44191" y="57645"/>
                </a:cubicBezTo>
                <a:lnTo>
                  <a:pt x="44191" y="57645"/>
                </a:lnTo>
                <a:cubicBezTo>
                  <a:pt x="48307" y="64157"/>
                  <a:pt x="50339" y="70396"/>
                  <a:pt x="57334" y="71253"/>
                </a:cubicBezTo>
                <a:cubicBezTo>
                  <a:pt x="57256" y="71524"/>
                  <a:pt x="57045" y="72067"/>
                  <a:pt x="56478" y="73086"/>
                </a:cubicBezTo>
                <a:cubicBezTo>
                  <a:pt x="55219" y="75447"/>
                  <a:pt x="50678" y="81819"/>
                  <a:pt x="49794" y="82849"/>
                </a:cubicBezTo>
                <a:cubicBezTo>
                  <a:pt x="51007" y="81309"/>
                  <a:pt x="52107" y="76879"/>
                  <a:pt x="52200" y="75000"/>
                </a:cubicBezTo>
                <a:cubicBezTo>
                  <a:pt x="51321" y="71647"/>
                  <a:pt x="49442" y="71542"/>
                  <a:pt x="45175" y="67367"/>
                </a:cubicBezTo>
                <a:cubicBezTo>
                  <a:pt x="41827" y="64341"/>
                  <a:pt x="36799" y="60287"/>
                  <a:pt x="34028" y="57107"/>
                </a:cubicBezTo>
                <a:cubicBezTo>
                  <a:pt x="33197" y="55259"/>
                  <a:pt x="30241" y="54379"/>
                  <a:pt x="28402" y="53217"/>
                </a:cubicBezTo>
                <a:cubicBezTo>
                  <a:pt x="27357" y="52513"/>
                  <a:pt x="26674" y="49916"/>
                  <a:pt x="26335" y="48284"/>
                </a:cubicBezTo>
                <a:close/>
                <a:moveTo>
                  <a:pt x="17941" y="0"/>
                </a:moveTo>
                <a:cubicBezTo>
                  <a:pt x="17338" y="0"/>
                  <a:pt x="16782" y="1"/>
                  <a:pt x="16289" y="5"/>
                </a:cubicBezTo>
                <a:cubicBezTo>
                  <a:pt x="16275" y="4"/>
                  <a:pt x="16262" y="4"/>
                  <a:pt x="16249" y="4"/>
                </a:cubicBezTo>
                <a:cubicBezTo>
                  <a:pt x="15383" y="4"/>
                  <a:pt x="15684" y="1559"/>
                  <a:pt x="15565" y="2069"/>
                </a:cubicBezTo>
                <a:cubicBezTo>
                  <a:pt x="15759" y="13156"/>
                  <a:pt x="15696" y="10117"/>
                  <a:pt x="10394" y="20264"/>
                </a:cubicBezTo>
                <a:cubicBezTo>
                  <a:pt x="6872" y="34196"/>
                  <a:pt x="7201" y="40937"/>
                  <a:pt x="9748" y="55929"/>
                </a:cubicBezTo>
                <a:cubicBezTo>
                  <a:pt x="11888" y="69397"/>
                  <a:pt x="11496" y="70075"/>
                  <a:pt x="13589" y="77936"/>
                </a:cubicBezTo>
                <a:cubicBezTo>
                  <a:pt x="13511" y="77959"/>
                  <a:pt x="13404" y="77969"/>
                  <a:pt x="13271" y="77969"/>
                </a:cubicBezTo>
                <a:cubicBezTo>
                  <a:pt x="11966" y="77969"/>
                  <a:pt x="8160" y="76995"/>
                  <a:pt x="5330" y="76995"/>
                </a:cubicBezTo>
                <a:cubicBezTo>
                  <a:pt x="4427" y="76995"/>
                  <a:pt x="3623" y="77094"/>
                  <a:pt x="3032" y="77356"/>
                </a:cubicBezTo>
                <a:cubicBezTo>
                  <a:pt x="1" y="79067"/>
                  <a:pt x="556" y="79250"/>
                  <a:pt x="7618" y="81370"/>
                </a:cubicBezTo>
                <a:cubicBezTo>
                  <a:pt x="12438" y="82666"/>
                  <a:pt x="14350" y="83535"/>
                  <a:pt x="17896" y="84087"/>
                </a:cubicBezTo>
                <a:cubicBezTo>
                  <a:pt x="18727" y="84050"/>
                  <a:pt x="19295" y="83836"/>
                  <a:pt x="19546" y="82869"/>
                </a:cubicBezTo>
                <a:cubicBezTo>
                  <a:pt x="19792" y="81696"/>
                  <a:pt x="19046" y="79614"/>
                  <a:pt x="18378" y="77924"/>
                </a:cubicBezTo>
                <a:cubicBezTo>
                  <a:pt x="18269" y="77344"/>
                  <a:pt x="20702" y="63583"/>
                  <a:pt x="21046" y="63583"/>
                </a:cubicBezTo>
                <a:cubicBezTo>
                  <a:pt x="21050" y="63583"/>
                  <a:pt x="21053" y="63585"/>
                  <a:pt x="21056" y="63587"/>
                </a:cubicBezTo>
                <a:cubicBezTo>
                  <a:pt x="22033" y="61610"/>
                  <a:pt x="23841" y="58358"/>
                  <a:pt x="21872" y="52403"/>
                </a:cubicBezTo>
                <a:cubicBezTo>
                  <a:pt x="19787" y="46335"/>
                  <a:pt x="18456" y="44117"/>
                  <a:pt x="22555" y="39224"/>
                </a:cubicBezTo>
                <a:cubicBezTo>
                  <a:pt x="22975" y="40724"/>
                  <a:pt x="23738" y="43283"/>
                  <a:pt x="24570" y="45292"/>
                </a:cubicBezTo>
                <a:cubicBezTo>
                  <a:pt x="24685" y="47294"/>
                  <a:pt x="26112" y="53819"/>
                  <a:pt x="27749" y="54289"/>
                </a:cubicBezTo>
                <a:cubicBezTo>
                  <a:pt x="29286" y="55299"/>
                  <a:pt x="32207" y="56233"/>
                  <a:pt x="32883" y="57624"/>
                </a:cubicBezTo>
                <a:cubicBezTo>
                  <a:pt x="33061" y="58024"/>
                  <a:pt x="33702" y="58823"/>
                  <a:pt x="37140" y="61945"/>
                </a:cubicBezTo>
                <a:cubicBezTo>
                  <a:pt x="40923" y="65411"/>
                  <a:pt x="46976" y="70494"/>
                  <a:pt x="50075" y="73450"/>
                </a:cubicBezTo>
                <a:cubicBezTo>
                  <a:pt x="50635" y="74051"/>
                  <a:pt x="50942" y="74603"/>
                  <a:pt x="50942" y="75003"/>
                </a:cubicBezTo>
                <a:cubicBezTo>
                  <a:pt x="51075" y="75746"/>
                  <a:pt x="49560" y="81317"/>
                  <a:pt x="49111" y="81626"/>
                </a:cubicBezTo>
                <a:cubicBezTo>
                  <a:pt x="48232" y="82123"/>
                  <a:pt x="48400" y="83954"/>
                  <a:pt x="49430" y="84175"/>
                </a:cubicBezTo>
                <a:cubicBezTo>
                  <a:pt x="49475" y="84181"/>
                  <a:pt x="49520" y="84184"/>
                  <a:pt x="49565" y="84184"/>
                </a:cubicBezTo>
                <a:cubicBezTo>
                  <a:pt x="51262" y="84184"/>
                  <a:pt x="52984" y="80287"/>
                  <a:pt x="55347" y="77263"/>
                </a:cubicBezTo>
                <a:cubicBezTo>
                  <a:pt x="56603" y="75121"/>
                  <a:pt x="58904" y="72443"/>
                  <a:pt x="58540" y="70552"/>
                </a:cubicBezTo>
                <a:cubicBezTo>
                  <a:pt x="58404" y="70248"/>
                  <a:pt x="58125" y="70057"/>
                  <a:pt x="57781" y="70032"/>
                </a:cubicBezTo>
                <a:cubicBezTo>
                  <a:pt x="50354" y="69992"/>
                  <a:pt x="45203" y="55957"/>
                  <a:pt x="43505" y="53628"/>
                </a:cubicBezTo>
                <a:cubicBezTo>
                  <a:pt x="43181" y="52815"/>
                  <a:pt x="42334" y="52260"/>
                  <a:pt x="41282" y="51571"/>
                </a:cubicBezTo>
                <a:cubicBezTo>
                  <a:pt x="39953" y="50748"/>
                  <a:pt x="37557" y="48799"/>
                  <a:pt x="36746" y="48193"/>
                </a:cubicBezTo>
                <a:cubicBezTo>
                  <a:pt x="38801" y="39784"/>
                  <a:pt x="41835" y="29604"/>
                  <a:pt x="39956" y="21570"/>
                </a:cubicBezTo>
                <a:cubicBezTo>
                  <a:pt x="39408" y="17111"/>
                  <a:pt x="38366" y="12143"/>
                  <a:pt x="38110" y="11860"/>
                </a:cubicBezTo>
                <a:cubicBezTo>
                  <a:pt x="38951" y="8946"/>
                  <a:pt x="38065" y="3486"/>
                  <a:pt x="37392" y="1738"/>
                </a:cubicBezTo>
                <a:cubicBezTo>
                  <a:pt x="36944" y="585"/>
                  <a:pt x="36314" y="4"/>
                  <a:pt x="35519" y="4"/>
                </a:cubicBezTo>
                <a:cubicBezTo>
                  <a:pt x="35485" y="4"/>
                  <a:pt x="35450" y="5"/>
                  <a:pt x="35415" y="7"/>
                </a:cubicBezTo>
                <a:cubicBezTo>
                  <a:pt x="34192" y="36"/>
                  <a:pt x="32501" y="45"/>
                  <a:pt x="30600" y="45"/>
                </a:cubicBezTo>
                <a:cubicBezTo>
                  <a:pt x="26499" y="45"/>
                  <a:pt x="21420" y="0"/>
                  <a:pt x="1794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1085000" y="1307100"/>
            <a:ext cx="6974100" cy="2529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60" name="Google Shape;60;p8"/>
          <p:cNvSpPr/>
          <p:nvPr/>
        </p:nvSpPr>
        <p:spPr>
          <a:xfrm>
            <a:off x="8059112" y="-37797"/>
            <a:ext cx="1155300" cy="11556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61" name="Google Shape;61;p8"/>
          <p:cNvSpPr/>
          <p:nvPr/>
        </p:nvSpPr>
        <p:spPr>
          <a:xfrm flipH="1" rot="-4126772">
            <a:off x="6827503" y="-3755218"/>
            <a:ext cx="3192988" cy="7768533"/>
          </a:xfrm>
          <a:custGeom>
            <a:rect b="b" l="l" r="r" t="t"/>
            <a:pathLst>
              <a:path extrusionOk="0" h="172119" w="86200">
                <a:moveTo>
                  <a:pt x="3204" y="9852"/>
                </a:moveTo>
                <a:lnTo>
                  <a:pt x="3204" y="9852"/>
                </a:lnTo>
                <a:cubicBezTo>
                  <a:pt x="5613" y="11335"/>
                  <a:pt x="10889" y="14752"/>
                  <a:pt x="14088" y="18060"/>
                </a:cubicBezTo>
                <a:cubicBezTo>
                  <a:pt x="13228" y="20083"/>
                  <a:pt x="10216" y="26140"/>
                  <a:pt x="4085" y="28806"/>
                </a:cubicBezTo>
                <a:cubicBezTo>
                  <a:pt x="4549" y="24538"/>
                  <a:pt x="3986" y="20933"/>
                  <a:pt x="3476" y="17699"/>
                </a:cubicBezTo>
                <a:cubicBezTo>
                  <a:pt x="3016" y="14728"/>
                  <a:pt x="2606" y="12131"/>
                  <a:pt x="3204" y="9852"/>
                </a:cubicBezTo>
                <a:close/>
                <a:moveTo>
                  <a:pt x="10765" y="2395"/>
                </a:moveTo>
                <a:cubicBezTo>
                  <a:pt x="15122" y="2810"/>
                  <a:pt x="18692" y="3616"/>
                  <a:pt x="21659" y="4853"/>
                </a:cubicBezTo>
                <a:cubicBezTo>
                  <a:pt x="24616" y="6079"/>
                  <a:pt x="26900" y="7706"/>
                  <a:pt x="28631" y="9827"/>
                </a:cubicBezTo>
                <a:cubicBezTo>
                  <a:pt x="32280" y="14287"/>
                  <a:pt x="33482" y="20973"/>
                  <a:pt x="32399" y="30848"/>
                </a:cubicBezTo>
                <a:cubicBezTo>
                  <a:pt x="32394" y="30892"/>
                  <a:pt x="32394" y="30942"/>
                  <a:pt x="32394" y="30986"/>
                </a:cubicBezTo>
                <a:cubicBezTo>
                  <a:pt x="32394" y="31313"/>
                  <a:pt x="32473" y="31782"/>
                  <a:pt x="32671" y="32598"/>
                </a:cubicBezTo>
                <a:cubicBezTo>
                  <a:pt x="23790" y="26744"/>
                  <a:pt x="19844" y="22086"/>
                  <a:pt x="18093" y="19143"/>
                </a:cubicBezTo>
                <a:cubicBezTo>
                  <a:pt x="17688" y="18456"/>
                  <a:pt x="17129" y="17719"/>
                  <a:pt x="16452" y="16958"/>
                </a:cubicBezTo>
                <a:lnTo>
                  <a:pt x="16447" y="16953"/>
                </a:lnTo>
                <a:lnTo>
                  <a:pt x="16437" y="16948"/>
                </a:lnTo>
                <a:cubicBezTo>
                  <a:pt x="14617" y="14920"/>
                  <a:pt x="11828" y="12621"/>
                  <a:pt x="8164" y="10114"/>
                </a:cubicBezTo>
                <a:cubicBezTo>
                  <a:pt x="6557" y="9016"/>
                  <a:pt x="5138" y="8131"/>
                  <a:pt x="4238" y="7577"/>
                </a:cubicBezTo>
                <a:cubicBezTo>
                  <a:pt x="5444" y="5718"/>
                  <a:pt x="7571" y="4042"/>
                  <a:pt x="10765" y="2395"/>
                </a:cubicBezTo>
                <a:close/>
                <a:moveTo>
                  <a:pt x="24675" y="29814"/>
                </a:moveTo>
                <a:lnTo>
                  <a:pt x="24675" y="29814"/>
                </a:lnTo>
                <a:cubicBezTo>
                  <a:pt x="27479" y="32104"/>
                  <a:pt x="30446" y="34136"/>
                  <a:pt x="33032" y="35768"/>
                </a:cubicBezTo>
                <a:cubicBezTo>
                  <a:pt x="33185" y="35867"/>
                  <a:pt x="33353" y="35921"/>
                  <a:pt x="33526" y="35946"/>
                </a:cubicBezTo>
                <a:cubicBezTo>
                  <a:pt x="34055" y="37988"/>
                  <a:pt x="34787" y="40916"/>
                  <a:pt x="34713" y="41623"/>
                </a:cubicBezTo>
                <a:cubicBezTo>
                  <a:pt x="34604" y="42562"/>
                  <a:pt x="34421" y="44397"/>
                  <a:pt x="34352" y="46142"/>
                </a:cubicBezTo>
                <a:lnTo>
                  <a:pt x="34352" y="46147"/>
                </a:lnTo>
                <a:cubicBezTo>
                  <a:pt x="31064" y="41623"/>
                  <a:pt x="27271" y="34759"/>
                  <a:pt x="24675" y="29814"/>
                </a:cubicBezTo>
                <a:close/>
                <a:moveTo>
                  <a:pt x="15834" y="20187"/>
                </a:moveTo>
                <a:cubicBezTo>
                  <a:pt x="15883" y="20261"/>
                  <a:pt x="15928" y="20330"/>
                  <a:pt x="15972" y="20404"/>
                </a:cubicBezTo>
                <a:cubicBezTo>
                  <a:pt x="16892" y="21947"/>
                  <a:pt x="18064" y="23460"/>
                  <a:pt x="19414" y="24919"/>
                </a:cubicBezTo>
                <a:cubicBezTo>
                  <a:pt x="20388" y="26922"/>
                  <a:pt x="29214" y="44842"/>
                  <a:pt x="35025" y="50850"/>
                </a:cubicBezTo>
                <a:lnTo>
                  <a:pt x="35035" y="50865"/>
                </a:lnTo>
                <a:cubicBezTo>
                  <a:pt x="38150" y="54796"/>
                  <a:pt x="39609" y="60211"/>
                  <a:pt x="39144" y="66120"/>
                </a:cubicBezTo>
                <a:cubicBezTo>
                  <a:pt x="39144" y="66150"/>
                  <a:pt x="39139" y="66184"/>
                  <a:pt x="39139" y="66219"/>
                </a:cubicBezTo>
                <a:lnTo>
                  <a:pt x="39139" y="66248"/>
                </a:lnTo>
                <a:cubicBezTo>
                  <a:pt x="39139" y="66278"/>
                  <a:pt x="39139" y="66303"/>
                  <a:pt x="39144" y="66332"/>
                </a:cubicBezTo>
                <a:lnTo>
                  <a:pt x="39144" y="66357"/>
                </a:lnTo>
                <a:cubicBezTo>
                  <a:pt x="39149" y="66392"/>
                  <a:pt x="39149" y="66426"/>
                  <a:pt x="39154" y="66456"/>
                </a:cubicBezTo>
                <a:cubicBezTo>
                  <a:pt x="39154" y="66471"/>
                  <a:pt x="39164" y="66481"/>
                  <a:pt x="39164" y="66496"/>
                </a:cubicBezTo>
                <a:lnTo>
                  <a:pt x="39178" y="66570"/>
                </a:lnTo>
                <a:cubicBezTo>
                  <a:pt x="39178" y="66580"/>
                  <a:pt x="39188" y="66590"/>
                  <a:pt x="39188" y="66600"/>
                </a:cubicBezTo>
                <a:cubicBezTo>
                  <a:pt x="39198" y="66629"/>
                  <a:pt x="39203" y="66664"/>
                  <a:pt x="39218" y="66689"/>
                </a:cubicBezTo>
                <a:cubicBezTo>
                  <a:pt x="39223" y="66698"/>
                  <a:pt x="39228" y="66713"/>
                  <a:pt x="39228" y="66723"/>
                </a:cubicBezTo>
                <a:lnTo>
                  <a:pt x="39267" y="66797"/>
                </a:lnTo>
                <a:cubicBezTo>
                  <a:pt x="39272" y="66802"/>
                  <a:pt x="39272" y="66817"/>
                  <a:pt x="39277" y="66822"/>
                </a:cubicBezTo>
                <a:cubicBezTo>
                  <a:pt x="39297" y="66852"/>
                  <a:pt x="39312" y="66876"/>
                  <a:pt x="39327" y="66911"/>
                </a:cubicBezTo>
                <a:cubicBezTo>
                  <a:pt x="39337" y="66916"/>
                  <a:pt x="39342" y="66926"/>
                  <a:pt x="39347" y="66936"/>
                </a:cubicBezTo>
                <a:cubicBezTo>
                  <a:pt x="39366" y="66965"/>
                  <a:pt x="39391" y="66995"/>
                  <a:pt x="39416" y="67020"/>
                </a:cubicBezTo>
                <a:lnTo>
                  <a:pt x="39416" y="67025"/>
                </a:lnTo>
                <a:cubicBezTo>
                  <a:pt x="43011" y="71292"/>
                  <a:pt x="46630" y="80475"/>
                  <a:pt x="49874" y="93599"/>
                </a:cubicBezTo>
                <a:cubicBezTo>
                  <a:pt x="51911" y="101847"/>
                  <a:pt x="53415" y="110011"/>
                  <a:pt x="54349" y="116291"/>
                </a:cubicBezTo>
                <a:cubicBezTo>
                  <a:pt x="49132" y="105639"/>
                  <a:pt x="41834" y="92714"/>
                  <a:pt x="38456" y="86953"/>
                </a:cubicBezTo>
                <a:cubicBezTo>
                  <a:pt x="38427" y="86903"/>
                  <a:pt x="38397" y="86854"/>
                  <a:pt x="38358" y="86804"/>
                </a:cubicBezTo>
                <a:cubicBezTo>
                  <a:pt x="37532" y="85776"/>
                  <a:pt x="36330" y="83837"/>
                  <a:pt x="35371" y="81993"/>
                </a:cubicBezTo>
                <a:cubicBezTo>
                  <a:pt x="34144" y="79610"/>
                  <a:pt x="33798" y="78339"/>
                  <a:pt x="33779" y="77918"/>
                </a:cubicBezTo>
                <a:cubicBezTo>
                  <a:pt x="34590" y="74610"/>
                  <a:pt x="34743" y="71896"/>
                  <a:pt x="34268" y="69388"/>
                </a:cubicBezTo>
                <a:cubicBezTo>
                  <a:pt x="33828" y="67094"/>
                  <a:pt x="32918" y="65255"/>
                  <a:pt x="31959" y="63306"/>
                </a:cubicBezTo>
                <a:cubicBezTo>
                  <a:pt x="30673" y="60705"/>
                  <a:pt x="29214" y="57753"/>
                  <a:pt x="28656" y="52981"/>
                </a:cubicBezTo>
                <a:cubicBezTo>
                  <a:pt x="28448" y="50445"/>
                  <a:pt x="26539" y="46751"/>
                  <a:pt x="22979" y="42013"/>
                </a:cubicBezTo>
                <a:cubicBezTo>
                  <a:pt x="20388" y="38562"/>
                  <a:pt x="17891" y="35842"/>
                  <a:pt x="17787" y="35733"/>
                </a:cubicBezTo>
                <a:lnTo>
                  <a:pt x="17777" y="35719"/>
                </a:lnTo>
                <a:lnTo>
                  <a:pt x="17713" y="35659"/>
                </a:lnTo>
                <a:cubicBezTo>
                  <a:pt x="17703" y="35649"/>
                  <a:pt x="17693" y="35639"/>
                  <a:pt x="17683" y="35635"/>
                </a:cubicBezTo>
                <a:cubicBezTo>
                  <a:pt x="17663" y="35615"/>
                  <a:pt x="17643" y="35600"/>
                  <a:pt x="17619" y="35585"/>
                </a:cubicBezTo>
                <a:cubicBezTo>
                  <a:pt x="17609" y="35575"/>
                  <a:pt x="17604" y="35570"/>
                  <a:pt x="17589" y="35560"/>
                </a:cubicBezTo>
                <a:cubicBezTo>
                  <a:pt x="17559" y="35541"/>
                  <a:pt x="17535" y="35521"/>
                  <a:pt x="17505" y="35501"/>
                </a:cubicBezTo>
                <a:lnTo>
                  <a:pt x="17465" y="35486"/>
                </a:lnTo>
                <a:cubicBezTo>
                  <a:pt x="17446" y="35471"/>
                  <a:pt x="17431" y="35466"/>
                  <a:pt x="17406" y="35452"/>
                </a:cubicBezTo>
                <a:cubicBezTo>
                  <a:pt x="17386" y="35447"/>
                  <a:pt x="17371" y="35442"/>
                  <a:pt x="17357" y="35437"/>
                </a:cubicBezTo>
                <a:lnTo>
                  <a:pt x="17297" y="35417"/>
                </a:lnTo>
                <a:cubicBezTo>
                  <a:pt x="17282" y="35412"/>
                  <a:pt x="17268" y="35402"/>
                  <a:pt x="17248" y="35397"/>
                </a:cubicBezTo>
                <a:cubicBezTo>
                  <a:pt x="17243" y="35397"/>
                  <a:pt x="17238" y="35392"/>
                  <a:pt x="17233" y="35392"/>
                </a:cubicBezTo>
                <a:cubicBezTo>
                  <a:pt x="16768" y="35249"/>
                  <a:pt x="16007" y="35115"/>
                  <a:pt x="14944" y="34918"/>
                </a:cubicBezTo>
                <a:cubicBezTo>
                  <a:pt x="13030" y="34552"/>
                  <a:pt x="10117" y="34018"/>
                  <a:pt x="7729" y="33192"/>
                </a:cubicBezTo>
                <a:cubicBezTo>
                  <a:pt x="5835" y="32534"/>
                  <a:pt x="4836" y="31901"/>
                  <a:pt x="4317" y="31382"/>
                </a:cubicBezTo>
                <a:cubicBezTo>
                  <a:pt x="6112" y="30695"/>
                  <a:pt x="7803" y="29716"/>
                  <a:pt x="9371" y="28464"/>
                </a:cubicBezTo>
                <a:cubicBezTo>
                  <a:pt x="10928" y="27208"/>
                  <a:pt x="12352" y="25680"/>
                  <a:pt x="13608" y="23920"/>
                </a:cubicBezTo>
                <a:cubicBezTo>
                  <a:pt x="14602" y="22521"/>
                  <a:pt x="15334" y="21205"/>
                  <a:pt x="15834" y="20187"/>
                </a:cubicBezTo>
                <a:close/>
                <a:moveTo>
                  <a:pt x="18212" y="40001"/>
                </a:moveTo>
                <a:lnTo>
                  <a:pt x="18212" y="40001"/>
                </a:lnTo>
                <a:cubicBezTo>
                  <a:pt x="21446" y="43878"/>
                  <a:pt x="25916" y="49901"/>
                  <a:pt x="26168" y="53194"/>
                </a:cubicBezTo>
                <a:cubicBezTo>
                  <a:pt x="26168" y="53214"/>
                  <a:pt x="26168" y="53224"/>
                  <a:pt x="26173" y="53243"/>
                </a:cubicBezTo>
                <a:cubicBezTo>
                  <a:pt x="26791" y="58445"/>
                  <a:pt x="28349" y="61605"/>
                  <a:pt x="29724" y="64394"/>
                </a:cubicBezTo>
                <a:cubicBezTo>
                  <a:pt x="30644" y="66258"/>
                  <a:pt x="31440" y="67880"/>
                  <a:pt x="31815" y="69843"/>
                </a:cubicBezTo>
                <a:cubicBezTo>
                  <a:pt x="32231" y="72019"/>
                  <a:pt x="32078" y="74437"/>
                  <a:pt x="31331" y="77444"/>
                </a:cubicBezTo>
                <a:cubicBezTo>
                  <a:pt x="31311" y="77508"/>
                  <a:pt x="31306" y="77577"/>
                  <a:pt x="31296" y="77646"/>
                </a:cubicBezTo>
                <a:cubicBezTo>
                  <a:pt x="31217" y="78729"/>
                  <a:pt x="31840" y="80569"/>
                  <a:pt x="33160" y="83115"/>
                </a:cubicBezTo>
                <a:cubicBezTo>
                  <a:pt x="34179" y="85084"/>
                  <a:pt x="35420" y="87091"/>
                  <a:pt x="36350" y="88263"/>
                </a:cubicBezTo>
                <a:cubicBezTo>
                  <a:pt x="41003" y="96215"/>
                  <a:pt x="54695" y="120598"/>
                  <a:pt x="57356" y="129652"/>
                </a:cubicBezTo>
                <a:cubicBezTo>
                  <a:pt x="57519" y="130191"/>
                  <a:pt x="58009" y="130542"/>
                  <a:pt x="58543" y="130542"/>
                </a:cubicBezTo>
                <a:cubicBezTo>
                  <a:pt x="58661" y="130542"/>
                  <a:pt x="58780" y="130527"/>
                  <a:pt x="58899" y="130493"/>
                </a:cubicBezTo>
                <a:cubicBezTo>
                  <a:pt x="59551" y="130305"/>
                  <a:pt x="59927" y="129617"/>
                  <a:pt x="59729" y="128960"/>
                </a:cubicBezTo>
                <a:cubicBezTo>
                  <a:pt x="59274" y="127402"/>
                  <a:pt x="57667" y="122823"/>
                  <a:pt x="57643" y="122605"/>
                </a:cubicBezTo>
                <a:cubicBezTo>
                  <a:pt x="56970" y="116266"/>
                  <a:pt x="55155" y="104705"/>
                  <a:pt x="52258" y="92990"/>
                </a:cubicBezTo>
                <a:cubicBezTo>
                  <a:pt x="50730" y="86824"/>
                  <a:pt x="49108" y="81454"/>
                  <a:pt x="47426" y="77018"/>
                </a:cubicBezTo>
                <a:cubicBezTo>
                  <a:pt x="46739" y="75204"/>
                  <a:pt x="46032" y="73552"/>
                  <a:pt x="45330" y="72059"/>
                </a:cubicBezTo>
                <a:lnTo>
                  <a:pt x="45330" y="72059"/>
                </a:lnTo>
                <a:cubicBezTo>
                  <a:pt x="46403" y="73152"/>
                  <a:pt x="47407" y="74294"/>
                  <a:pt x="48326" y="75495"/>
                </a:cubicBezTo>
                <a:cubicBezTo>
                  <a:pt x="50433" y="78220"/>
                  <a:pt x="52124" y="81182"/>
                  <a:pt x="53484" y="84549"/>
                </a:cubicBezTo>
                <a:cubicBezTo>
                  <a:pt x="56031" y="90839"/>
                  <a:pt x="57005" y="97599"/>
                  <a:pt x="57949" y="104126"/>
                </a:cubicBezTo>
                <a:cubicBezTo>
                  <a:pt x="58904" y="110713"/>
                  <a:pt x="59893" y="117532"/>
                  <a:pt x="62508" y="123698"/>
                </a:cubicBezTo>
                <a:cubicBezTo>
                  <a:pt x="62523" y="123743"/>
                  <a:pt x="62553" y="123787"/>
                  <a:pt x="62573" y="123832"/>
                </a:cubicBezTo>
                <a:cubicBezTo>
                  <a:pt x="63670" y="125745"/>
                  <a:pt x="66440" y="129311"/>
                  <a:pt x="69980" y="133380"/>
                </a:cubicBezTo>
                <a:cubicBezTo>
                  <a:pt x="72670" y="136466"/>
                  <a:pt x="76117" y="140175"/>
                  <a:pt x="77744" y="141337"/>
                </a:cubicBezTo>
                <a:cubicBezTo>
                  <a:pt x="78767" y="142064"/>
                  <a:pt x="80419" y="144239"/>
                  <a:pt x="81769" y="146628"/>
                </a:cubicBezTo>
                <a:cubicBezTo>
                  <a:pt x="83119" y="149026"/>
                  <a:pt x="83598" y="150599"/>
                  <a:pt x="83677" y="151316"/>
                </a:cubicBezTo>
                <a:cubicBezTo>
                  <a:pt x="83208" y="151118"/>
                  <a:pt x="82219" y="150549"/>
                  <a:pt x="80483" y="148907"/>
                </a:cubicBezTo>
                <a:cubicBezTo>
                  <a:pt x="78965" y="147473"/>
                  <a:pt x="77719" y="145990"/>
                  <a:pt x="77491" y="145644"/>
                </a:cubicBezTo>
                <a:cubicBezTo>
                  <a:pt x="77287" y="145212"/>
                  <a:pt x="76846" y="144930"/>
                  <a:pt x="76365" y="144930"/>
                </a:cubicBezTo>
                <a:cubicBezTo>
                  <a:pt x="76345" y="144930"/>
                  <a:pt x="76325" y="144931"/>
                  <a:pt x="76305" y="144932"/>
                </a:cubicBezTo>
                <a:cubicBezTo>
                  <a:pt x="75746" y="144961"/>
                  <a:pt x="75276" y="145367"/>
                  <a:pt x="75167" y="145911"/>
                </a:cubicBezTo>
                <a:cubicBezTo>
                  <a:pt x="74880" y="147236"/>
                  <a:pt x="75934" y="149323"/>
                  <a:pt x="78767" y="154505"/>
                </a:cubicBezTo>
                <a:cubicBezTo>
                  <a:pt x="79979" y="156720"/>
                  <a:pt x="81235" y="159005"/>
                  <a:pt x="82120" y="160958"/>
                </a:cubicBezTo>
                <a:cubicBezTo>
                  <a:pt x="82733" y="162308"/>
                  <a:pt x="83020" y="163178"/>
                  <a:pt x="83153" y="163737"/>
                </a:cubicBezTo>
                <a:cubicBezTo>
                  <a:pt x="82392" y="163119"/>
                  <a:pt x="81121" y="161917"/>
                  <a:pt x="79306" y="159742"/>
                </a:cubicBezTo>
                <a:cubicBezTo>
                  <a:pt x="77922" y="158080"/>
                  <a:pt x="76745" y="156468"/>
                  <a:pt x="76057" y="155440"/>
                </a:cubicBezTo>
                <a:cubicBezTo>
                  <a:pt x="75929" y="155182"/>
                  <a:pt x="75815" y="154960"/>
                  <a:pt x="75716" y="154772"/>
                </a:cubicBezTo>
                <a:cubicBezTo>
                  <a:pt x="75400" y="154169"/>
                  <a:pt x="75227" y="153832"/>
                  <a:pt x="74806" y="153625"/>
                </a:cubicBezTo>
                <a:cubicBezTo>
                  <a:pt x="74631" y="153537"/>
                  <a:pt x="74443" y="153494"/>
                  <a:pt x="74257" y="153494"/>
                </a:cubicBezTo>
                <a:cubicBezTo>
                  <a:pt x="73990" y="153494"/>
                  <a:pt x="73727" y="153582"/>
                  <a:pt x="73506" y="153753"/>
                </a:cubicBezTo>
                <a:cubicBezTo>
                  <a:pt x="73115" y="154050"/>
                  <a:pt x="72947" y="154525"/>
                  <a:pt x="73046" y="155019"/>
                </a:cubicBezTo>
                <a:cubicBezTo>
                  <a:pt x="73085" y="155207"/>
                  <a:pt x="73145" y="155524"/>
                  <a:pt x="73936" y="156715"/>
                </a:cubicBezTo>
                <a:cubicBezTo>
                  <a:pt x="74702" y="158268"/>
                  <a:pt x="75953" y="160948"/>
                  <a:pt x="77066" y="163426"/>
                </a:cubicBezTo>
                <a:cubicBezTo>
                  <a:pt x="74989" y="161052"/>
                  <a:pt x="72408" y="158031"/>
                  <a:pt x="70005" y="155143"/>
                </a:cubicBezTo>
                <a:cubicBezTo>
                  <a:pt x="69763" y="154853"/>
                  <a:pt x="69411" y="154699"/>
                  <a:pt x="69054" y="154699"/>
                </a:cubicBezTo>
                <a:cubicBezTo>
                  <a:pt x="68826" y="154699"/>
                  <a:pt x="68597" y="154762"/>
                  <a:pt x="68393" y="154891"/>
                </a:cubicBezTo>
                <a:cubicBezTo>
                  <a:pt x="67869" y="155227"/>
                  <a:pt x="67676" y="155899"/>
                  <a:pt x="67933" y="156463"/>
                </a:cubicBezTo>
                <a:cubicBezTo>
                  <a:pt x="70143" y="161161"/>
                  <a:pt x="71533" y="164227"/>
                  <a:pt x="72453" y="166402"/>
                </a:cubicBezTo>
                <a:cubicBezTo>
                  <a:pt x="72621" y="166788"/>
                  <a:pt x="72764" y="167144"/>
                  <a:pt x="72893" y="167466"/>
                </a:cubicBezTo>
                <a:cubicBezTo>
                  <a:pt x="72640" y="167179"/>
                  <a:pt x="72354" y="166862"/>
                  <a:pt x="72037" y="166501"/>
                </a:cubicBezTo>
                <a:cubicBezTo>
                  <a:pt x="70480" y="164711"/>
                  <a:pt x="68437" y="162239"/>
                  <a:pt x="64976" y="157981"/>
                </a:cubicBezTo>
                <a:cubicBezTo>
                  <a:pt x="64732" y="157684"/>
                  <a:pt x="64375" y="157525"/>
                  <a:pt x="64013" y="157525"/>
                </a:cubicBezTo>
                <a:cubicBezTo>
                  <a:pt x="63803" y="157525"/>
                  <a:pt x="63591" y="157579"/>
                  <a:pt x="63398" y="157690"/>
                </a:cubicBezTo>
                <a:cubicBezTo>
                  <a:pt x="62874" y="157996"/>
                  <a:pt x="62642" y="158639"/>
                  <a:pt x="62859" y="159208"/>
                </a:cubicBezTo>
                <a:cubicBezTo>
                  <a:pt x="62864" y="159232"/>
                  <a:pt x="63730" y="161497"/>
                  <a:pt x="64565" y="163960"/>
                </a:cubicBezTo>
                <a:cubicBezTo>
                  <a:pt x="65124" y="165596"/>
                  <a:pt x="65475" y="166773"/>
                  <a:pt x="65703" y="167614"/>
                </a:cubicBezTo>
                <a:cubicBezTo>
                  <a:pt x="65510" y="167426"/>
                  <a:pt x="65302" y="167208"/>
                  <a:pt x="65075" y="166961"/>
                </a:cubicBezTo>
                <a:cubicBezTo>
                  <a:pt x="63923" y="165735"/>
                  <a:pt x="62667" y="164108"/>
                  <a:pt x="61529" y="162402"/>
                </a:cubicBezTo>
                <a:cubicBezTo>
                  <a:pt x="58765" y="158233"/>
                  <a:pt x="57188" y="154342"/>
                  <a:pt x="57188" y="151706"/>
                </a:cubicBezTo>
                <a:cubicBezTo>
                  <a:pt x="57188" y="147641"/>
                  <a:pt x="56777" y="142702"/>
                  <a:pt x="56481" y="139092"/>
                </a:cubicBezTo>
                <a:cubicBezTo>
                  <a:pt x="56332" y="137277"/>
                  <a:pt x="56179" y="135403"/>
                  <a:pt x="56204" y="134983"/>
                </a:cubicBezTo>
                <a:cubicBezTo>
                  <a:pt x="56228" y="134839"/>
                  <a:pt x="56228" y="134696"/>
                  <a:pt x="56204" y="134557"/>
                </a:cubicBezTo>
                <a:cubicBezTo>
                  <a:pt x="55457" y="130122"/>
                  <a:pt x="53791" y="125736"/>
                  <a:pt x="51110" y="121132"/>
                </a:cubicBezTo>
                <a:cubicBezTo>
                  <a:pt x="48742" y="117062"/>
                  <a:pt x="45800" y="113176"/>
                  <a:pt x="42956" y="109422"/>
                </a:cubicBezTo>
                <a:cubicBezTo>
                  <a:pt x="39159" y="104408"/>
                  <a:pt x="35227" y="99216"/>
                  <a:pt x="32448" y="93366"/>
                </a:cubicBezTo>
                <a:cubicBezTo>
                  <a:pt x="30960" y="90231"/>
                  <a:pt x="29912" y="87170"/>
                  <a:pt x="29244" y="84011"/>
                </a:cubicBezTo>
                <a:cubicBezTo>
                  <a:pt x="28497" y="80460"/>
                  <a:pt x="28250" y="76865"/>
                  <a:pt x="28488" y="73033"/>
                </a:cubicBezTo>
                <a:cubicBezTo>
                  <a:pt x="28512" y="72588"/>
                  <a:pt x="28295" y="72158"/>
                  <a:pt x="27919" y="71915"/>
                </a:cubicBezTo>
                <a:cubicBezTo>
                  <a:pt x="27850" y="71871"/>
                  <a:pt x="20848" y="67321"/>
                  <a:pt x="19799" y="61754"/>
                </a:cubicBezTo>
                <a:cubicBezTo>
                  <a:pt x="18974" y="57333"/>
                  <a:pt x="18435" y="45826"/>
                  <a:pt x="18212" y="40001"/>
                </a:cubicBezTo>
                <a:close/>
                <a:moveTo>
                  <a:pt x="10020" y="0"/>
                </a:moveTo>
                <a:cubicBezTo>
                  <a:pt x="9985" y="0"/>
                  <a:pt x="9962" y="2"/>
                  <a:pt x="9954" y="7"/>
                </a:cubicBezTo>
                <a:cubicBezTo>
                  <a:pt x="5004" y="2528"/>
                  <a:pt x="2166" y="5209"/>
                  <a:pt x="1039" y="8487"/>
                </a:cubicBezTo>
                <a:cubicBezTo>
                  <a:pt x="0" y="11489"/>
                  <a:pt x="480" y="14545"/>
                  <a:pt x="1039" y="18085"/>
                </a:cubicBezTo>
                <a:cubicBezTo>
                  <a:pt x="1592" y="21640"/>
                  <a:pt x="2230" y="25661"/>
                  <a:pt x="1350" y="30447"/>
                </a:cubicBezTo>
                <a:cubicBezTo>
                  <a:pt x="1350" y="30462"/>
                  <a:pt x="1345" y="30477"/>
                  <a:pt x="1345" y="30497"/>
                </a:cubicBezTo>
                <a:cubicBezTo>
                  <a:pt x="1345" y="30507"/>
                  <a:pt x="1340" y="30522"/>
                  <a:pt x="1340" y="30531"/>
                </a:cubicBezTo>
                <a:cubicBezTo>
                  <a:pt x="1330" y="30561"/>
                  <a:pt x="1330" y="30596"/>
                  <a:pt x="1330" y="30625"/>
                </a:cubicBezTo>
                <a:lnTo>
                  <a:pt x="1330" y="30645"/>
                </a:lnTo>
                <a:cubicBezTo>
                  <a:pt x="1330" y="30680"/>
                  <a:pt x="1330" y="30724"/>
                  <a:pt x="1340" y="30759"/>
                </a:cubicBezTo>
                <a:lnTo>
                  <a:pt x="1340" y="30774"/>
                </a:lnTo>
                <a:cubicBezTo>
                  <a:pt x="1340" y="30798"/>
                  <a:pt x="1345" y="30828"/>
                  <a:pt x="1345" y="30853"/>
                </a:cubicBezTo>
                <a:cubicBezTo>
                  <a:pt x="1642" y="32801"/>
                  <a:pt x="3471" y="34334"/>
                  <a:pt x="6928" y="35526"/>
                </a:cubicBezTo>
                <a:cubicBezTo>
                  <a:pt x="9494" y="36416"/>
                  <a:pt x="12511" y="36965"/>
                  <a:pt x="14513" y="37331"/>
                </a:cubicBezTo>
                <a:cubicBezTo>
                  <a:pt x="14939" y="37410"/>
                  <a:pt x="15339" y="37489"/>
                  <a:pt x="15680" y="37548"/>
                </a:cubicBezTo>
                <a:cubicBezTo>
                  <a:pt x="15814" y="41559"/>
                  <a:pt x="16378" y="56734"/>
                  <a:pt x="17406" y="62199"/>
                </a:cubicBezTo>
                <a:cubicBezTo>
                  <a:pt x="18454" y="67806"/>
                  <a:pt x="24116" y="72232"/>
                  <a:pt x="26005" y="73572"/>
                </a:cubicBezTo>
                <a:cubicBezTo>
                  <a:pt x="25827" y="77370"/>
                  <a:pt x="26109" y="80955"/>
                  <a:pt x="26856" y="84505"/>
                </a:cubicBezTo>
                <a:cubicBezTo>
                  <a:pt x="27558" y="87863"/>
                  <a:pt x="28666" y="91101"/>
                  <a:pt x="30243" y="94410"/>
                </a:cubicBezTo>
                <a:cubicBezTo>
                  <a:pt x="33136" y="100497"/>
                  <a:pt x="37141" y="105783"/>
                  <a:pt x="41013" y="110901"/>
                </a:cubicBezTo>
                <a:cubicBezTo>
                  <a:pt x="46749" y="118476"/>
                  <a:pt x="52174" y="125637"/>
                  <a:pt x="53761" y="134785"/>
                </a:cubicBezTo>
                <a:cubicBezTo>
                  <a:pt x="53726" y="135339"/>
                  <a:pt x="53805" y="136426"/>
                  <a:pt x="54038" y="139285"/>
                </a:cubicBezTo>
                <a:cubicBezTo>
                  <a:pt x="54334" y="142850"/>
                  <a:pt x="54735" y="147726"/>
                  <a:pt x="54735" y="151696"/>
                </a:cubicBezTo>
                <a:cubicBezTo>
                  <a:pt x="54735" y="156201"/>
                  <a:pt x="58182" y="161804"/>
                  <a:pt x="59655" y="164004"/>
                </a:cubicBezTo>
                <a:cubicBezTo>
                  <a:pt x="60901" y="165849"/>
                  <a:pt x="62271" y="167589"/>
                  <a:pt x="63522" y="168885"/>
                </a:cubicBezTo>
                <a:cubicBezTo>
                  <a:pt x="65460" y="170912"/>
                  <a:pt x="66444" y="171224"/>
                  <a:pt x="67013" y="171283"/>
                </a:cubicBezTo>
                <a:cubicBezTo>
                  <a:pt x="67063" y="171288"/>
                  <a:pt x="67112" y="171291"/>
                  <a:pt x="67161" y="171291"/>
                </a:cubicBezTo>
                <a:cubicBezTo>
                  <a:pt x="67596" y="171291"/>
                  <a:pt x="68002" y="171095"/>
                  <a:pt x="68269" y="170744"/>
                </a:cubicBezTo>
                <a:cubicBezTo>
                  <a:pt x="68719" y="170161"/>
                  <a:pt x="68719" y="169355"/>
                  <a:pt x="68274" y="167555"/>
                </a:cubicBezTo>
                <a:cubicBezTo>
                  <a:pt x="68101" y="166852"/>
                  <a:pt x="67849" y="165987"/>
                  <a:pt x="67532" y="164978"/>
                </a:cubicBezTo>
                <a:lnTo>
                  <a:pt x="67532" y="164978"/>
                </a:lnTo>
                <a:cubicBezTo>
                  <a:pt x="68793" y="166491"/>
                  <a:pt x="69950" y="167851"/>
                  <a:pt x="70890" y="168909"/>
                </a:cubicBezTo>
                <a:cubicBezTo>
                  <a:pt x="71859" y="169997"/>
                  <a:pt x="72606" y="170759"/>
                  <a:pt x="73170" y="171248"/>
                </a:cubicBezTo>
                <a:cubicBezTo>
                  <a:pt x="73476" y="171511"/>
                  <a:pt x="74178" y="172119"/>
                  <a:pt x="74945" y="172119"/>
                </a:cubicBezTo>
                <a:cubicBezTo>
                  <a:pt x="75192" y="172119"/>
                  <a:pt x="75444" y="172054"/>
                  <a:pt x="75691" y="171896"/>
                </a:cubicBezTo>
                <a:cubicBezTo>
                  <a:pt x="76705" y="171258"/>
                  <a:pt x="76354" y="169903"/>
                  <a:pt x="76216" y="169394"/>
                </a:cubicBezTo>
                <a:cubicBezTo>
                  <a:pt x="76033" y="168687"/>
                  <a:pt x="75686" y="167713"/>
                  <a:pt x="75147" y="166402"/>
                </a:cubicBezTo>
                <a:cubicBezTo>
                  <a:pt x="74826" y="165611"/>
                  <a:pt x="74435" y="164696"/>
                  <a:pt x="73956" y="163599"/>
                </a:cubicBezTo>
                <a:lnTo>
                  <a:pt x="73956" y="163599"/>
                </a:lnTo>
                <a:cubicBezTo>
                  <a:pt x="75474" y="165354"/>
                  <a:pt x="76710" y="166763"/>
                  <a:pt x="77650" y="167777"/>
                </a:cubicBezTo>
                <a:cubicBezTo>
                  <a:pt x="78258" y="168440"/>
                  <a:pt x="78728" y="168929"/>
                  <a:pt x="79084" y="169275"/>
                </a:cubicBezTo>
                <a:cubicBezTo>
                  <a:pt x="79468" y="169643"/>
                  <a:pt x="79967" y="170120"/>
                  <a:pt x="80585" y="170120"/>
                </a:cubicBezTo>
                <a:cubicBezTo>
                  <a:pt x="80723" y="170120"/>
                  <a:pt x="80867" y="170096"/>
                  <a:pt x="81017" y="170042"/>
                </a:cubicBezTo>
                <a:cubicBezTo>
                  <a:pt x="81526" y="169854"/>
                  <a:pt x="81858" y="169379"/>
                  <a:pt x="81858" y="168835"/>
                </a:cubicBezTo>
                <a:cubicBezTo>
                  <a:pt x="81858" y="168553"/>
                  <a:pt x="81858" y="168262"/>
                  <a:pt x="80809" y="165784"/>
                </a:cubicBezTo>
                <a:cubicBezTo>
                  <a:pt x="80617" y="165329"/>
                  <a:pt x="80414" y="164860"/>
                  <a:pt x="80211" y="164385"/>
                </a:cubicBezTo>
                <a:lnTo>
                  <a:pt x="80211" y="164385"/>
                </a:lnTo>
                <a:cubicBezTo>
                  <a:pt x="80409" y="164578"/>
                  <a:pt x="80597" y="164756"/>
                  <a:pt x="80785" y="164924"/>
                </a:cubicBezTo>
                <a:cubicBezTo>
                  <a:pt x="82138" y="166142"/>
                  <a:pt x="83150" y="166696"/>
                  <a:pt x="84035" y="166696"/>
                </a:cubicBezTo>
                <a:cubicBezTo>
                  <a:pt x="84091" y="166696"/>
                  <a:pt x="84146" y="166694"/>
                  <a:pt x="84202" y="166689"/>
                </a:cubicBezTo>
                <a:cubicBezTo>
                  <a:pt x="84399" y="166674"/>
                  <a:pt x="84592" y="166610"/>
                  <a:pt x="84765" y="166501"/>
                </a:cubicBezTo>
                <a:cubicBezTo>
                  <a:pt x="85329" y="166140"/>
                  <a:pt x="85952" y="165374"/>
                  <a:pt x="85710" y="163747"/>
                </a:cubicBezTo>
                <a:cubicBezTo>
                  <a:pt x="85581" y="162951"/>
                  <a:pt x="85260" y="161942"/>
                  <a:pt x="84731" y="160681"/>
                </a:cubicBezTo>
                <a:cubicBezTo>
                  <a:pt x="83796" y="158481"/>
                  <a:pt x="82352" y="155850"/>
                  <a:pt x="80958" y="153303"/>
                </a:cubicBezTo>
                <a:cubicBezTo>
                  <a:pt x="80706" y="152839"/>
                  <a:pt x="80458" y="152384"/>
                  <a:pt x="80211" y="151939"/>
                </a:cubicBezTo>
                <a:lnTo>
                  <a:pt x="80211" y="151939"/>
                </a:lnTo>
                <a:cubicBezTo>
                  <a:pt x="81368" y="152888"/>
                  <a:pt x="82357" y="153486"/>
                  <a:pt x="83173" y="153734"/>
                </a:cubicBezTo>
                <a:cubicBezTo>
                  <a:pt x="83502" y="153835"/>
                  <a:pt x="83796" y="153877"/>
                  <a:pt x="84058" y="153877"/>
                </a:cubicBezTo>
                <a:cubicBezTo>
                  <a:pt x="84650" y="153877"/>
                  <a:pt x="85076" y="153663"/>
                  <a:pt x="85354" y="153447"/>
                </a:cubicBezTo>
                <a:cubicBezTo>
                  <a:pt x="85744" y="153140"/>
                  <a:pt x="86199" y="152547"/>
                  <a:pt x="86175" y="151429"/>
                </a:cubicBezTo>
                <a:cubicBezTo>
                  <a:pt x="86130" y="149318"/>
                  <a:pt x="84370" y="146114"/>
                  <a:pt x="83618" y="144833"/>
                </a:cubicBezTo>
                <a:cubicBezTo>
                  <a:pt x="83049" y="143869"/>
                  <a:pt x="81047" y="140625"/>
                  <a:pt x="79197" y="139304"/>
                </a:cubicBezTo>
                <a:cubicBezTo>
                  <a:pt x="76646" y="137480"/>
                  <a:pt x="67077" y="126606"/>
                  <a:pt x="64768" y="122645"/>
                </a:cubicBezTo>
                <a:cubicBezTo>
                  <a:pt x="62301" y="116785"/>
                  <a:pt x="61381" y="110451"/>
                  <a:pt x="60412" y="103751"/>
                </a:cubicBezTo>
                <a:cubicBezTo>
                  <a:pt x="59447" y="97075"/>
                  <a:pt x="58444" y="90177"/>
                  <a:pt x="55788" y="83600"/>
                </a:cubicBezTo>
                <a:cubicBezTo>
                  <a:pt x="54339" y="80025"/>
                  <a:pt x="52549" y="76875"/>
                  <a:pt x="50299" y="73962"/>
                </a:cubicBezTo>
                <a:cubicBezTo>
                  <a:pt x="47901" y="70857"/>
                  <a:pt x="45063" y="68123"/>
                  <a:pt x="41641" y="65601"/>
                </a:cubicBezTo>
                <a:cubicBezTo>
                  <a:pt x="41987" y="59335"/>
                  <a:pt x="40335" y="53575"/>
                  <a:pt x="36953" y="49312"/>
                </a:cubicBezTo>
                <a:lnTo>
                  <a:pt x="36948" y="49307"/>
                </a:lnTo>
                <a:cubicBezTo>
                  <a:pt x="36750" y="48788"/>
                  <a:pt x="36652" y="46429"/>
                  <a:pt x="37156" y="41875"/>
                </a:cubicBezTo>
                <a:cubicBezTo>
                  <a:pt x="37289" y="40708"/>
                  <a:pt x="36661" y="38206"/>
                  <a:pt x="35707" y="34512"/>
                </a:cubicBezTo>
                <a:cubicBezTo>
                  <a:pt x="35346" y="33147"/>
                  <a:pt x="34906" y="31461"/>
                  <a:pt x="34857" y="30991"/>
                </a:cubicBezTo>
                <a:cubicBezTo>
                  <a:pt x="35994" y="20464"/>
                  <a:pt x="34624" y="13234"/>
                  <a:pt x="30530" y="8240"/>
                </a:cubicBezTo>
                <a:cubicBezTo>
                  <a:pt x="28537" y="5802"/>
                  <a:pt x="25941" y="3938"/>
                  <a:pt x="22593" y="2543"/>
                </a:cubicBezTo>
                <a:cubicBezTo>
                  <a:pt x="19446" y="1233"/>
                  <a:pt x="10878" y="0"/>
                  <a:pt x="100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8"/>
          <p:cNvSpPr/>
          <p:nvPr/>
        </p:nvSpPr>
        <p:spPr>
          <a:xfrm>
            <a:off x="3777312" y="4110803"/>
            <a:ext cx="1155300" cy="11556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63" name="Google Shape;63;p8"/>
          <p:cNvSpPr/>
          <p:nvPr/>
        </p:nvSpPr>
        <p:spPr>
          <a:xfrm flipH="1" rot="4420336">
            <a:off x="634685" y="1913273"/>
            <a:ext cx="4243365" cy="6388909"/>
          </a:xfrm>
          <a:custGeom>
            <a:rect b="b" l="l" r="r" t="t"/>
            <a:pathLst>
              <a:path extrusionOk="0" h="90431" w="58356">
                <a:moveTo>
                  <a:pt x="8924" y="3361"/>
                </a:moveTo>
                <a:cubicBezTo>
                  <a:pt x="10750" y="7058"/>
                  <a:pt x="16459" y="16944"/>
                  <a:pt x="20129" y="20461"/>
                </a:cubicBezTo>
                <a:cubicBezTo>
                  <a:pt x="15922" y="18815"/>
                  <a:pt x="11566" y="16058"/>
                  <a:pt x="8989" y="12840"/>
                </a:cubicBezTo>
                <a:cubicBezTo>
                  <a:pt x="6862" y="10128"/>
                  <a:pt x="6109" y="8277"/>
                  <a:pt x="5699" y="5981"/>
                </a:cubicBezTo>
                <a:cubicBezTo>
                  <a:pt x="6726" y="4964"/>
                  <a:pt x="7756" y="4115"/>
                  <a:pt x="8924" y="3361"/>
                </a:cubicBezTo>
                <a:close/>
                <a:moveTo>
                  <a:pt x="10009" y="2726"/>
                </a:moveTo>
                <a:lnTo>
                  <a:pt x="10009" y="2726"/>
                </a:lnTo>
                <a:cubicBezTo>
                  <a:pt x="16170" y="3813"/>
                  <a:pt x="27186" y="15003"/>
                  <a:pt x="27686" y="22784"/>
                </a:cubicBezTo>
                <a:cubicBezTo>
                  <a:pt x="26453" y="22500"/>
                  <a:pt x="25262" y="22186"/>
                  <a:pt x="24120" y="21845"/>
                </a:cubicBezTo>
                <a:cubicBezTo>
                  <a:pt x="18755" y="19446"/>
                  <a:pt x="12390" y="7091"/>
                  <a:pt x="10009" y="2726"/>
                </a:cubicBezTo>
                <a:close/>
                <a:moveTo>
                  <a:pt x="15800" y="1205"/>
                </a:moveTo>
                <a:cubicBezTo>
                  <a:pt x="20107" y="1205"/>
                  <a:pt x="24489" y="3497"/>
                  <a:pt x="26935" y="7084"/>
                </a:cubicBezTo>
                <a:cubicBezTo>
                  <a:pt x="30035" y="11597"/>
                  <a:pt x="29836" y="18306"/>
                  <a:pt x="29748" y="23221"/>
                </a:cubicBezTo>
                <a:cubicBezTo>
                  <a:pt x="29495" y="23173"/>
                  <a:pt x="29241" y="23120"/>
                  <a:pt x="28990" y="23070"/>
                </a:cubicBezTo>
                <a:cubicBezTo>
                  <a:pt x="28382" y="14322"/>
                  <a:pt x="18993" y="5416"/>
                  <a:pt x="12011" y="1847"/>
                </a:cubicBezTo>
                <a:cubicBezTo>
                  <a:pt x="13231" y="1410"/>
                  <a:pt x="14513" y="1205"/>
                  <a:pt x="15800" y="1205"/>
                </a:cubicBezTo>
                <a:close/>
                <a:moveTo>
                  <a:pt x="30868" y="50573"/>
                </a:moveTo>
                <a:lnTo>
                  <a:pt x="30868" y="50573"/>
                </a:lnTo>
                <a:cubicBezTo>
                  <a:pt x="31567" y="51319"/>
                  <a:pt x="32483" y="52200"/>
                  <a:pt x="33511" y="53190"/>
                </a:cubicBezTo>
                <a:cubicBezTo>
                  <a:pt x="48106" y="66590"/>
                  <a:pt x="42635" y="68320"/>
                  <a:pt x="49701" y="81785"/>
                </a:cubicBezTo>
                <a:cubicBezTo>
                  <a:pt x="42809" y="72994"/>
                  <a:pt x="33327" y="61165"/>
                  <a:pt x="30868" y="50573"/>
                </a:cubicBezTo>
                <a:close/>
                <a:moveTo>
                  <a:pt x="31120" y="55350"/>
                </a:moveTo>
                <a:cubicBezTo>
                  <a:pt x="34284" y="64867"/>
                  <a:pt x="44441" y="76960"/>
                  <a:pt x="50103" y="84335"/>
                </a:cubicBezTo>
                <a:cubicBezTo>
                  <a:pt x="41164" y="78394"/>
                  <a:pt x="30806" y="67162"/>
                  <a:pt x="30964" y="56204"/>
                </a:cubicBezTo>
                <a:cubicBezTo>
                  <a:pt x="31007" y="55893"/>
                  <a:pt x="31062" y="55609"/>
                  <a:pt x="31120" y="55350"/>
                </a:cubicBezTo>
                <a:close/>
                <a:moveTo>
                  <a:pt x="16146" y="0"/>
                </a:moveTo>
                <a:cubicBezTo>
                  <a:pt x="11434" y="0"/>
                  <a:pt x="6682" y="2373"/>
                  <a:pt x="3303" y="6719"/>
                </a:cubicBezTo>
                <a:cubicBezTo>
                  <a:pt x="1022" y="9721"/>
                  <a:pt x="0" y="10866"/>
                  <a:pt x="98" y="11868"/>
                </a:cubicBezTo>
                <a:cubicBezTo>
                  <a:pt x="3913" y="14400"/>
                  <a:pt x="12363" y="18891"/>
                  <a:pt x="13699" y="20282"/>
                </a:cubicBezTo>
                <a:cubicBezTo>
                  <a:pt x="14553" y="21076"/>
                  <a:pt x="14857" y="23502"/>
                  <a:pt x="15183" y="26072"/>
                </a:cubicBezTo>
                <a:cubicBezTo>
                  <a:pt x="15618" y="32647"/>
                  <a:pt x="19435" y="40521"/>
                  <a:pt x="20679" y="46562"/>
                </a:cubicBezTo>
                <a:cubicBezTo>
                  <a:pt x="21206" y="51879"/>
                  <a:pt x="21405" y="54039"/>
                  <a:pt x="24200" y="59251"/>
                </a:cubicBezTo>
                <a:cubicBezTo>
                  <a:pt x="27309" y="72048"/>
                  <a:pt x="43552" y="85711"/>
                  <a:pt x="55051" y="90363"/>
                </a:cubicBezTo>
                <a:cubicBezTo>
                  <a:pt x="55144" y="90410"/>
                  <a:pt x="55237" y="90430"/>
                  <a:pt x="55325" y="90430"/>
                </a:cubicBezTo>
                <a:cubicBezTo>
                  <a:pt x="55887" y="90430"/>
                  <a:pt x="56270" y="89581"/>
                  <a:pt x="55621" y="89245"/>
                </a:cubicBezTo>
                <a:cubicBezTo>
                  <a:pt x="41563" y="82915"/>
                  <a:pt x="29261" y="71892"/>
                  <a:pt x="24471" y="56872"/>
                </a:cubicBezTo>
                <a:lnTo>
                  <a:pt x="24471" y="56872"/>
                </a:lnTo>
                <a:cubicBezTo>
                  <a:pt x="27005" y="57756"/>
                  <a:pt x="29605" y="59914"/>
                  <a:pt x="30547" y="62536"/>
                </a:cubicBezTo>
                <a:cubicBezTo>
                  <a:pt x="33498" y="70091"/>
                  <a:pt x="37492" y="75908"/>
                  <a:pt x="43422" y="81002"/>
                </a:cubicBezTo>
                <a:cubicBezTo>
                  <a:pt x="44648" y="81858"/>
                  <a:pt x="51103" y="87491"/>
                  <a:pt x="53009" y="87491"/>
                </a:cubicBezTo>
                <a:cubicBezTo>
                  <a:pt x="53200" y="87491"/>
                  <a:pt x="53346" y="87434"/>
                  <a:pt x="53436" y="87311"/>
                </a:cubicBezTo>
                <a:cubicBezTo>
                  <a:pt x="53800" y="86281"/>
                  <a:pt x="52479" y="85595"/>
                  <a:pt x="51210" y="83707"/>
                </a:cubicBezTo>
                <a:lnTo>
                  <a:pt x="51210" y="83707"/>
                </a:lnTo>
                <a:cubicBezTo>
                  <a:pt x="51848" y="84236"/>
                  <a:pt x="53715" y="86597"/>
                  <a:pt x="54788" y="86597"/>
                </a:cubicBezTo>
                <a:cubicBezTo>
                  <a:pt x="54957" y="86597"/>
                  <a:pt x="55107" y="86538"/>
                  <a:pt x="55229" y="86404"/>
                </a:cubicBezTo>
                <a:cubicBezTo>
                  <a:pt x="55435" y="86125"/>
                  <a:pt x="55380" y="85731"/>
                  <a:pt x="55101" y="85525"/>
                </a:cubicBezTo>
                <a:cubicBezTo>
                  <a:pt x="41952" y="74341"/>
                  <a:pt x="54056" y="69139"/>
                  <a:pt x="31331" y="49202"/>
                </a:cubicBezTo>
                <a:cubicBezTo>
                  <a:pt x="28590" y="45929"/>
                  <a:pt x="29035" y="44188"/>
                  <a:pt x="28716" y="39544"/>
                </a:cubicBezTo>
                <a:cubicBezTo>
                  <a:pt x="28638" y="34606"/>
                  <a:pt x="27714" y="28078"/>
                  <a:pt x="26629" y="24936"/>
                </a:cubicBezTo>
                <a:cubicBezTo>
                  <a:pt x="26535" y="24649"/>
                  <a:pt x="26302" y="24526"/>
                  <a:pt x="26064" y="24526"/>
                </a:cubicBezTo>
                <a:cubicBezTo>
                  <a:pt x="25673" y="24526"/>
                  <a:pt x="25267" y="24857"/>
                  <a:pt x="25438" y="25341"/>
                </a:cubicBezTo>
                <a:cubicBezTo>
                  <a:pt x="25453" y="25386"/>
                  <a:pt x="26988" y="29980"/>
                  <a:pt x="27352" y="37221"/>
                </a:cubicBezTo>
                <a:cubicBezTo>
                  <a:pt x="27437" y="45042"/>
                  <a:pt x="28251" y="46210"/>
                  <a:pt x="30439" y="53416"/>
                </a:cubicBezTo>
                <a:cubicBezTo>
                  <a:pt x="29939" y="54212"/>
                  <a:pt x="29397" y="57475"/>
                  <a:pt x="29660" y="58806"/>
                </a:cubicBezTo>
                <a:cubicBezTo>
                  <a:pt x="28740" y="57487"/>
                  <a:pt x="24802" y="55375"/>
                  <a:pt x="23845" y="55375"/>
                </a:cubicBezTo>
                <a:cubicBezTo>
                  <a:pt x="23817" y="55375"/>
                  <a:pt x="23793" y="55377"/>
                  <a:pt x="23770" y="55380"/>
                </a:cubicBezTo>
                <a:cubicBezTo>
                  <a:pt x="22640" y="53137"/>
                  <a:pt x="22402" y="51397"/>
                  <a:pt x="22311" y="49654"/>
                </a:cubicBezTo>
                <a:cubicBezTo>
                  <a:pt x="22103" y="44213"/>
                  <a:pt x="19124" y="37716"/>
                  <a:pt x="17532" y="32027"/>
                </a:cubicBezTo>
                <a:cubicBezTo>
                  <a:pt x="16256" y="28435"/>
                  <a:pt x="16740" y="21686"/>
                  <a:pt x="14563" y="19358"/>
                </a:cubicBezTo>
                <a:cubicBezTo>
                  <a:pt x="12980" y="17881"/>
                  <a:pt x="3893" y="12702"/>
                  <a:pt x="1530" y="11363"/>
                </a:cubicBezTo>
                <a:cubicBezTo>
                  <a:pt x="1934" y="10590"/>
                  <a:pt x="3323" y="8575"/>
                  <a:pt x="4639" y="7101"/>
                </a:cubicBezTo>
                <a:cubicBezTo>
                  <a:pt x="7832" y="18080"/>
                  <a:pt x="19378" y="22382"/>
                  <a:pt x="29781" y="24499"/>
                </a:cubicBezTo>
                <a:cubicBezTo>
                  <a:pt x="29952" y="26848"/>
                  <a:pt x="30811" y="25936"/>
                  <a:pt x="32569" y="30198"/>
                </a:cubicBezTo>
                <a:cubicBezTo>
                  <a:pt x="34862" y="35325"/>
                  <a:pt x="35143" y="41453"/>
                  <a:pt x="35008" y="47142"/>
                </a:cubicBezTo>
                <a:cubicBezTo>
                  <a:pt x="35319" y="48132"/>
                  <a:pt x="36489" y="48430"/>
                  <a:pt x="39092" y="52316"/>
                </a:cubicBezTo>
                <a:cubicBezTo>
                  <a:pt x="44369" y="59474"/>
                  <a:pt x="47089" y="69606"/>
                  <a:pt x="50836" y="77533"/>
                </a:cubicBezTo>
                <a:cubicBezTo>
                  <a:pt x="52095" y="79962"/>
                  <a:pt x="55857" y="87508"/>
                  <a:pt x="57774" y="87508"/>
                </a:cubicBezTo>
                <a:cubicBezTo>
                  <a:pt x="57903" y="87508"/>
                  <a:pt x="58024" y="87474"/>
                  <a:pt x="58135" y="87401"/>
                </a:cubicBezTo>
                <a:cubicBezTo>
                  <a:pt x="58356" y="87145"/>
                  <a:pt x="58323" y="86748"/>
                  <a:pt x="58062" y="86522"/>
                </a:cubicBezTo>
                <a:cubicBezTo>
                  <a:pt x="58032" y="86530"/>
                  <a:pt x="58002" y="86533"/>
                  <a:pt x="57970" y="86533"/>
                </a:cubicBezTo>
                <a:cubicBezTo>
                  <a:pt x="55205" y="86533"/>
                  <a:pt x="45100" y="58188"/>
                  <a:pt x="40084" y="51552"/>
                </a:cubicBezTo>
                <a:cubicBezTo>
                  <a:pt x="36552" y="46456"/>
                  <a:pt x="35952" y="48132"/>
                  <a:pt x="36256" y="43121"/>
                </a:cubicBezTo>
                <a:cubicBezTo>
                  <a:pt x="36567" y="37678"/>
                  <a:pt x="34171" y="28598"/>
                  <a:pt x="31082" y="25150"/>
                </a:cubicBezTo>
                <a:cubicBezTo>
                  <a:pt x="30868" y="19486"/>
                  <a:pt x="31685" y="11672"/>
                  <a:pt x="27978" y="6383"/>
                </a:cubicBezTo>
                <a:cubicBezTo>
                  <a:pt x="24811" y="2023"/>
                  <a:pt x="20496" y="0"/>
                  <a:pt x="1614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/>
          <p:nvPr/>
        </p:nvSpPr>
        <p:spPr>
          <a:xfrm>
            <a:off x="-855525" y="2402000"/>
            <a:ext cx="1920000" cy="19200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67" name="Google Shape;67;p9"/>
          <p:cNvSpPr/>
          <p:nvPr/>
        </p:nvSpPr>
        <p:spPr>
          <a:xfrm>
            <a:off x="8053500" y="3455450"/>
            <a:ext cx="1090500" cy="1090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68" name="Google Shape;68;p9"/>
          <p:cNvSpPr txBox="1"/>
          <p:nvPr>
            <p:ph type="title"/>
          </p:nvPr>
        </p:nvSpPr>
        <p:spPr>
          <a:xfrm>
            <a:off x="720000" y="1615350"/>
            <a:ext cx="770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9" name="Google Shape;69;p9"/>
          <p:cNvSpPr txBox="1"/>
          <p:nvPr>
            <p:ph idx="1" type="subTitle"/>
          </p:nvPr>
        </p:nvSpPr>
        <p:spPr>
          <a:xfrm>
            <a:off x="2115075" y="2457159"/>
            <a:ext cx="4914000" cy="128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/>
        </p:txBody>
      </p:sp>
      <p:sp>
        <p:nvSpPr>
          <p:cNvPr id="70" name="Google Shape;70;p9"/>
          <p:cNvSpPr/>
          <p:nvPr/>
        </p:nvSpPr>
        <p:spPr>
          <a:xfrm>
            <a:off x="-2139625" y="1899125"/>
            <a:ext cx="3658651" cy="6677864"/>
          </a:xfrm>
          <a:custGeom>
            <a:rect b="b" l="l" r="r" t="t"/>
            <a:pathLst>
              <a:path extrusionOk="0" h="65511" w="35892">
                <a:moveTo>
                  <a:pt x="12791" y="1528"/>
                </a:moveTo>
                <a:cubicBezTo>
                  <a:pt x="13505" y="2508"/>
                  <a:pt x="15682" y="5519"/>
                  <a:pt x="17147" y="7742"/>
                </a:cubicBezTo>
                <a:cubicBezTo>
                  <a:pt x="14874" y="6423"/>
                  <a:pt x="10483" y="4504"/>
                  <a:pt x="8037" y="3618"/>
                </a:cubicBezTo>
                <a:cubicBezTo>
                  <a:pt x="8657" y="3183"/>
                  <a:pt x="9313" y="2799"/>
                  <a:pt x="9996" y="2475"/>
                </a:cubicBezTo>
                <a:cubicBezTo>
                  <a:pt x="10900" y="2048"/>
                  <a:pt x="11834" y="1732"/>
                  <a:pt x="12791" y="1528"/>
                </a:cubicBezTo>
                <a:close/>
                <a:moveTo>
                  <a:pt x="15310" y="1254"/>
                </a:moveTo>
                <a:cubicBezTo>
                  <a:pt x="16746" y="1254"/>
                  <a:pt x="18176" y="1549"/>
                  <a:pt x="19490" y="2118"/>
                </a:cubicBezTo>
                <a:cubicBezTo>
                  <a:pt x="20015" y="3316"/>
                  <a:pt x="22501" y="9041"/>
                  <a:pt x="23765" y="12605"/>
                </a:cubicBezTo>
                <a:cubicBezTo>
                  <a:pt x="22311" y="11271"/>
                  <a:pt x="20977" y="10216"/>
                  <a:pt x="19462" y="9164"/>
                </a:cubicBezTo>
                <a:cubicBezTo>
                  <a:pt x="18573" y="7380"/>
                  <a:pt x="15532" y="3196"/>
                  <a:pt x="14185" y="1315"/>
                </a:cubicBezTo>
                <a:cubicBezTo>
                  <a:pt x="14559" y="1274"/>
                  <a:pt x="14935" y="1254"/>
                  <a:pt x="15310" y="1254"/>
                </a:cubicBezTo>
                <a:close/>
                <a:moveTo>
                  <a:pt x="21261" y="3045"/>
                </a:moveTo>
                <a:cubicBezTo>
                  <a:pt x="24903" y="5321"/>
                  <a:pt x="27691" y="9445"/>
                  <a:pt x="28750" y="13484"/>
                </a:cubicBezTo>
                <a:cubicBezTo>
                  <a:pt x="28115" y="14162"/>
                  <a:pt x="28399" y="15661"/>
                  <a:pt x="28017" y="18083"/>
                </a:cubicBezTo>
                <a:cubicBezTo>
                  <a:pt x="27685" y="17417"/>
                  <a:pt x="27299" y="16771"/>
                  <a:pt x="26862" y="16133"/>
                </a:cubicBezTo>
                <a:cubicBezTo>
                  <a:pt x="24757" y="13346"/>
                  <a:pt x="23353" y="7079"/>
                  <a:pt x="21261" y="3045"/>
                </a:cubicBezTo>
                <a:close/>
                <a:moveTo>
                  <a:pt x="6866" y="4530"/>
                </a:moveTo>
                <a:cubicBezTo>
                  <a:pt x="8476" y="5110"/>
                  <a:pt x="15529" y="7747"/>
                  <a:pt x="19611" y="10809"/>
                </a:cubicBezTo>
                <a:cubicBezTo>
                  <a:pt x="26869" y="15644"/>
                  <a:pt x="29371" y="22021"/>
                  <a:pt x="28316" y="30731"/>
                </a:cubicBezTo>
                <a:cubicBezTo>
                  <a:pt x="27600" y="23257"/>
                  <a:pt x="20721" y="15506"/>
                  <a:pt x="13382" y="13072"/>
                </a:cubicBezTo>
                <a:cubicBezTo>
                  <a:pt x="8589" y="11263"/>
                  <a:pt x="6517" y="10083"/>
                  <a:pt x="3943" y="7988"/>
                </a:cubicBezTo>
                <a:cubicBezTo>
                  <a:pt x="4425" y="7217"/>
                  <a:pt x="4965" y="6491"/>
                  <a:pt x="5563" y="5821"/>
                </a:cubicBezTo>
                <a:cubicBezTo>
                  <a:pt x="5977" y="5358"/>
                  <a:pt x="6412" y="4929"/>
                  <a:pt x="6866" y="4530"/>
                </a:cubicBezTo>
                <a:close/>
                <a:moveTo>
                  <a:pt x="3315" y="9106"/>
                </a:moveTo>
                <a:cubicBezTo>
                  <a:pt x="5920" y="12145"/>
                  <a:pt x="18129" y="15197"/>
                  <a:pt x="21951" y="20290"/>
                </a:cubicBezTo>
                <a:cubicBezTo>
                  <a:pt x="25330" y="23746"/>
                  <a:pt x="26246" y="26888"/>
                  <a:pt x="26992" y="30606"/>
                </a:cubicBezTo>
                <a:cubicBezTo>
                  <a:pt x="27510" y="32617"/>
                  <a:pt x="27904" y="34167"/>
                  <a:pt x="27736" y="36882"/>
                </a:cubicBezTo>
                <a:cubicBezTo>
                  <a:pt x="25114" y="29325"/>
                  <a:pt x="17008" y="22501"/>
                  <a:pt x="9727" y="19718"/>
                </a:cubicBezTo>
                <a:cubicBezTo>
                  <a:pt x="2034" y="16008"/>
                  <a:pt x="75" y="15322"/>
                  <a:pt x="3315" y="9106"/>
                </a:cubicBezTo>
                <a:close/>
                <a:moveTo>
                  <a:pt x="1471" y="16219"/>
                </a:moveTo>
                <a:lnTo>
                  <a:pt x="1471" y="16219"/>
                </a:lnTo>
                <a:cubicBezTo>
                  <a:pt x="3777" y="18796"/>
                  <a:pt x="10883" y="21458"/>
                  <a:pt x="15700" y="24070"/>
                </a:cubicBezTo>
                <a:cubicBezTo>
                  <a:pt x="20457" y="27785"/>
                  <a:pt x="24903" y="32268"/>
                  <a:pt x="26678" y="37704"/>
                </a:cubicBezTo>
                <a:cubicBezTo>
                  <a:pt x="22886" y="35757"/>
                  <a:pt x="8280" y="30701"/>
                  <a:pt x="5480" y="27926"/>
                </a:cubicBezTo>
                <a:cubicBezTo>
                  <a:pt x="2529" y="24183"/>
                  <a:pt x="1361" y="20647"/>
                  <a:pt x="1471" y="16219"/>
                </a:cubicBezTo>
                <a:close/>
                <a:moveTo>
                  <a:pt x="9531" y="31811"/>
                </a:moveTo>
                <a:lnTo>
                  <a:pt x="9531" y="31811"/>
                </a:lnTo>
                <a:cubicBezTo>
                  <a:pt x="10770" y="32389"/>
                  <a:pt x="12151" y="32987"/>
                  <a:pt x="13595" y="33587"/>
                </a:cubicBezTo>
                <a:cubicBezTo>
                  <a:pt x="13354" y="35521"/>
                  <a:pt x="12520" y="42177"/>
                  <a:pt x="11988" y="46763"/>
                </a:cubicBezTo>
                <a:cubicBezTo>
                  <a:pt x="10825" y="41469"/>
                  <a:pt x="9878" y="34501"/>
                  <a:pt x="9531" y="31811"/>
                </a:cubicBezTo>
                <a:close/>
                <a:moveTo>
                  <a:pt x="15243" y="0"/>
                </a:moveTo>
                <a:cubicBezTo>
                  <a:pt x="6536" y="0"/>
                  <a:pt x="1" y="8532"/>
                  <a:pt x="206" y="16925"/>
                </a:cubicBezTo>
                <a:cubicBezTo>
                  <a:pt x="7" y="21275"/>
                  <a:pt x="2009" y="24600"/>
                  <a:pt x="3561" y="28358"/>
                </a:cubicBezTo>
                <a:cubicBezTo>
                  <a:pt x="7241" y="39178"/>
                  <a:pt x="7030" y="53738"/>
                  <a:pt x="9662" y="62388"/>
                </a:cubicBezTo>
                <a:cubicBezTo>
                  <a:pt x="9749" y="62692"/>
                  <a:pt x="9993" y="62824"/>
                  <a:pt x="10241" y="62824"/>
                </a:cubicBezTo>
                <a:cubicBezTo>
                  <a:pt x="10621" y="62824"/>
                  <a:pt x="11012" y="62514"/>
                  <a:pt x="10867" y="62036"/>
                </a:cubicBezTo>
                <a:cubicBezTo>
                  <a:pt x="8507" y="54363"/>
                  <a:pt x="8180" y="38578"/>
                  <a:pt x="5209" y="29380"/>
                </a:cubicBezTo>
                <a:lnTo>
                  <a:pt x="5209" y="29380"/>
                </a:lnTo>
                <a:cubicBezTo>
                  <a:pt x="5925" y="29938"/>
                  <a:pt x="6949" y="30538"/>
                  <a:pt x="8183" y="31158"/>
                </a:cubicBezTo>
                <a:cubicBezTo>
                  <a:pt x="8298" y="33908"/>
                  <a:pt x="11347" y="50511"/>
                  <a:pt x="11536" y="50950"/>
                </a:cubicBezTo>
                <a:cubicBezTo>
                  <a:pt x="11739" y="51380"/>
                  <a:pt x="11927" y="51574"/>
                  <a:pt x="12102" y="51574"/>
                </a:cubicBezTo>
                <a:cubicBezTo>
                  <a:pt x="13653" y="51574"/>
                  <a:pt x="14171" y="36334"/>
                  <a:pt x="14798" y="34082"/>
                </a:cubicBezTo>
                <a:cubicBezTo>
                  <a:pt x="15795" y="34491"/>
                  <a:pt x="16815" y="34901"/>
                  <a:pt x="17832" y="35307"/>
                </a:cubicBezTo>
                <a:cubicBezTo>
                  <a:pt x="18405" y="39957"/>
                  <a:pt x="20665" y="61235"/>
                  <a:pt x="23539" y="62840"/>
                </a:cubicBezTo>
                <a:cubicBezTo>
                  <a:pt x="23543" y="62840"/>
                  <a:pt x="23547" y="62840"/>
                  <a:pt x="23552" y="62840"/>
                </a:cubicBezTo>
                <a:cubicBezTo>
                  <a:pt x="24004" y="62840"/>
                  <a:pt x="24320" y="62314"/>
                  <a:pt x="24091" y="61913"/>
                </a:cubicBezTo>
                <a:cubicBezTo>
                  <a:pt x="21660" y="57420"/>
                  <a:pt x="19658" y="40409"/>
                  <a:pt x="19156" y="35837"/>
                </a:cubicBezTo>
                <a:lnTo>
                  <a:pt x="19156" y="35837"/>
                </a:lnTo>
                <a:cubicBezTo>
                  <a:pt x="20115" y="36224"/>
                  <a:pt x="21055" y="36603"/>
                  <a:pt x="21936" y="36968"/>
                </a:cubicBezTo>
                <a:cubicBezTo>
                  <a:pt x="22052" y="38178"/>
                  <a:pt x="22414" y="41732"/>
                  <a:pt x="23001" y="45987"/>
                </a:cubicBezTo>
                <a:cubicBezTo>
                  <a:pt x="24016" y="50696"/>
                  <a:pt x="24270" y="58899"/>
                  <a:pt x="26894" y="62840"/>
                </a:cubicBezTo>
                <a:cubicBezTo>
                  <a:pt x="26896" y="62840"/>
                  <a:pt x="26897" y="62840"/>
                  <a:pt x="26898" y="62840"/>
                </a:cubicBezTo>
                <a:cubicBezTo>
                  <a:pt x="27311" y="62840"/>
                  <a:pt x="27625" y="62420"/>
                  <a:pt x="27495" y="62024"/>
                </a:cubicBezTo>
                <a:cubicBezTo>
                  <a:pt x="25890" y="57603"/>
                  <a:pt x="23752" y="43561"/>
                  <a:pt x="23252" y="37520"/>
                </a:cubicBezTo>
                <a:lnTo>
                  <a:pt x="23252" y="37520"/>
                </a:lnTo>
                <a:cubicBezTo>
                  <a:pt x="24888" y="38221"/>
                  <a:pt x="26246" y="38851"/>
                  <a:pt x="27085" y="39369"/>
                </a:cubicBezTo>
                <a:lnTo>
                  <a:pt x="27821" y="41157"/>
                </a:lnTo>
                <a:cubicBezTo>
                  <a:pt x="27917" y="41398"/>
                  <a:pt x="28150" y="41546"/>
                  <a:pt x="28401" y="41546"/>
                </a:cubicBezTo>
                <a:cubicBezTo>
                  <a:pt x="29793" y="41011"/>
                  <a:pt x="29228" y="34082"/>
                  <a:pt x="29700" y="25720"/>
                </a:cubicBezTo>
                <a:cubicBezTo>
                  <a:pt x="29722" y="23925"/>
                  <a:pt x="29506" y="22244"/>
                  <a:pt x="29037" y="20659"/>
                </a:cubicBezTo>
                <a:cubicBezTo>
                  <a:pt x="29120" y="19615"/>
                  <a:pt x="29434" y="16598"/>
                  <a:pt x="29597" y="15041"/>
                </a:cubicBezTo>
                <a:cubicBezTo>
                  <a:pt x="35286" y="28541"/>
                  <a:pt x="31958" y="44460"/>
                  <a:pt x="33063" y="65510"/>
                </a:cubicBezTo>
                <a:cubicBezTo>
                  <a:pt x="35891" y="49199"/>
                  <a:pt x="34037" y="33039"/>
                  <a:pt x="33354" y="24394"/>
                </a:cubicBezTo>
                <a:cubicBezTo>
                  <a:pt x="31327" y="12429"/>
                  <a:pt x="26206" y="503"/>
                  <a:pt x="15396" y="1"/>
                </a:cubicBezTo>
                <a:cubicBezTo>
                  <a:pt x="15345" y="1"/>
                  <a:pt x="15294" y="0"/>
                  <a:pt x="15243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9"/>
          <p:cNvSpPr/>
          <p:nvPr/>
        </p:nvSpPr>
        <p:spPr>
          <a:xfrm flipH="1" rot="338890">
            <a:off x="6641721" y="-122929"/>
            <a:ext cx="5230890" cy="7475846"/>
          </a:xfrm>
          <a:custGeom>
            <a:rect b="b" l="l" r="r" t="t"/>
            <a:pathLst>
              <a:path extrusionOk="0" h="84184" w="58904">
                <a:moveTo>
                  <a:pt x="22654" y="1118"/>
                </a:moveTo>
                <a:cubicBezTo>
                  <a:pt x="23614" y="1118"/>
                  <a:pt x="25065" y="1386"/>
                  <a:pt x="27186" y="1386"/>
                </a:cubicBezTo>
                <a:cubicBezTo>
                  <a:pt x="27859" y="1386"/>
                  <a:pt x="28599" y="1359"/>
                  <a:pt x="29412" y="1288"/>
                </a:cubicBezTo>
                <a:lnTo>
                  <a:pt x="29412" y="1288"/>
                </a:lnTo>
                <a:cubicBezTo>
                  <a:pt x="29332" y="1697"/>
                  <a:pt x="29161" y="2275"/>
                  <a:pt x="28799" y="2898"/>
                </a:cubicBezTo>
                <a:cubicBezTo>
                  <a:pt x="27631" y="5598"/>
                  <a:pt x="22975" y="5849"/>
                  <a:pt x="21314" y="7783"/>
                </a:cubicBezTo>
                <a:cubicBezTo>
                  <a:pt x="20785" y="2096"/>
                  <a:pt x="20823" y="1118"/>
                  <a:pt x="22654" y="1118"/>
                </a:cubicBezTo>
                <a:close/>
                <a:moveTo>
                  <a:pt x="32692" y="1286"/>
                </a:moveTo>
                <a:cubicBezTo>
                  <a:pt x="32732" y="3257"/>
                  <a:pt x="31781" y="4900"/>
                  <a:pt x="30284" y="6269"/>
                </a:cubicBezTo>
                <a:cubicBezTo>
                  <a:pt x="27516" y="8913"/>
                  <a:pt x="23593" y="8815"/>
                  <a:pt x="21942" y="11892"/>
                </a:cubicBezTo>
                <a:cubicBezTo>
                  <a:pt x="21789" y="11249"/>
                  <a:pt x="21664" y="10559"/>
                  <a:pt x="21558" y="9850"/>
                </a:cubicBezTo>
                <a:cubicBezTo>
                  <a:pt x="21784" y="8353"/>
                  <a:pt x="24125" y="7303"/>
                  <a:pt x="25426" y="6924"/>
                </a:cubicBezTo>
                <a:cubicBezTo>
                  <a:pt x="28930" y="5678"/>
                  <a:pt x="30123" y="3860"/>
                  <a:pt x="30688" y="1288"/>
                </a:cubicBezTo>
                <a:cubicBezTo>
                  <a:pt x="31411" y="1286"/>
                  <a:pt x="32087" y="1286"/>
                  <a:pt x="32692" y="1286"/>
                </a:cubicBezTo>
                <a:close/>
                <a:moveTo>
                  <a:pt x="35511" y="1260"/>
                </a:moveTo>
                <a:cubicBezTo>
                  <a:pt x="35827" y="1260"/>
                  <a:pt x="36115" y="1911"/>
                  <a:pt x="36224" y="2195"/>
                </a:cubicBezTo>
                <a:cubicBezTo>
                  <a:pt x="36678" y="3458"/>
                  <a:pt x="36942" y="4066"/>
                  <a:pt x="35859" y="5452"/>
                </a:cubicBezTo>
                <a:cubicBezTo>
                  <a:pt x="34141" y="10476"/>
                  <a:pt x="26041" y="10365"/>
                  <a:pt x="22505" y="14105"/>
                </a:cubicBezTo>
                <a:lnTo>
                  <a:pt x="22505" y="14105"/>
                </a:lnTo>
                <a:cubicBezTo>
                  <a:pt x="22603" y="9011"/>
                  <a:pt x="33913" y="9926"/>
                  <a:pt x="33948" y="1278"/>
                </a:cubicBezTo>
                <a:cubicBezTo>
                  <a:pt x="34792" y="1275"/>
                  <a:pt x="35352" y="1270"/>
                  <a:pt x="35495" y="1260"/>
                </a:cubicBezTo>
                <a:cubicBezTo>
                  <a:pt x="35501" y="1260"/>
                  <a:pt x="35506" y="1260"/>
                  <a:pt x="35511" y="1260"/>
                </a:cubicBezTo>
                <a:close/>
                <a:moveTo>
                  <a:pt x="37000" y="6007"/>
                </a:moveTo>
                <a:cubicBezTo>
                  <a:pt x="37075" y="6864"/>
                  <a:pt x="37233" y="7964"/>
                  <a:pt x="37206" y="8939"/>
                </a:cubicBezTo>
                <a:cubicBezTo>
                  <a:pt x="35081" y="14401"/>
                  <a:pt x="26466" y="13166"/>
                  <a:pt x="23040" y="17551"/>
                </a:cubicBezTo>
                <a:cubicBezTo>
                  <a:pt x="23015" y="17227"/>
                  <a:pt x="22985" y="16895"/>
                  <a:pt x="22939" y="16554"/>
                </a:cubicBezTo>
                <a:cubicBezTo>
                  <a:pt x="22759" y="12287"/>
                  <a:pt x="34523" y="11498"/>
                  <a:pt x="35972" y="7743"/>
                </a:cubicBezTo>
                <a:cubicBezTo>
                  <a:pt x="36249" y="7130"/>
                  <a:pt x="36633" y="6565"/>
                  <a:pt x="37000" y="6007"/>
                </a:cubicBezTo>
                <a:close/>
                <a:moveTo>
                  <a:pt x="36801" y="11757"/>
                </a:moveTo>
                <a:lnTo>
                  <a:pt x="36801" y="11757"/>
                </a:lnTo>
                <a:cubicBezTo>
                  <a:pt x="34945" y="16619"/>
                  <a:pt x="31364" y="18267"/>
                  <a:pt x="26629" y="19282"/>
                </a:cubicBezTo>
                <a:cubicBezTo>
                  <a:pt x="25260" y="19583"/>
                  <a:pt x="23713" y="20201"/>
                  <a:pt x="22884" y="20706"/>
                </a:cubicBezTo>
                <a:cubicBezTo>
                  <a:pt x="23781" y="15037"/>
                  <a:pt x="33401" y="15574"/>
                  <a:pt x="36801" y="11757"/>
                </a:cubicBezTo>
                <a:close/>
                <a:moveTo>
                  <a:pt x="16874" y="1263"/>
                </a:moveTo>
                <a:cubicBezTo>
                  <a:pt x="17158" y="1263"/>
                  <a:pt x="17532" y="1265"/>
                  <a:pt x="17974" y="1265"/>
                </a:cubicBezTo>
                <a:cubicBezTo>
                  <a:pt x="18042" y="3702"/>
                  <a:pt x="17406" y="12161"/>
                  <a:pt x="16314" y="13271"/>
                </a:cubicBezTo>
                <a:cubicBezTo>
                  <a:pt x="14724" y="15625"/>
                  <a:pt x="13179" y="19739"/>
                  <a:pt x="11743" y="21924"/>
                </a:cubicBezTo>
                <a:cubicBezTo>
                  <a:pt x="10926" y="23074"/>
                  <a:pt x="10863" y="23300"/>
                  <a:pt x="10833" y="24179"/>
                </a:cubicBezTo>
                <a:cubicBezTo>
                  <a:pt x="10884" y="24898"/>
                  <a:pt x="10487" y="27809"/>
                  <a:pt x="9942" y="28552"/>
                </a:cubicBezTo>
                <a:cubicBezTo>
                  <a:pt x="10439" y="24847"/>
                  <a:pt x="11014" y="22037"/>
                  <a:pt x="11554" y="20753"/>
                </a:cubicBezTo>
                <a:cubicBezTo>
                  <a:pt x="17783" y="9220"/>
                  <a:pt x="16670" y="13557"/>
                  <a:pt x="16874" y="1263"/>
                </a:cubicBezTo>
                <a:close/>
                <a:moveTo>
                  <a:pt x="34729" y="17174"/>
                </a:moveTo>
                <a:lnTo>
                  <a:pt x="34729" y="17174"/>
                </a:lnTo>
                <a:cubicBezTo>
                  <a:pt x="34111" y="19249"/>
                  <a:pt x="33481" y="21723"/>
                  <a:pt x="33519" y="22999"/>
                </a:cubicBezTo>
                <a:cubicBezTo>
                  <a:pt x="33838" y="26751"/>
                  <a:pt x="35329" y="34419"/>
                  <a:pt x="35455" y="38332"/>
                </a:cubicBezTo>
                <a:cubicBezTo>
                  <a:pt x="35018" y="35479"/>
                  <a:pt x="33750" y="31991"/>
                  <a:pt x="31831" y="28329"/>
                </a:cubicBezTo>
                <a:cubicBezTo>
                  <a:pt x="31820" y="28349"/>
                  <a:pt x="31812" y="28359"/>
                  <a:pt x="31806" y="28359"/>
                </a:cubicBezTo>
                <a:cubicBezTo>
                  <a:pt x="31619" y="28359"/>
                  <a:pt x="33675" y="18529"/>
                  <a:pt x="33765" y="18402"/>
                </a:cubicBezTo>
                <a:cubicBezTo>
                  <a:pt x="33800" y="18254"/>
                  <a:pt x="34435" y="17458"/>
                  <a:pt x="34729" y="17174"/>
                </a:cubicBezTo>
                <a:close/>
                <a:moveTo>
                  <a:pt x="19230" y="1270"/>
                </a:moveTo>
                <a:lnTo>
                  <a:pt x="19230" y="1270"/>
                </a:lnTo>
                <a:cubicBezTo>
                  <a:pt x="20651" y="1341"/>
                  <a:pt x="19378" y="9361"/>
                  <a:pt x="20875" y="12789"/>
                </a:cubicBezTo>
                <a:cubicBezTo>
                  <a:pt x="21425" y="14826"/>
                  <a:pt x="21746" y="16368"/>
                  <a:pt x="21809" y="18242"/>
                </a:cubicBezTo>
                <a:cubicBezTo>
                  <a:pt x="21872" y="22989"/>
                  <a:pt x="15857" y="36509"/>
                  <a:pt x="12652" y="39892"/>
                </a:cubicBezTo>
                <a:cubicBezTo>
                  <a:pt x="10984" y="41452"/>
                  <a:pt x="9783" y="42866"/>
                  <a:pt x="9346" y="44664"/>
                </a:cubicBezTo>
                <a:cubicBezTo>
                  <a:pt x="8643" y="40505"/>
                  <a:pt x="8872" y="39716"/>
                  <a:pt x="9510" y="32219"/>
                </a:cubicBezTo>
                <a:cubicBezTo>
                  <a:pt x="9653" y="30873"/>
                  <a:pt x="9447" y="31059"/>
                  <a:pt x="10464" y="30049"/>
                </a:cubicBezTo>
                <a:cubicBezTo>
                  <a:pt x="11795" y="28700"/>
                  <a:pt x="12057" y="25224"/>
                  <a:pt x="12162" y="23604"/>
                </a:cubicBezTo>
                <a:cubicBezTo>
                  <a:pt x="13935" y="21120"/>
                  <a:pt x="15585" y="16722"/>
                  <a:pt x="17364" y="13959"/>
                </a:cubicBezTo>
                <a:cubicBezTo>
                  <a:pt x="18617" y="12704"/>
                  <a:pt x="19305" y="3996"/>
                  <a:pt x="19230" y="1270"/>
                </a:cubicBezTo>
                <a:close/>
                <a:moveTo>
                  <a:pt x="25192" y="35685"/>
                </a:moveTo>
                <a:cubicBezTo>
                  <a:pt x="25946" y="36373"/>
                  <a:pt x="29595" y="42092"/>
                  <a:pt x="29839" y="43293"/>
                </a:cubicBezTo>
                <a:cubicBezTo>
                  <a:pt x="30055" y="44365"/>
                  <a:pt x="29437" y="47455"/>
                  <a:pt x="29550" y="48994"/>
                </a:cubicBezTo>
                <a:cubicBezTo>
                  <a:pt x="26092" y="48259"/>
                  <a:pt x="24703" y="40995"/>
                  <a:pt x="23502" y="37923"/>
                </a:cubicBezTo>
                <a:cubicBezTo>
                  <a:pt x="24120" y="37092"/>
                  <a:pt x="24718" y="36311"/>
                  <a:pt x="25192" y="35685"/>
                </a:cubicBezTo>
                <a:close/>
                <a:moveTo>
                  <a:pt x="26860" y="33447"/>
                </a:moveTo>
                <a:cubicBezTo>
                  <a:pt x="33503" y="38787"/>
                  <a:pt x="32665" y="44182"/>
                  <a:pt x="32243" y="51293"/>
                </a:cubicBezTo>
                <a:lnTo>
                  <a:pt x="32243" y="51293"/>
                </a:lnTo>
                <a:cubicBezTo>
                  <a:pt x="31637" y="50270"/>
                  <a:pt x="31258" y="49725"/>
                  <a:pt x="30901" y="49487"/>
                </a:cubicBezTo>
                <a:cubicBezTo>
                  <a:pt x="30572" y="49140"/>
                  <a:pt x="31014" y="44117"/>
                  <a:pt x="31115" y="43846"/>
                </a:cubicBezTo>
                <a:cubicBezTo>
                  <a:pt x="31200" y="43230"/>
                  <a:pt x="31035" y="41989"/>
                  <a:pt x="28626" y="38350"/>
                </a:cubicBezTo>
                <a:cubicBezTo>
                  <a:pt x="27352" y="36424"/>
                  <a:pt x="26024" y="34706"/>
                  <a:pt x="26011" y="34691"/>
                </a:cubicBezTo>
                <a:cubicBezTo>
                  <a:pt x="26029" y="34414"/>
                  <a:pt x="26722" y="33729"/>
                  <a:pt x="26860" y="33447"/>
                </a:cubicBezTo>
                <a:close/>
                <a:moveTo>
                  <a:pt x="32388" y="18777"/>
                </a:moveTo>
                <a:lnTo>
                  <a:pt x="32388" y="18777"/>
                </a:lnTo>
                <a:cubicBezTo>
                  <a:pt x="32017" y="20927"/>
                  <a:pt x="30334" y="26819"/>
                  <a:pt x="30668" y="28823"/>
                </a:cubicBezTo>
                <a:cubicBezTo>
                  <a:pt x="35975" y="37878"/>
                  <a:pt x="34252" y="44938"/>
                  <a:pt x="33712" y="53041"/>
                </a:cubicBezTo>
                <a:cubicBezTo>
                  <a:pt x="33451" y="51868"/>
                  <a:pt x="33411" y="50426"/>
                  <a:pt x="33611" y="48834"/>
                </a:cubicBezTo>
                <a:cubicBezTo>
                  <a:pt x="35289" y="31315"/>
                  <a:pt x="24582" y="36790"/>
                  <a:pt x="29048" y="28429"/>
                </a:cubicBezTo>
                <a:cubicBezTo>
                  <a:pt x="30196" y="25136"/>
                  <a:pt x="30776" y="22474"/>
                  <a:pt x="30776" y="20507"/>
                </a:cubicBezTo>
                <a:cubicBezTo>
                  <a:pt x="30781" y="19749"/>
                  <a:pt x="31866" y="19043"/>
                  <a:pt x="32388" y="18777"/>
                </a:cubicBezTo>
                <a:close/>
                <a:moveTo>
                  <a:pt x="28146" y="20183"/>
                </a:moveTo>
                <a:lnTo>
                  <a:pt x="28146" y="20183"/>
                </a:lnTo>
                <a:cubicBezTo>
                  <a:pt x="27900" y="22976"/>
                  <a:pt x="22972" y="34706"/>
                  <a:pt x="18341" y="37973"/>
                </a:cubicBezTo>
                <a:cubicBezTo>
                  <a:pt x="18554" y="37107"/>
                  <a:pt x="18989" y="36285"/>
                  <a:pt x="18034" y="36077"/>
                </a:cubicBezTo>
                <a:cubicBezTo>
                  <a:pt x="17017" y="36135"/>
                  <a:pt x="17218" y="38345"/>
                  <a:pt x="15814" y="41500"/>
                </a:cubicBezTo>
                <a:cubicBezTo>
                  <a:pt x="13807" y="47151"/>
                  <a:pt x="11635" y="49163"/>
                  <a:pt x="12441" y="54827"/>
                </a:cubicBezTo>
                <a:cubicBezTo>
                  <a:pt x="11069" y="49107"/>
                  <a:pt x="8372" y="44712"/>
                  <a:pt x="13513" y="40806"/>
                </a:cubicBezTo>
                <a:cubicBezTo>
                  <a:pt x="15912" y="39279"/>
                  <a:pt x="21593" y="25508"/>
                  <a:pt x="22407" y="22537"/>
                </a:cubicBezTo>
                <a:cubicBezTo>
                  <a:pt x="22713" y="21992"/>
                  <a:pt x="26355" y="20434"/>
                  <a:pt x="28146" y="20183"/>
                </a:cubicBezTo>
                <a:close/>
                <a:moveTo>
                  <a:pt x="37331" y="13736"/>
                </a:moveTo>
                <a:lnTo>
                  <a:pt x="37331" y="13736"/>
                </a:lnTo>
                <a:cubicBezTo>
                  <a:pt x="37726" y="15537"/>
                  <a:pt x="38404" y="18860"/>
                  <a:pt x="38710" y="21705"/>
                </a:cubicBezTo>
                <a:cubicBezTo>
                  <a:pt x="40534" y="26867"/>
                  <a:pt x="37665" y="40515"/>
                  <a:pt x="35430" y="48296"/>
                </a:cubicBezTo>
                <a:cubicBezTo>
                  <a:pt x="35442" y="49110"/>
                  <a:pt x="35214" y="53362"/>
                  <a:pt x="35616" y="55261"/>
                </a:cubicBezTo>
                <a:cubicBezTo>
                  <a:pt x="33870" y="51607"/>
                  <a:pt x="36085" y="45370"/>
                  <a:pt x="36638" y="40746"/>
                </a:cubicBezTo>
                <a:cubicBezTo>
                  <a:pt x="37341" y="32787"/>
                  <a:pt x="32275" y="22446"/>
                  <a:pt x="37331" y="13736"/>
                </a:cubicBezTo>
                <a:close/>
                <a:moveTo>
                  <a:pt x="36648" y="49710"/>
                </a:moveTo>
                <a:lnTo>
                  <a:pt x="36648" y="49710"/>
                </a:lnTo>
                <a:cubicBezTo>
                  <a:pt x="37268" y="50185"/>
                  <a:pt x="38107" y="50830"/>
                  <a:pt x="38969" y="51496"/>
                </a:cubicBezTo>
                <a:cubicBezTo>
                  <a:pt x="41965" y="53834"/>
                  <a:pt x="42355" y="52702"/>
                  <a:pt x="42794" y="56750"/>
                </a:cubicBezTo>
                <a:cubicBezTo>
                  <a:pt x="42967" y="57931"/>
                  <a:pt x="43128" y="59149"/>
                  <a:pt x="43183" y="59599"/>
                </a:cubicBezTo>
                <a:cubicBezTo>
                  <a:pt x="42915" y="59970"/>
                  <a:pt x="42570" y="60128"/>
                  <a:pt x="42181" y="60128"/>
                </a:cubicBezTo>
                <a:cubicBezTo>
                  <a:pt x="40304" y="60128"/>
                  <a:pt x="37387" y="56469"/>
                  <a:pt x="37002" y="55452"/>
                </a:cubicBezTo>
                <a:cubicBezTo>
                  <a:pt x="36387" y="53854"/>
                  <a:pt x="36746" y="51132"/>
                  <a:pt x="36648" y="49710"/>
                </a:cubicBezTo>
                <a:close/>
                <a:moveTo>
                  <a:pt x="29668" y="19751"/>
                </a:moveTo>
                <a:cubicBezTo>
                  <a:pt x="29605" y="23813"/>
                  <a:pt x="26707" y="31440"/>
                  <a:pt x="26217" y="32194"/>
                </a:cubicBezTo>
                <a:cubicBezTo>
                  <a:pt x="24153" y="35130"/>
                  <a:pt x="20272" y="39739"/>
                  <a:pt x="19006" y="42542"/>
                </a:cubicBezTo>
                <a:cubicBezTo>
                  <a:pt x="16919" y="48567"/>
                  <a:pt x="24504" y="55605"/>
                  <a:pt x="20131" y="62638"/>
                </a:cubicBezTo>
                <a:cubicBezTo>
                  <a:pt x="20099" y="62171"/>
                  <a:pt x="20069" y="61671"/>
                  <a:pt x="20046" y="61194"/>
                </a:cubicBezTo>
                <a:cubicBezTo>
                  <a:pt x="22771" y="56999"/>
                  <a:pt x="19059" y="47309"/>
                  <a:pt x="16673" y="42791"/>
                </a:cubicBezTo>
                <a:cubicBezTo>
                  <a:pt x="17678" y="39498"/>
                  <a:pt x="18830" y="39726"/>
                  <a:pt x="23083" y="34633"/>
                </a:cubicBezTo>
                <a:cubicBezTo>
                  <a:pt x="25326" y="32922"/>
                  <a:pt x="28952" y="22283"/>
                  <a:pt x="29668" y="19751"/>
                </a:cubicBezTo>
                <a:close/>
                <a:moveTo>
                  <a:pt x="16050" y="44401"/>
                </a:moveTo>
                <a:cubicBezTo>
                  <a:pt x="17652" y="47508"/>
                  <a:pt x="20579" y="55738"/>
                  <a:pt x="19720" y="57876"/>
                </a:cubicBezTo>
                <a:cubicBezTo>
                  <a:pt x="19084" y="60679"/>
                  <a:pt x="18331" y="62053"/>
                  <a:pt x="17863" y="62783"/>
                </a:cubicBezTo>
                <a:cubicBezTo>
                  <a:pt x="13408" y="54420"/>
                  <a:pt x="11722" y="53086"/>
                  <a:pt x="16050" y="44401"/>
                </a:cubicBezTo>
                <a:close/>
                <a:moveTo>
                  <a:pt x="14322" y="58689"/>
                </a:moveTo>
                <a:cubicBezTo>
                  <a:pt x="15058" y="60096"/>
                  <a:pt x="16015" y="62000"/>
                  <a:pt x="16673" y="63225"/>
                </a:cubicBezTo>
                <a:cubicBezTo>
                  <a:pt x="17112" y="63866"/>
                  <a:pt x="17100" y="64454"/>
                  <a:pt x="17879" y="64612"/>
                </a:cubicBezTo>
                <a:cubicBezTo>
                  <a:pt x="17882" y="64612"/>
                  <a:pt x="17885" y="64612"/>
                  <a:pt x="17888" y="64612"/>
                </a:cubicBezTo>
                <a:cubicBezTo>
                  <a:pt x="18196" y="64612"/>
                  <a:pt x="18467" y="64383"/>
                  <a:pt x="18524" y="64077"/>
                </a:cubicBezTo>
                <a:cubicBezTo>
                  <a:pt x="18614" y="63904"/>
                  <a:pt x="18803" y="63652"/>
                  <a:pt x="18931" y="63441"/>
                </a:cubicBezTo>
                <a:lnTo>
                  <a:pt x="18931" y="63441"/>
                </a:lnTo>
                <a:cubicBezTo>
                  <a:pt x="19519" y="66656"/>
                  <a:pt x="18491" y="68211"/>
                  <a:pt x="18167" y="71009"/>
                </a:cubicBezTo>
                <a:cubicBezTo>
                  <a:pt x="17929" y="72368"/>
                  <a:pt x="17698" y="73772"/>
                  <a:pt x="17512" y="74970"/>
                </a:cubicBezTo>
                <a:cubicBezTo>
                  <a:pt x="17532" y="73988"/>
                  <a:pt x="17600" y="67588"/>
                  <a:pt x="16269" y="64680"/>
                </a:cubicBezTo>
                <a:cubicBezTo>
                  <a:pt x="15467" y="62924"/>
                  <a:pt x="14797" y="60842"/>
                  <a:pt x="14322" y="58689"/>
                </a:cubicBezTo>
                <a:close/>
                <a:moveTo>
                  <a:pt x="10452" y="52099"/>
                </a:moveTo>
                <a:cubicBezTo>
                  <a:pt x="12149" y="57647"/>
                  <a:pt x="13342" y="68952"/>
                  <a:pt x="14071" y="75028"/>
                </a:cubicBezTo>
                <a:cubicBezTo>
                  <a:pt x="13830" y="73749"/>
                  <a:pt x="13528" y="72011"/>
                  <a:pt x="13330" y="70871"/>
                </a:cubicBezTo>
                <a:cubicBezTo>
                  <a:pt x="12624" y="67206"/>
                  <a:pt x="11522" y="59322"/>
                  <a:pt x="10452" y="52099"/>
                </a:cubicBezTo>
                <a:close/>
                <a:moveTo>
                  <a:pt x="13456" y="60438"/>
                </a:moveTo>
                <a:lnTo>
                  <a:pt x="13456" y="60438"/>
                </a:lnTo>
                <a:cubicBezTo>
                  <a:pt x="15302" y="65157"/>
                  <a:pt x="17318" y="72828"/>
                  <a:pt x="15804" y="76585"/>
                </a:cubicBezTo>
                <a:cubicBezTo>
                  <a:pt x="15656" y="76407"/>
                  <a:pt x="15535" y="76238"/>
                  <a:pt x="15485" y="76113"/>
                </a:cubicBezTo>
                <a:cubicBezTo>
                  <a:pt x="14907" y="71750"/>
                  <a:pt x="14372" y="66237"/>
                  <a:pt x="13456" y="60438"/>
                </a:cubicBezTo>
                <a:close/>
                <a:moveTo>
                  <a:pt x="17449" y="75367"/>
                </a:moveTo>
                <a:cubicBezTo>
                  <a:pt x="17431" y="75482"/>
                  <a:pt x="17414" y="75595"/>
                  <a:pt x="17399" y="75708"/>
                </a:cubicBezTo>
                <a:cubicBezTo>
                  <a:pt x="17067" y="77959"/>
                  <a:pt x="17107" y="78079"/>
                  <a:pt x="17160" y="78248"/>
                </a:cubicBezTo>
                <a:cubicBezTo>
                  <a:pt x="17484" y="78966"/>
                  <a:pt x="18569" y="82038"/>
                  <a:pt x="18316" y="82623"/>
                </a:cubicBezTo>
                <a:cubicBezTo>
                  <a:pt x="18262" y="82787"/>
                  <a:pt x="18195" y="82836"/>
                  <a:pt x="18008" y="82836"/>
                </a:cubicBezTo>
                <a:cubicBezTo>
                  <a:pt x="17881" y="82836"/>
                  <a:pt x="17697" y="82813"/>
                  <a:pt x="17424" y="82789"/>
                </a:cubicBezTo>
                <a:cubicBezTo>
                  <a:pt x="14513" y="82111"/>
                  <a:pt x="6280" y="79737"/>
                  <a:pt x="3218" y="78657"/>
                </a:cubicBezTo>
                <a:cubicBezTo>
                  <a:pt x="3777" y="78344"/>
                  <a:pt x="4523" y="78227"/>
                  <a:pt x="5368" y="78227"/>
                </a:cubicBezTo>
                <a:cubicBezTo>
                  <a:pt x="7832" y="78227"/>
                  <a:pt x="11139" y="79218"/>
                  <a:pt x="13127" y="79218"/>
                </a:cubicBezTo>
                <a:cubicBezTo>
                  <a:pt x="14499" y="79218"/>
                  <a:pt x="15243" y="78747"/>
                  <a:pt x="14651" y="77153"/>
                </a:cubicBezTo>
                <a:lnTo>
                  <a:pt x="14651" y="77153"/>
                </a:lnTo>
                <a:cubicBezTo>
                  <a:pt x="15322" y="78064"/>
                  <a:pt x="15787" y="78415"/>
                  <a:pt x="16128" y="78415"/>
                </a:cubicBezTo>
                <a:cubicBezTo>
                  <a:pt x="16916" y="78415"/>
                  <a:pt x="17030" y="76533"/>
                  <a:pt x="17449" y="75367"/>
                </a:cubicBezTo>
                <a:close/>
                <a:moveTo>
                  <a:pt x="26335" y="48284"/>
                </a:moveTo>
                <a:lnTo>
                  <a:pt x="26335" y="48284"/>
                </a:lnTo>
                <a:cubicBezTo>
                  <a:pt x="27812" y="49861"/>
                  <a:pt x="29728" y="50439"/>
                  <a:pt x="30246" y="50569"/>
                </a:cubicBezTo>
                <a:cubicBezTo>
                  <a:pt x="31273" y="51921"/>
                  <a:pt x="32677" y="54593"/>
                  <a:pt x="33576" y="55824"/>
                </a:cubicBezTo>
                <a:cubicBezTo>
                  <a:pt x="35699" y="58217"/>
                  <a:pt x="36874" y="59091"/>
                  <a:pt x="38517" y="60377"/>
                </a:cubicBezTo>
                <a:cubicBezTo>
                  <a:pt x="39250" y="60792"/>
                  <a:pt x="45816" y="66287"/>
                  <a:pt x="50043" y="69879"/>
                </a:cubicBezTo>
                <a:cubicBezTo>
                  <a:pt x="50161" y="69979"/>
                  <a:pt x="50306" y="70027"/>
                  <a:pt x="50449" y="70027"/>
                </a:cubicBezTo>
                <a:cubicBezTo>
                  <a:pt x="50627" y="70027"/>
                  <a:pt x="50804" y="69952"/>
                  <a:pt x="50929" y="69806"/>
                </a:cubicBezTo>
                <a:cubicBezTo>
                  <a:pt x="51698" y="68608"/>
                  <a:pt x="44869" y="64283"/>
                  <a:pt x="41837" y="61382"/>
                </a:cubicBezTo>
                <a:lnTo>
                  <a:pt x="41837" y="61382"/>
                </a:lnTo>
                <a:cubicBezTo>
                  <a:pt x="41970" y="61422"/>
                  <a:pt x="42108" y="61440"/>
                  <a:pt x="42247" y="61440"/>
                </a:cubicBezTo>
                <a:cubicBezTo>
                  <a:pt x="43231" y="61440"/>
                  <a:pt x="44305" y="60537"/>
                  <a:pt x="44424" y="59913"/>
                </a:cubicBezTo>
                <a:cubicBezTo>
                  <a:pt x="44517" y="59428"/>
                  <a:pt x="44349" y="59079"/>
                  <a:pt x="44191" y="57645"/>
                </a:cubicBezTo>
                <a:lnTo>
                  <a:pt x="44191" y="57645"/>
                </a:lnTo>
                <a:cubicBezTo>
                  <a:pt x="48307" y="64157"/>
                  <a:pt x="50339" y="70396"/>
                  <a:pt x="57334" y="71253"/>
                </a:cubicBezTo>
                <a:cubicBezTo>
                  <a:pt x="57256" y="71524"/>
                  <a:pt x="57045" y="72067"/>
                  <a:pt x="56478" y="73086"/>
                </a:cubicBezTo>
                <a:cubicBezTo>
                  <a:pt x="55219" y="75447"/>
                  <a:pt x="50678" y="81819"/>
                  <a:pt x="49794" y="82849"/>
                </a:cubicBezTo>
                <a:cubicBezTo>
                  <a:pt x="51007" y="81309"/>
                  <a:pt x="52107" y="76879"/>
                  <a:pt x="52200" y="75000"/>
                </a:cubicBezTo>
                <a:cubicBezTo>
                  <a:pt x="51321" y="71647"/>
                  <a:pt x="49442" y="71542"/>
                  <a:pt x="45175" y="67367"/>
                </a:cubicBezTo>
                <a:cubicBezTo>
                  <a:pt x="41827" y="64341"/>
                  <a:pt x="36799" y="60287"/>
                  <a:pt x="34028" y="57107"/>
                </a:cubicBezTo>
                <a:cubicBezTo>
                  <a:pt x="33197" y="55259"/>
                  <a:pt x="30241" y="54379"/>
                  <a:pt x="28402" y="53217"/>
                </a:cubicBezTo>
                <a:cubicBezTo>
                  <a:pt x="27357" y="52513"/>
                  <a:pt x="26674" y="49916"/>
                  <a:pt x="26335" y="48284"/>
                </a:cubicBezTo>
                <a:close/>
                <a:moveTo>
                  <a:pt x="17941" y="0"/>
                </a:moveTo>
                <a:cubicBezTo>
                  <a:pt x="17338" y="0"/>
                  <a:pt x="16782" y="1"/>
                  <a:pt x="16289" y="5"/>
                </a:cubicBezTo>
                <a:cubicBezTo>
                  <a:pt x="16275" y="4"/>
                  <a:pt x="16262" y="4"/>
                  <a:pt x="16249" y="4"/>
                </a:cubicBezTo>
                <a:cubicBezTo>
                  <a:pt x="15383" y="4"/>
                  <a:pt x="15684" y="1559"/>
                  <a:pt x="15565" y="2069"/>
                </a:cubicBezTo>
                <a:cubicBezTo>
                  <a:pt x="15759" y="13156"/>
                  <a:pt x="15696" y="10117"/>
                  <a:pt x="10394" y="20264"/>
                </a:cubicBezTo>
                <a:cubicBezTo>
                  <a:pt x="6872" y="34196"/>
                  <a:pt x="7201" y="40937"/>
                  <a:pt x="9748" y="55929"/>
                </a:cubicBezTo>
                <a:cubicBezTo>
                  <a:pt x="11888" y="69397"/>
                  <a:pt x="11496" y="70075"/>
                  <a:pt x="13589" y="77936"/>
                </a:cubicBezTo>
                <a:cubicBezTo>
                  <a:pt x="13511" y="77959"/>
                  <a:pt x="13404" y="77969"/>
                  <a:pt x="13271" y="77969"/>
                </a:cubicBezTo>
                <a:cubicBezTo>
                  <a:pt x="11966" y="77969"/>
                  <a:pt x="8160" y="76995"/>
                  <a:pt x="5330" y="76995"/>
                </a:cubicBezTo>
                <a:cubicBezTo>
                  <a:pt x="4427" y="76995"/>
                  <a:pt x="3623" y="77094"/>
                  <a:pt x="3032" y="77356"/>
                </a:cubicBezTo>
                <a:cubicBezTo>
                  <a:pt x="1" y="79067"/>
                  <a:pt x="556" y="79250"/>
                  <a:pt x="7618" y="81370"/>
                </a:cubicBezTo>
                <a:cubicBezTo>
                  <a:pt x="12438" y="82666"/>
                  <a:pt x="14350" y="83535"/>
                  <a:pt x="17896" y="84087"/>
                </a:cubicBezTo>
                <a:cubicBezTo>
                  <a:pt x="18727" y="84050"/>
                  <a:pt x="19295" y="83836"/>
                  <a:pt x="19546" y="82869"/>
                </a:cubicBezTo>
                <a:cubicBezTo>
                  <a:pt x="19792" y="81696"/>
                  <a:pt x="19046" y="79614"/>
                  <a:pt x="18378" y="77924"/>
                </a:cubicBezTo>
                <a:cubicBezTo>
                  <a:pt x="18269" y="77344"/>
                  <a:pt x="20702" y="63583"/>
                  <a:pt x="21046" y="63583"/>
                </a:cubicBezTo>
                <a:cubicBezTo>
                  <a:pt x="21050" y="63583"/>
                  <a:pt x="21053" y="63585"/>
                  <a:pt x="21056" y="63587"/>
                </a:cubicBezTo>
                <a:cubicBezTo>
                  <a:pt x="22033" y="61610"/>
                  <a:pt x="23841" y="58358"/>
                  <a:pt x="21872" y="52403"/>
                </a:cubicBezTo>
                <a:cubicBezTo>
                  <a:pt x="19787" y="46335"/>
                  <a:pt x="18456" y="44117"/>
                  <a:pt x="22555" y="39224"/>
                </a:cubicBezTo>
                <a:cubicBezTo>
                  <a:pt x="22975" y="40724"/>
                  <a:pt x="23738" y="43283"/>
                  <a:pt x="24570" y="45292"/>
                </a:cubicBezTo>
                <a:cubicBezTo>
                  <a:pt x="24685" y="47294"/>
                  <a:pt x="26112" y="53819"/>
                  <a:pt x="27749" y="54289"/>
                </a:cubicBezTo>
                <a:cubicBezTo>
                  <a:pt x="29286" y="55299"/>
                  <a:pt x="32207" y="56233"/>
                  <a:pt x="32883" y="57624"/>
                </a:cubicBezTo>
                <a:cubicBezTo>
                  <a:pt x="33061" y="58024"/>
                  <a:pt x="33702" y="58823"/>
                  <a:pt x="37140" y="61945"/>
                </a:cubicBezTo>
                <a:cubicBezTo>
                  <a:pt x="40923" y="65411"/>
                  <a:pt x="46976" y="70494"/>
                  <a:pt x="50075" y="73450"/>
                </a:cubicBezTo>
                <a:cubicBezTo>
                  <a:pt x="50635" y="74051"/>
                  <a:pt x="50942" y="74603"/>
                  <a:pt x="50942" y="75003"/>
                </a:cubicBezTo>
                <a:cubicBezTo>
                  <a:pt x="51075" y="75746"/>
                  <a:pt x="49560" y="81317"/>
                  <a:pt x="49111" y="81626"/>
                </a:cubicBezTo>
                <a:cubicBezTo>
                  <a:pt x="48232" y="82123"/>
                  <a:pt x="48400" y="83954"/>
                  <a:pt x="49430" y="84175"/>
                </a:cubicBezTo>
                <a:cubicBezTo>
                  <a:pt x="49475" y="84181"/>
                  <a:pt x="49520" y="84184"/>
                  <a:pt x="49565" y="84184"/>
                </a:cubicBezTo>
                <a:cubicBezTo>
                  <a:pt x="51262" y="84184"/>
                  <a:pt x="52984" y="80287"/>
                  <a:pt x="55347" y="77263"/>
                </a:cubicBezTo>
                <a:cubicBezTo>
                  <a:pt x="56603" y="75121"/>
                  <a:pt x="58904" y="72443"/>
                  <a:pt x="58540" y="70552"/>
                </a:cubicBezTo>
                <a:cubicBezTo>
                  <a:pt x="58404" y="70248"/>
                  <a:pt x="58125" y="70057"/>
                  <a:pt x="57781" y="70032"/>
                </a:cubicBezTo>
                <a:cubicBezTo>
                  <a:pt x="50354" y="69992"/>
                  <a:pt x="45203" y="55957"/>
                  <a:pt x="43505" y="53628"/>
                </a:cubicBezTo>
                <a:cubicBezTo>
                  <a:pt x="43181" y="52815"/>
                  <a:pt x="42334" y="52260"/>
                  <a:pt x="41282" y="51571"/>
                </a:cubicBezTo>
                <a:cubicBezTo>
                  <a:pt x="39953" y="50748"/>
                  <a:pt x="37557" y="48799"/>
                  <a:pt x="36746" y="48193"/>
                </a:cubicBezTo>
                <a:cubicBezTo>
                  <a:pt x="38801" y="39784"/>
                  <a:pt x="41835" y="29604"/>
                  <a:pt x="39956" y="21570"/>
                </a:cubicBezTo>
                <a:cubicBezTo>
                  <a:pt x="39408" y="17111"/>
                  <a:pt x="38366" y="12143"/>
                  <a:pt x="38110" y="11860"/>
                </a:cubicBezTo>
                <a:cubicBezTo>
                  <a:pt x="38951" y="8946"/>
                  <a:pt x="38065" y="3486"/>
                  <a:pt x="37392" y="1738"/>
                </a:cubicBezTo>
                <a:cubicBezTo>
                  <a:pt x="36944" y="585"/>
                  <a:pt x="36314" y="4"/>
                  <a:pt x="35519" y="4"/>
                </a:cubicBezTo>
                <a:cubicBezTo>
                  <a:pt x="35485" y="4"/>
                  <a:pt x="35450" y="5"/>
                  <a:pt x="35415" y="7"/>
                </a:cubicBezTo>
                <a:cubicBezTo>
                  <a:pt x="34192" y="36"/>
                  <a:pt x="32501" y="45"/>
                  <a:pt x="30600" y="45"/>
                </a:cubicBezTo>
                <a:cubicBezTo>
                  <a:pt x="26499" y="45"/>
                  <a:pt x="21420" y="0"/>
                  <a:pt x="1794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72" name="Google Shape;72;p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 txBox="1"/>
          <p:nvPr>
            <p:ph type="title"/>
          </p:nvPr>
        </p:nvSpPr>
        <p:spPr>
          <a:xfrm>
            <a:off x="1435725" y="382453"/>
            <a:ext cx="3966600" cy="263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75" name="Google Shape;75;p10"/>
          <p:cNvSpPr/>
          <p:nvPr/>
        </p:nvSpPr>
        <p:spPr>
          <a:xfrm>
            <a:off x="195875" y="3619950"/>
            <a:ext cx="1371900" cy="13719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6" name="Google Shape;76;p10"/>
          <p:cNvGrpSpPr/>
          <p:nvPr/>
        </p:nvGrpSpPr>
        <p:grpSpPr>
          <a:xfrm rot="-369859">
            <a:off x="-965809" y="-404879"/>
            <a:ext cx="3477354" cy="12610827"/>
            <a:chOff x="4617475" y="442075"/>
            <a:chExt cx="1283600" cy="4655050"/>
          </a:xfrm>
        </p:grpSpPr>
        <p:sp>
          <p:nvSpPr>
            <p:cNvPr id="77" name="Google Shape;77;p10"/>
            <p:cNvSpPr/>
            <p:nvPr/>
          </p:nvSpPr>
          <p:spPr>
            <a:xfrm>
              <a:off x="4617475" y="442075"/>
              <a:ext cx="1283600" cy="4655050"/>
            </a:xfrm>
            <a:custGeom>
              <a:rect b="b" l="l" r="r" t="t"/>
              <a:pathLst>
                <a:path extrusionOk="0" h="186202" w="51344">
                  <a:moveTo>
                    <a:pt x="14632" y="11676"/>
                  </a:moveTo>
                  <a:lnTo>
                    <a:pt x="14632" y="11676"/>
                  </a:lnTo>
                  <a:cubicBezTo>
                    <a:pt x="14207" y="13619"/>
                    <a:pt x="13727" y="15770"/>
                    <a:pt x="13208" y="18090"/>
                  </a:cubicBezTo>
                  <a:cubicBezTo>
                    <a:pt x="10761" y="29018"/>
                    <a:pt x="7527" y="43427"/>
                    <a:pt x="6221" y="52986"/>
                  </a:cubicBezTo>
                  <a:cubicBezTo>
                    <a:pt x="4935" y="50513"/>
                    <a:pt x="3600" y="47700"/>
                    <a:pt x="3551" y="45499"/>
                  </a:cubicBezTo>
                  <a:cubicBezTo>
                    <a:pt x="3452" y="41331"/>
                    <a:pt x="2804" y="34937"/>
                    <a:pt x="2587" y="32890"/>
                  </a:cubicBezTo>
                  <a:cubicBezTo>
                    <a:pt x="6622" y="29255"/>
                    <a:pt x="8179" y="25289"/>
                    <a:pt x="9831" y="21096"/>
                  </a:cubicBezTo>
                  <a:cubicBezTo>
                    <a:pt x="11047" y="18001"/>
                    <a:pt x="12284" y="14856"/>
                    <a:pt x="14632" y="11676"/>
                  </a:cubicBezTo>
                  <a:close/>
                  <a:moveTo>
                    <a:pt x="24151" y="6034"/>
                  </a:moveTo>
                  <a:cubicBezTo>
                    <a:pt x="28799" y="11048"/>
                    <a:pt x="28068" y="20735"/>
                    <a:pt x="27158" y="32741"/>
                  </a:cubicBezTo>
                  <a:cubicBezTo>
                    <a:pt x="26861" y="36638"/>
                    <a:pt x="26559" y="40668"/>
                    <a:pt x="26401" y="44906"/>
                  </a:cubicBezTo>
                  <a:cubicBezTo>
                    <a:pt x="26045" y="46997"/>
                    <a:pt x="25709" y="49084"/>
                    <a:pt x="25383" y="51107"/>
                  </a:cubicBezTo>
                  <a:cubicBezTo>
                    <a:pt x="24656" y="55587"/>
                    <a:pt x="23968" y="59824"/>
                    <a:pt x="23261" y="63039"/>
                  </a:cubicBezTo>
                  <a:cubicBezTo>
                    <a:pt x="22890" y="64720"/>
                    <a:pt x="22544" y="65991"/>
                    <a:pt x="22208" y="66935"/>
                  </a:cubicBezTo>
                  <a:cubicBezTo>
                    <a:pt x="21956" y="67598"/>
                    <a:pt x="21763" y="67984"/>
                    <a:pt x="21624" y="68196"/>
                  </a:cubicBezTo>
                  <a:cubicBezTo>
                    <a:pt x="21481" y="68008"/>
                    <a:pt x="21283" y="67687"/>
                    <a:pt x="21036" y="67143"/>
                  </a:cubicBezTo>
                  <a:cubicBezTo>
                    <a:pt x="20982" y="66950"/>
                    <a:pt x="20912" y="66797"/>
                    <a:pt x="20828" y="66663"/>
                  </a:cubicBezTo>
                  <a:cubicBezTo>
                    <a:pt x="20611" y="66154"/>
                    <a:pt x="20368" y="65496"/>
                    <a:pt x="20092" y="64661"/>
                  </a:cubicBezTo>
                  <a:cubicBezTo>
                    <a:pt x="19236" y="62040"/>
                    <a:pt x="18277" y="58123"/>
                    <a:pt x="17228" y="53025"/>
                  </a:cubicBezTo>
                  <a:cubicBezTo>
                    <a:pt x="17224" y="53005"/>
                    <a:pt x="17224" y="52981"/>
                    <a:pt x="17219" y="52961"/>
                  </a:cubicBezTo>
                  <a:cubicBezTo>
                    <a:pt x="15557" y="46587"/>
                    <a:pt x="16324" y="36178"/>
                    <a:pt x="19429" y="22847"/>
                  </a:cubicBezTo>
                  <a:cubicBezTo>
                    <a:pt x="21155" y="15439"/>
                    <a:pt x="23177" y="9011"/>
                    <a:pt x="24151" y="6034"/>
                  </a:cubicBezTo>
                  <a:close/>
                  <a:moveTo>
                    <a:pt x="22000" y="4674"/>
                  </a:moveTo>
                  <a:cubicBezTo>
                    <a:pt x="21100" y="7369"/>
                    <a:pt x="18900" y="14257"/>
                    <a:pt x="17026" y="22273"/>
                  </a:cubicBezTo>
                  <a:cubicBezTo>
                    <a:pt x="15611" y="28330"/>
                    <a:pt x="14667" y="33849"/>
                    <a:pt x="14207" y="38665"/>
                  </a:cubicBezTo>
                  <a:cubicBezTo>
                    <a:pt x="13732" y="43665"/>
                    <a:pt x="13787" y="47942"/>
                    <a:pt x="14370" y="51423"/>
                  </a:cubicBezTo>
                  <a:cubicBezTo>
                    <a:pt x="14311" y="52293"/>
                    <a:pt x="13985" y="57317"/>
                    <a:pt x="13391" y="62697"/>
                  </a:cubicBezTo>
                  <a:cubicBezTo>
                    <a:pt x="12823" y="67895"/>
                    <a:pt x="12254" y="71208"/>
                    <a:pt x="11774" y="73309"/>
                  </a:cubicBezTo>
                  <a:cubicBezTo>
                    <a:pt x="10375" y="68152"/>
                    <a:pt x="9045" y="61456"/>
                    <a:pt x="9045" y="59711"/>
                  </a:cubicBezTo>
                  <a:cubicBezTo>
                    <a:pt x="9040" y="58949"/>
                    <a:pt x="8758" y="58069"/>
                    <a:pt x="8244" y="56956"/>
                  </a:cubicBezTo>
                  <a:cubicBezTo>
                    <a:pt x="9035" y="47986"/>
                    <a:pt x="12837" y="31035"/>
                    <a:pt x="15616" y="18624"/>
                  </a:cubicBezTo>
                  <a:cubicBezTo>
                    <a:pt x="16556" y="14440"/>
                    <a:pt x="17372" y="10786"/>
                    <a:pt x="17970" y="7933"/>
                  </a:cubicBezTo>
                  <a:cubicBezTo>
                    <a:pt x="19122" y="6845"/>
                    <a:pt x="20453" y="5762"/>
                    <a:pt x="22000" y="4674"/>
                  </a:cubicBezTo>
                  <a:close/>
                  <a:moveTo>
                    <a:pt x="29853" y="29799"/>
                  </a:moveTo>
                  <a:cubicBezTo>
                    <a:pt x="30159" y="33251"/>
                    <a:pt x="30412" y="36964"/>
                    <a:pt x="30624" y="40945"/>
                  </a:cubicBezTo>
                  <a:cubicBezTo>
                    <a:pt x="31311" y="54168"/>
                    <a:pt x="31311" y="67474"/>
                    <a:pt x="31227" y="76617"/>
                  </a:cubicBezTo>
                  <a:cubicBezTo>
                    <a:pt x="31077" y="76627"/>
                    <a:pt x="30930" y="76631"/>
                    <a:pt x="30787" y="76631"/>
                  </a:cubicBezTo>
                  <a:cubicBezTo>
                    <a:pt x="29707" y="76631"/>
                    <a:pt x="28830" y="76366"/>
                    <a:pt x="28127" y="75811"/>
                  </a:cubicBezTo>
                  <a:cubicBezTo>
                    <a:pt x="26035" y="74189"/>
                    <a:pt x="25659" y="70283"/>
                    <a:pt x="25388" y="67430"/>
                  </a:cubicBezTo>
                  <a:cubicBezTo>
                    <a:pt x="25333" y="66826"/>
                    <a:pt x="25279" y="66258"/>
                    <a:pt x="25210" y="65744"/>
                  </a:cubicBezTo>
                  <a:cubicBezTo>
                    <a:pt x="25205" y="65694"/>
                    <a:pt x="25190" y="65645"/>
                    <a:pt x="25180" y="65600"/>
                  </a:cubicBezTo>
                  <a:cubicBezTo>
                    <a:pt x="25269" y="65244"/>
                    <a:pt x="25368" y="64858"/>
                    <a:pt x="25462" y="64453"/>
                  </a:cubicBezTo>
                  <a:cubicBezTo>
                    <a:pt x="26258" y="61071"/>
                    <a:pt x="27014" y="56427"/>
                    <a:pt x="27811" y="51507"/>
                  </a:cubicBezTo>
                  <a:cubicBezTo>
                    <a:pt x="28147" y="49470"/>
                    <a:pt x="28483" y="47353"/>
                    <a:pt x="28844" y="45247"/>
                  </a:cubicBezTo>
                  <a:cubicBezTo>
                    <a:pt x="28849" y="45193"/>
                    <a:pt x="28854" y="45138"/>
                    <a:pt x="28864" y="45089"/>
                  </a:cubicBezTo>
                  <a:cubicBezTo>
                    <a:pt x="29017" y="40866"/>
                    <a:pt x="29319" y="36836"/>
                    <a:pt x="29615" y="32934"/>
                  </a:cubicBezTo>
                  <a:cubicBezTo>
                    <a:pt x="29695" y="31866"/>
                    <a:pt x="29779" y="30823"/>
                    <a:pt x="29853" y="29799"/>
                  </a:cubicBezTo>
                  <a:close/>
                  <a:moveTo>
                    <a:pt x="16175" y="59731"/>
                  </a:moveTo>
                  <a:cubicBezTo>
                    <a:pt x="16833" y="62485"/>
                    <a:pt x="17461" y="64670"/>
                    <a:pt x="18044" y="66332"/>
                  </a:cubicBezTo>
                  <a:cubicBezTo>
                    <a:pt x="18237" y="66876"/>
                    <a:pt x="18430" y="67365"/>
                    <a:pt x="18623" y="67796"/>
                  </a:cubicBezTo>
                  <a:cubicBezTo>
                    <a:pt x="18638" y="67840"/>
                    <a:pt x="18658" y="67875"/>
                    <a:pt x="18677" y="67919"/>
                  </a:cubicBezTo>
                  <a:cubicBezTo>
                    <a:pt x="18781" y="68676"/>
                    <a:pt x="18811" y="71470"/>
                    <a:pt x="18391" y="74719"/>
                  </a:cubicBezTo>
                  <a:cubicBezTo>
                    <a:pt x="17896" y="78576"/>
                    <a:pt x="16976" y="81389"/>
                    <a:pt x="15869" y="82438"/>
                  </a:cubicBezTo>
                  <a:cubicBezTo>
                    <a:pt x="15646" y="82650"/>
                    <a:pt x="15438" y="82774"/>
                    <a:pt x="15211" y="82818"/>
                  </a:cubicBezTo>
                  <a:cubicBezTo>
                    <a:pt x="14870" y="81839"/>
                    <a:pt x="14469" y="80890"/>
                    <a:pt x="14009" y="79827"/>
                  </a:cubicBezTo>
                  <a:cubicBezTo>
                    <a:pt x="13782" y="79283"/>
                    <a:pt x="13540" y="78724"/>
                    <a:pt x="13287" y="78101"/>
                  </a:cubicBezTo>
                  <a:cubicBezTo>
                    <a:pt x="13198" y="77888"/>
                    <a:pt x="13114" y="77661"/>
                    <a:pt x="13025" y="77418"/>
                  </a:cubicBezTo>
                  <a:cubicBezTo>
                    <a:pt x="14098" y="75223"/>
                    <a:pt x="15018" y="70476"/>
                    <a:pt x="15844" y="62950"/>
                  </a:cubicBezTo>
                  <a:cubicBezTo>
                    <a:pt x="15963" y="61847"/>
                    <a:pt x="16076" y="60769"/>
                    <a:pt x="16175" y="59731"/>
                  </a:cubicBezTo>
                  <a:close/>
                  <a:moveTo>
                    <a:pt x="20289" y="103992"/>
                  </a:moveTo>
                  <a:cubicBezTo>
                    <a:pt x="20635" y="104180"/>
                    <a:pt x="20952" y="104561"/>
                    <a:pt x="21174" y="104887"/>
                  </a:cubicBezTo>
                  <a:cubicBezTo>
                    <a:pt x="23009" y="107558"/>
                    <a:pt x="24438" y="114382"/>
                    <a:pt x="25190" y="124113"/>
                  </a:cubicBezTo>
                  <a:cubicBezTo>
                    <a:pt x="25546" y="128623"/>
                    <a:pt x="25669" y="132772"/>
                    <a:pt x="25679" y="135724"/>
                  </a:cubicBezTo>
                  <a:cubicBezTo>
                    <a:pt x="23756" y="130962"/>
                    <a:pt x="21946" y="126101"/>
                    <a:pt x="20764" y="121225"/>
                  </a:cubicBezTo>
                  <a:cubicBezTo>
                    <a:pt x="19182" y="114658"/>
                    <a:pt x="19028" y="109011"/>
                    <a:pt x="20289" y="103992"/>
                  </a:cubicBezTo>
                  <a:close/>
                  <a:moveTo>
                    <a:pt x="23212" y="70174"/>
                  </a:moveTo>
                  <a:cubicBezTo>
                    <a:pt x="23602" y="72988"/>
                    <a:pt x="24384" y="76029"/>
                    <a:pt x="26614" y="77774"/>
                  </a:cubicBezTo>
                  <a:cubicBezTo>
                    <a:pt x="27756" y="78665"/>
                    <a:pt x="29160" y="79115"/>
                    <a:pt x="30802" y="79115"/>
                  </a:cubicBezTo>
                  <a:cubicBezTo>
                    <a:pt x="30941" y="79115"/>
                    <a:pt x="31074" y="79110"/>
                    <a:pt x="31218" y="79100"/>
                  </a:cubicBezTo>
                  <a:lnTo>
                    <a:pt x="31218" y="79100"/>
                  </a:lnTo>
                  <a:cubicBezTo>
                    <a:pt x="31208" y="80099"/>
                    <a:pt x="31198" y="81028"/>
                    <a:pt x="31188" y="81889"/>
                  </a:cubicBezTo>
                  <a:lnTo>
                    <a:pt x="31173" y="83130"/>
                  </a:lnTo>
                  <a:cubicBezTo>
                    <a:pt x="31173" y="83204"/>
                    <a:pt x="31183" y="83288"/>
                    <a:pt x="31193" y="83362"/>
                  </a:cubicBezTo>
                  <a:cubicBezTo>
                    <a:pt x="31579" y="85568"/>
                    <a:pt x="30372" y="90958"/>
                    <a:pt x="30169" y="91497"/>
                  </a:cubicBezTo>
                  <a:cubicBezTo>
                    <a:pt x="28043" y="97173"/>
                    <a:pt x="28547" y="108660"/>
                    <a:pt x="29042" y="119771"/>
                  </a:cubicBezTo>
                  <a:cubicBezTo>
                    <a:pt x="29442" y="128910"/>
                    <a:pt x="29858" y="138320"/>
                    <a:pt x="28646" y="142904"/>
                  </a:cubicBezTo>
                  <a:cubicBezTo>
                    <a:pt x="28389" y="142271"/>
                    <a:pt x="28127" y="141633"/>
                    <a:pt x="27860" y="140990"/>
                  </a:cubicBezTo>
                  <a:cubicBezTo>
                    <a:pt x="28018" y="140614"/>
                    <a:pt x="28176" y="139670"/>
                    <a:pt x="28167" y="135867"/>
                  </a:cubicBezTo>
                  <a:cubicBezTo>
                    <a:pt x="28157" y="132796"/>
                    <a:pt x="28028" y="129211"/>
                    <a:pt x="27801" y="125775"/>
                  </a:cubicBezTo>
                  <a:cubicBezTo>
                    <a:pt x="26980" y="113284"/>
                    <a:pt x="25289" y="107523"/>
                    <a:pt x="24023" y="104882"/>
                  </a:cubicBezTo>
                  <a:cubicBezTo>
                    <a:pt x="23088" y="102939"/>
                    <a:pt x="21951" y="101802"/>
                    <a:pt x="20640" y="101490"/>
                  </a:cubicBezTo>
                  <a:cubicBezTo>
                    <a:pt x="20408" y="100086"/>
                    <a:pt x="19627" y="98860"/>
                    <a:pt x="18821" y="97584"/>
                  </a:cubicBezTo>
                  <a:cubicBezTo>
                    <a:pt x="17599" y="95690"/>
                    <a:pt x="16353" y="93727"/>
                    <a:pt x="16353" y="90686"/>
                  </a:cubicBezTo>
                  <a:cubicBezTo>
                    <a:pt x="16353" y="88386"/>
                    <a:pt x="16180" y="86670"/>
                    <a:pt x="15879" y="85202"/>
                  </a:cubicBezTo>
                  <a:cubicBezTo>
                    <a:pt x="16472" y="85053"/>
                    <a:pt x="17031" y="84737"/>
                    <a:pt x="17545" y="84257"/>
                  </a:cubicBezTo>
                  <a:cubicBezTo>
                    <a:pt x="19132" y="82779"/>
                    <a:pt x="20240" y="79693"/>
                    <a:pt x="20838" y="75104"/>
                  </a:cubicBezTo>
                  <a:cubicBezTo>
                    <a:pt x="21031" y="73611"/>
                    <a:pt x="21150" y="72122"/>
                    <a:pt x="21194" y="70832"/>
                  </a:cubicBezTo>
                  <a:cubicBezTo>
                    <a:pt x="21343" y="70866"/>
                    <a:pt x="21496" y="70886"/>
                    <a:pt x="21654" y="70886"/>
                  </a:cubicBezTo>
                  <a:lnTo>
                    <a:pt x="21699" y="70886"/>
                  </a:lnTo>
                  <a:cubicBezTo>
                    <a:pt x="22327" y="70876"/>
                    <a:pt x="22831" y="70565"/>
                    <a:pt x="23212" y="70174"/>
                  </a:cubicBezTo>
                  <a:close/>
                  <a:moveTo>
                    <a:pt x="40811" y="148937"/>
                  </a:moveTo>
                  <a:lnTo>
                    <a:pt x="40811" y="148937"/>
                  </a:lnTo>
                  <a:cubicBezTo>
                    <a:pt x="40825" y="148941"/>
                    <a:pt x="40835" y="148956"/>
                    <a:pt x="40855" y="148971"/>
                  </a:cubicBezTo>
                  <a:cubicBezTo>
                    <a:pt x="40840" y="148961"/>
                    <a:pt x="40825" y="148946"/>
                    <a:pt x="40811" y="148937"/>
                  </a:cubicBezTo>
                  <a:close/>
                  <a:moveTo>
                    <a:pt x="32014" y="93885"/>
                  </a:moveTo>
                  <a:cubicBezTo>
                    <a:pt x="32523" y="95403"/>
                    <a:pt x="33433" y="97000"/>
                    <a:pt x="34822" y="98855"/>
                  </a:cubicBezTo>
                  <a:cubicBezTo>
                    <a:pt x="35040" y="99146"/>
                    <a:pt x="35366" y="99324"/>
                    <a:pt x="35722" y="99349"/>
                  </a:cubicBezTo>
                  <a:cubicBezTo>
                    <a:pt x="36746" y="99418"/>
                    <a:pt x="37770" y="101362"/>
                    <a:pt x="38477" y="104536"/>
                  </a:cubicBezTo>
                  <a:cubicBezTo>
                    <a:pt x="38561" y="104932"/>
                    <a:pt x="38650" y="105352"/>
                    <a:pt x="38729" y="105797"/>
                  </a:cubicBezTo>
                  <a:cubicBezTo>
                    <a:pt x="39134" y="109002"/>
                    <a:pt x="37794" y="114841"/>
                    <a:pt x="36499" y="120489"/>
                  </a:cubicBezTo>
                  <a:cubicBezTo>
                    <a:pt x="34931" y="127288"/>
                    <a:pt x="33319" y="134324"/>
                    <a:pt x="34006" y="139002"/>
                  </a:cubicBezTo>
                  <a:cubicBezTo>
                    <a:pt x="34041" y="140906"/>
                    <a:pt x="34338" y="143003"/>
                    <a:pt x="34625" y="145030"/>
                  </a:cubicBezTo>
                  <a:cubicBezTo>
                    <a:pt x="34877" y="146840"/>
                    <a:pt x="35119" y="148546"/>
                    <a:pt x="35139" y="149881"/>
                  </a:cubicBezTo>
                  <a:cubicBezTo>
                    <a:pt x="35164" y="151493"/>
                    <a:pt x="34832" y="151760"/>
                    <a:pt x="34832" y="151765"/>
                  </a:cubicBezTo>
                  <a:cubicBezTo>
                    <a:pt x="34831" y="151767"/>
                    <a:pt x="34791" y="151784"/>
                    <a:pt x="34696" y="151784"/>
                  </a:cubicBezTo>
                  <a:cubicBezTo>
                    <a:pt x="34387" y="151784"/>
                    <a:pt x="33492" y="151604"/>
                    <a:pt x="31435" y="150148"/>
                  </a:cubicBezTo>
                  <a:cubicBezTo>
                    <a:pt x="30965" y="148798"/>
                    <a:pt x="30446" y="147433"/>
                    <a:pt x="29897" y="146044"/>
                  </a:cubicBezTo>
                  <a:cubicBezTo>
                    <a:pt x="30031" y="145940"/>
                    <a:pt x="30154" y="145801"/>
                    <a:pt x="30238" y="145633"/>
                  </a:cubicBezTo>
                  <a:cubicBezTo>
                    <a:pt x="31272" y="143675"/>
                    <a:pt x="31796" y="140308"/>
                    <a:pt x="31900" y="135036"/>
                  </a:cubicBezTo>
                  <a:cubicBezTo>
                    <a:pt x="31979" y="130517"/>
                    <a:pt x="31752" y="125246"/>
                    <a:pt x="31504" y="119668"/>
                  </a:cubicBezTo>
                  <a:cubicBezTo>
                    <a:pt x="31064" y="109768"/>
                    <a:pt x="30619" y="99562"/>
                    <a:pt x="32014" y="93885"/>
                  </a:cubicBezTo>
                  <a:close/>
                  <a:moveTo>
                    <a:pt x="39752" y="117314"/>
                  </a:moveTo>
                  <a:cubicBezTo>
                    <a:pt x="39767" y="117616"/>
                    <a:pt x="39772" y="117917"/>
                    <a:pt x="39777" y="118229"/>
                  </a:cubicBezTo>
                  <a:cubicBezTo>
                    <a:pt x="40044" y="128771"/>
                    <a:pt x="39312" y="140688"/>
                    <a:pt x="38966" y="146415"/>
                  </a:cubicBezTo>
                  <a:cubicBezTo>
                    <a:pt x="38902" y="147483"/>
                    <a:pt x="38852" y="148328"/>
                    <a:pt x="38818" y="148922"/>
                  </a:cubicBezTo>
                  <a:cubicBezTo>
                    <a:pt x="38803" y="149243"/>
                    <a:pt x="38793" y="149471"/>
                    <a:pt x="38788" y="149639"/>
                  </a:cubicBezTo>
                  <a:cubicBezTo>
                    <a:pt x="38783" y="149911"/>
                    <a:pt x="38778" y="150450"/>
                    <a:pt x="39204" y="150825"/>
                  </a:cubicBezTo>
                  <a:cubicBezTo>
                    <a:pt x="41587" y="153288"/>
                    <a:pt x="41552" y="154984"/>
                    <a:pt x="41483" y="158060"/>
                  </a:cubicBezTo>
                  <a:cubicBezTo>
                    <a:pt x="41429" y="160443"/>
                    <a:pt x="41364" y="163410"/>
                    <a:pt x="42502" y="167604"/>
                  </a:cubicBezTo>
                  <a:cubicBezTo>
                    <a:pt x="42512" y="167633"/>
                    <a:pt x="42522" y="167668"/>
                    <a:pt x="42536" y="167702"/>
                  </a:cubicBezTo>
                  <a:cubicBezTo>
                    <a:pt x="44099" y="172019"/>
                    <a:pt x="45701" y="174393"/>
                    <a:pt x="46873" y="176124"/>
                  </a:cubicBezTo>
                  <a:cubicBezTo>
                    <a:pt x="47620" y="177231"/>
                    <a:pt x="48174" y="178047"/>
                    <a:pt x="48505" y="179002"/>
                  </a:cubicBezTo>
                  <a:cubicBezTo>
                    <a:pt x="48417" y="178993"/>
                    <a:pt x="48331" y="178988"/>
                    <a:pt x="48248" y="178988"/>
                  </a:cubicBezTo>
                  <a:cubicBezTo>
                    <a:pt x="48042" y="178988"/>
                    <a:pt x="47847" y="179018"/>
                    <a:pt x="47649" y="179095"/>
                  </a:cubicBezTo>
                  <a:cubicBezTo>
                    <a:pt x="46992" y="179333"/>
                    <a:pt x="46735" y="179862"/>
                    <a:pt x="46477" y="180366"/>
                  </a:cubicBezTo>
                  <a:cubicBezTo>
                    <a:pt x="46443" y="180440"/>
                    <a:pt x="46398" y="180520"/>
                    <a:pt x="46354" y="180614"/>
                  </a:cubicBezTo>
                  <a:cubicBezTo>
                    <a:pt x="46005" y="180517"/>
                    <a:pt x="45606" y="180407"/>
                    <a:pt x="45190" y="180407"/>
                  </a:cubicBezTo>
                  <a:cubicBezTo>
                    <a:pt x="44922" y="180407"/>
                    <a:pt x="44648" y="180453"/>
                    <a:pt x="44376" y="180579"/>
                  </a:cubicBezTo>
                  <a:cubicBezTo>
                    <a:pt x="43743" y="180876"/>
                    <a:pt x="43550" y="181484"/>
                    <a:pt x="43476" y="181993"/>
                  </a:cubicBezTo>
                  <a:cubicBezTo>
                    <a:pt x="43362" y="181963"/>
                    <a:pt x="43258" y="181939"/>
                    <a:pt x="43174" y="181914"/>
                  </a:cubicBezTo>
                  <a:cubicBezTo>
                    <a:pt x="42610" y="181756"/>
                    <a:pt x="42067" y="181604"/>
                    <a:pt x="41561" y="181604"/>
                  </a:cubicBezTo>
                  <a:cubicBezTo>
                    <a:pt x="41291" y="181604"/>
                    <a:pt x="41032" y="181647"/>
                    <a:pt x="40786" y="181756"/>
                  </a:cubicBezTo>
                  <a:cubicBezTo>
                    <a:pt x="40257" y="181993"/>
                    <a:pt x="39896" y="182488"/>
                    <a:pt x="39812" y="183111"/>
                  </a:cubicBezTo>
                  <a:cubicBezTo>
                    <a:pt x="39777" y="183323"/>
                    <a:pt x="39777" y="183521"/>
                    <a:pt x="39792" y="183709"/>
                  </a:cubicBezTo>
                  <a:cubicBezTo>
                    <a:pt x="39589" y="183723"/>
                    <a:pt x="39402" y="183729"/>
                    <a:pt x="39228" y="183729"/>
                  </a:cubicBezTo>
                  <a:cubicBezTo>
                    <a:pt x="37900" y="183729"/>
                    <a:pt x="37388" y="183351"/>
                    <a:pt x="37082" y="182952"/>
                  </a:cubicBezTo>
                  <a:cubicBezTo>
                    <a:pt x="36439" y="182112"/>
                    <a:pt x="36153" y="180426"/>
                    <a:pt x="35787" y="178294"/>
                  </a:cubicBezTo>
                  <a:cubicBezTo>
                    <a:pt x="35569" y="177038"/>
                    <a:pt x="35327" y="175619"/>
                    <a:pt x="34961" y="174032"/>
                  </a:cubicBezTo>
                  <a:cubicBezTo>
                    <a:pt x="34491" y="170659"/>
                    <a:pt x="32647" y="168573"/>
                    <a:pt x="31292" y="167045"/>
                  </a:cubicBezTo>
                  <a:cubicBezTo>
                    <a:pt x="30496" y="166150"/>
                    <a:pt x="29808" y="165368"/>
                    <a:pt x="29714" y="164711"/>
                  </a:cubicBezTo>
                  <a:cubicBezTo>
                    <a:pt x="29586" y="163776"/>
                    <a:pt x="30199" y="161675"/>
                    <a:pt x="30728" y="159825"/>
                  </a:cubicBezTo>
                  <a:cubicBezTo>
                    <a:pt x="31351" y="157664"/>
                    <a:pt x="31994" y="155444"/>
                    <a:pt x="32118" y="153491"/>
                  </a:cubicBezTo>
                  <a:cubicBezTo>
                    <a:pt x="32998" y="153941"/>
                    <a:pt x="33888" y="154257"/>
                    <a:pt x="34714" y="154257"/>
                  </a:cubicBezTo>
                  <a:cubicBezTo>
                    <a:pt x="35208" y="154257"/>
                    <a:pt x="35678" y="154143"/>
                    <a:pt x="36113" y="153886"/>
                  </a:cubicBezTo>
                  <a:cubicBezTo>
                    <a:pt x="37478" y="153056"/>
                    <a:pt x="37621" y="151226"/>
                    <a:pt x="37606" y="149925"/>
                  </a:cubicBezTo>
                  <a:cubicBezTo>
                    <a:pt x="37596" y="148422"/>
                    <a:pt x="37344" y="146612"/>
                    <a:pt x="37072" y="144694"/>
                  </a:cubicBezTo>
                  <a:cubicBezTo>
                    <a:pt x="36790" y="142716"/>
                    <a:pt x="36504" y="140664"/>
                    <a:pt x="36479" y="138888"/>
                  </a:cubicBezTo>
                  <a:cubicBezTo>
                    <a:pt x="36479" y="138834"/>
                    <a:pt x="36469" y="138780"/>
                    <a:pt x="36464" y="138725"/>
                  </a:cubicBezTo>
                  <a:cubicBezTo>
                    <a:pt x="35816" y="134512"/>
                    <a:pt x="37389" y="127673"/>
                    <a:pt x="38907" y="121052"/>
                  </a:cubicBezTo>
                  <a:cubicBezTo>
                    <a:pt x="39199" y="119786"/>
                    <a:pt x="39490" y="118535"/>
                    <a:pt x="39752" y="117314"/>
                  </a:cubicBezTo>
                  <a:close/>
                  <a:moveTo>
                    <a:pt x="25120" y="1"/>
                  </a:moveTo>
                  <a:cubicBezTo>
                    <a:pt x="24906" y="1"/>
                    <a:pt x="24691" y="57"/>
                    <a:pt x="24502" y="169"/>
                  </a:cubicBezTo>
                  <a:cubicBezTo>
                    <a:pt x="21135" y="2103"/>
                    <a:pt x="15859" y="6365"/>
                    <a:pt x="15720" y="6682"/>
                  </a:cubicBezTo>
                  <a:cubicBezTo>
                    <a:pt x="11003" y="11345"/>
                    <a:pt x="9183" y="15968"/>
                    <a:pt x="7512" y="20211"/>
                  </a:cubicBezTo>
                  <a:cubicBezTo>
                    <a:pt x="5920" y="24276"/>
                    <a:pt x="4411" y="28113"/>
                    <a:pt x="470" y="31461"/>
                  </a:cubicBezTo>
                  <a:cubicBezTo>
                    <a:pt x="159" y="31728"/>
                    <a:pt x="0" y="32128"/>
                    <a:pt x="45" y="32539"/>
                  </a:cubicBezTo>
                  <a:cubicBezTo>
                    <a:pt x="50" y="32618"/>
                    <a:pt x="955" y="40772"/>
                    <a:pt x="1064" y="45573"/>
                  </a:cubicBezTo>
                  <a:cubicBezTo>
                    <a:pt x="1138" y="48703"/>
                    <a:pt x="2987" y="52204"/>
                    <a:pt x="4619" y="55305"/>
                  </a:cubicBezTo>
                  <a:cubicBezTo>
                    <a:pt x="5529" y="57021"/>
                    <a:pt x="6552" y="58964"/>
                    <a:pt x="6552" y="59721"/>
                  </a:cubicBezTo>
                  <a:cubicBezTo>
                    <a:pt x="6552" y="62391"/>
                    <a:pt x="9089" y="74407"/>
                    <a:pt x="10993" y="79050"/>
                  </a:cubicBezTo>
                  <a:cubicBezTo>
                    <a:pt x="11250" y="79688"/>
                    <a:pt x="11492" y="80257"/>
                    <a:pt x="11730" y="80801"/>
                  </a:cubicBezTo>
                  <a:cubicBezTo>
                    <a:pt x="12284" y="82106"/>
                    <a:pt x="12739" y="83174"/>
                    <a:pt x="13085" y="84297"/>
                  </a:cubicBezTo>
                  <a:cubicBezTo>
                    <a:pt x="13085" y="84307"/>
                    <a:pt x="13090" y="84312"/>
                    <a:pt x="13090" y="84317"/>
                  </a:cubicBezTo>
                  <a:cubicBezTo>
                    <a:pt x="13604" y="85993"/>
                    <a:pt x="13871" y="87798"/>
                    <a:pt x="13871" y="90691"/>
                  </a:cubicBezTo>
                  <a:cubicBezTo>
                    <a:pt x="13871" y="94454"/>
                    <a:pt x="15443" y="96926"/>
                    <a:pt x="16709" y="98919"/>
                  </a:cubicBezTo>
                  <a:cubicBezTo>
                    <a:pt x="17505" y="100180"/>
                    <a:pt x="18153" y="101184"/>
                    <a:pt x="18217" y="102187"/>
                  </a:cubicBezTo>
                  <a:cubicBezTo>
                    <a:pt x="16511" y="107904"/>
                    <a:pt x="16556" y="114327"/>
                    <a:pt x="18361" y="121814"/>
                  </a:cubicBezTo>
                  <a:cubicBezTo>
                    <a:pt x="19943" y="128371"/>
                    <a:pt x="22604" y="134804"/>
                    <a:pt x="25180" y="141025"/>
                  </a:cubicBezTo>
                  <a:cubicBezTo>
                    <a:pt x="26871" y="145114"/>
                    <a:pt x="28473" y="148991"/>
                    <a:pt x="29660" y="152645"/>
                  </a:cubicBezTo>
                  <a:cubicBezTo>
                    <a:pt x="29724" y="154411"/>
                    <a:pt x="28992" y="156923"/>
                    <a:pt x="28350" y="159138"/>
                  </a:cubicBezTo>
                  <a:cubicBezTo>
                    <a:pt x="27657" y="161531"/>
                    <a:pt x="27064" y="163598"/>
                    <a:pt x="27262" y="165042"/>
                  </a:cubicBezTo>
                  <a:cubicBezTo>
                    <a:pt x="27454" y="166446"/>
                    <a:pt x="28419" y="167534"/>
                    <a:pt x="29437" y="168681"/>
                  </a:cubicBezTo>
                  <a:cubicBezTo>
                    <a:pt x="30718" y="170125"/>
                    <a:pt x="32162" y="171757"/>
                    <a:pt x="32518" y="174413"/>
                  </a:cubicBezTo>
                  <a:cubicBezTo>
                    <a:pt x="32523" y="174452"/>
                    <a:pt x="32528" y="174492"/>
                    <a:pt x="32533" y="174531"/>
                  </a:cubicBezTo>
                  <a:cubicBezTo>
                    <a:pt x="32894" y="176074"/>
                    <a:pt x="33136" y="177478"/>
                    <a:pt x="33344" y="178710"/>
                  </a:cubicBezTo>
                  <a:cubicBezTo>
                    <a:pt x="33784" y="181281"/>
                    <a:pt x="34105" y="183135"/>
                    <a:pt x="35124" y="184456"/>
                  </a:cubicBezTo>
                  <a:cubicBezTo>
                    <a:pt x="36187" y="185835"/>
                    <a:pt x="37725" y="186201"/>
                    <a:pt x="39228" y="186201"/>
                  </a:cubicBezTo>
                  <a:cubicBezTo>
                    <a:pt x="39836" y="186201"/>
                    <a:pt x="40435" y="186137"/>
                    <a:pt x="40999" y="186063"/>
                  </a:cubicBezTo>
                  <a:cubicBezTo>
                    <a:pt x="41107" y="186053"/>
                    <a:pt x="41221" y="186023"/>
                    <a:pt x="41320" y="185974"/>
                  </a:cubicBezTo>
                  <a:cubicBezTo>
                    <a:pt x="41849" y="185741"/>
                    <a:pt x="42195" y="185257"/>
                    <a:pt x="42284" y="184639"/>
                  </a:cubicBezTo>
                  <a:cubicBezTo>
                    <a:pt x="42299" y="184500"/>
                    <a:pt x="42309" y="184367"/>
                    <a:pt x="42299" y="184228"/>
                  </a:cubicBezTo>
                  <a:lnTo>
                    <a:pt x="42299" y="184228"/>
                  </a:lnTo>
                  <a:cubicBezTo>
                    <a:pt x="42373" y="184248"/>
                    <a:pt x="42442" y="184268"/>
                    <a:pt x="42507" y="184283"/>
                  </a:cubicBezTo>
                  <a:cubicBezTo>
                    <a:pt x="43072" y="184439"/>
                    <a:pt x="43620" y="184590"/>
                    <a:pt x="44127" y="184590"/>
                  </a:cubicBezTo>
                  <a:cubicBezTo>
                    <a:pt x="44404" y="184590"/>
                    <a:pt x="44670" y="184545"/>
                    <a:pt x="44920" y="184431"/>
                  </a:cubicBezTo>
                  <a:cubicBezTo>
                    <a:pt x="45558" y="184144"/>
                    <a:pt x="45756" y="183541"/>
                    <a:pt x="45835" y="183037"/>
                  </a:cubicBezTo>
                  <a:cubicBezTo>
                    <a:pt x="46133" y="183117"/>
                    <a:pt x="46462" y="183195"/>
                    <a:pt x="46799" y="183195"/>
                  </a:cubicBezTo>
                  <a:cubicBezTo>
                    <a:pt x="47059" y="183195"/>
                    <a:pt x="47324" y="183149"/>
                    <a:pt x="47585" y="183022"/>
                  </a:cubicBezTo>
                  <a:cubicBezTo>
                    <a:pt x="47808" y="182918"/>
                    <a:pt x="47986" y="182745"/>
                    <a:pt x="48119" y="182537"/>
                  </a:cubicBezTo>
                  <a:cubicBezTo>
                    <a:pt x="48371" y="182102"/>
                    <a:pt x="48539" y="181771"/>
                    <a:pt x="48663" y="181514"/>
                  </a:cubicBezTo>
                  <a:cubicBezTo>
                    <a:pt x="48742" y="181528"/>
                    <a:pt x="48821" y="181548"/>
                    <a:pt x="48896" y="181558"/>
                  </a:cubicBezTo>
                  <a:cubicBezTo>
                    <a:pt x="49148" y="181607"/>
                    <a:pt x="49469" y="181662"/>
                    <a:pt x="49865" y="181731"/>
                  </a:cubicBezTo>
                  <a:cubicBezTo>
                    <a:pt x="49933" y="181743"/>
                    <a:pt x="50001" y="181748"/>
                    <a:pt x="50069" y="181748"/>
                  </a:cubicBezTo>
                  <a:cubicBezTo>
                    <a:pt x="50379" y="181748"/>
                    <a:pt x="50678" y="181630"/>
                    <a:pt x="50913" y="181415"/>
                  </a:cubicBezTo>
                  <a:cubicBezTo>
                    <a:pt x="51200" y="181157"/>
                    <a:pt x="51343" y="180782"/>
                    <a:pt x="51309" y="180396"/>
                  </a:cubicBezTo>
                  <a:cubicBezTo>
                    <a:pt x="51086" y="177948"/>
                    <a:pt x="50127" y="176534"/>
                    <a:pt x="48915" y="174734"/>
                  </a:cubicBezTo>
                  <a:cubicBezTo>
                    <a:pt x="47758" y="173023"/>
                    <a:pt x="46324" y="170897"/>
                    <a:pt x="44870" y="166896"/>
                  </a:cubicBezTo>
                  <a:cubicBezTo>
                    <a:pt x="43842" y="163074"/>
                    <a:pt x="43901" y="160433"/>
                    <a:pt x="43951" y="158104"/>
                  </a:cubicBezTo>
                  <a:cubicBezTo>
                    <a:pt x="44020" y="154959"/>
                    <a:pt x="44079" y="152457"/>
                    <a:pt x="41261" y="149396"/>
                  </a:cubicBezTo>
                  <a:cubicBezTo>
                    <a:pt x="41285" y="148838"/>
                    <a:pt x="41355" y="147755"/>
                    <a:pt x="41429" y="146553"/>
                  </a:cubicBezTo>
                  <a:cubicBezTo>
                    <a:pt x="41780" y="140792"/>
                    <a:pt x="42517" y="128801"/>
                    <a:pt x="42245" y="118155"/>
                  </a:cubicBezTo>
                  <a:cubicBezTo>
                    <a:pt x="42091" y="112151"/>
                    <a:pt x="41631" y="107389"/>
                    <a:pt x="40885" y="104002"/>
                  </a:cubicBezTo>
                  <a:cubicBezTo>
                    <a:pt x="40425" y="101940"/>
                    <a:pt x="39871" y="100383"/>
                    <a:pt x="39184" y="99230"/>
                  </a:cubicBezTo>
                  <a:cubicBezTo>
                    <a:pt x="38442" y="97994"/>
                    <a:pt x="37547" y="97243"/>
                    <a:pt x="36504" y="96980"/>
                  </a:cubicBezTo>
                  <a:cubicBezTo>
                    <a:pt x="33784" y="93237"/>
                    <a:pt x="33843" y="91432"/>
                    <a:pt x="33932" y="88742"/>
                  </a:cubicBezTo>
                  <a:cubicBezTo>
                    <a:pt x="33982" y="87199"/>
                    <a:pt x="34041" y="85449"/>
                    <a:pt x="33626" y="83051"/>
                  </a:cubicBezTo>
                  <a:lnTo>
                    <a:pt x="33641" y="81923"/>
                  </a:lnTo>
                  <a:cubicBezTo>
                    <a:pt x="33739" y="73205"/>
                    <a:pt x="33922" y="56966"/>
                    <a:pt x="33082" y="40826"/>
                  </a:cubicBezTo>
                  <a:cubicBezTo>
                    <a:pt x="32612" y="31822"/>
                    <a:pt x="31880" y="24053"/>
                    <a:pt x="30896" y="17724"/>
                  </a:cubicBezTo>
                  <a:cubicBezTo>
                    <a:pt x="29714" y="10084"/>
                    <a:pt x="28137" y="4348"/>
                    <a:pt x="26218" y="664"/>
                  </a:cubicBezTo>
                  <a:cubicBezTo>
                    <a:pt x="26060" y="367"/>
                    <a:pt x="25788" y="144"/>
                    <a:pt x="25467" y="51"/>
                  </a:cubicBezTo>
                  <a:cubicBezTo>
                    <a:pt x="25354" y="17"/>
                    <a:pt x="25237" y="1"/>
                    <a:pt x="251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0"/>
            <p:cNvSpPr/>
            <p:nvPr/>
          </p:nvSpPr>
          <p:spPr>
            <a:xfrm>
              <a:off x="5064125" y="2509600"/>
              <a:ext cx="113000" cy="225475"/>
            </a:xfrm>
            <a:custGeom>
              <a:rect b="b" l="l" r="r" t="t"/>
              <a:pathLst>
                <a:path extrusionOk="0" h="9019" w="4520">
                  <a:moveTo>
                    <a:pt x="3114" y="1"/>
                  </a:moveTo>
                  <a:cubicBezTo>
                    <a:pt x="2722" y="1"/>
                    <a:pt x="2336" y="189"/>
                    <a:pt x="2097" y="538"/>
                  </a:cubicBezTo>
                  <a:cubicBezTo>
                    <a:pt x="2062" y="577"/>
                    <a:pt x="1345" y="1621"/>
                    <a:pt x="811" y="3040"/>
                  </a:cubicBezTo>
                  <a:cubicBezTo>
                    <a:pt x="45" y="5052"/>
                    <a:pt x="0" y="6877"/>
                    <a:pt x="688" y="8311"/>
                  </a:cubicBezTo>
                  <a:cubicBezTo>
                    <a:pt x="895" y="8756"/>
                    <a:pt x="1340" y="9018"/>
                    <a:pt x="1805" y="9018"/>
                  </a:cubicBezTo>
                  <a:cubicBezTo>
                    <a:pt x="1983" y="9018"/>
                    <a:pt x="2161" y="8979"/>
                    <a:pt x="2334" y="8899"/>
                  </a:cubicBezTo>
                  <a:cubicBezTo>
                    <a:pt x="2948" y="8608"/>
                    <a:pt x="3210" y="7866"/>
                    <a:pt x="2918" y="7248"/>
                  </a:cubicBezTo>
                  <a:cubicBezTo>
                    <a:pt x="2102" y="5537"/>
                    <a:pt x="3516" y="2837"/>
                    <a:pt x="4129" y="1937"/>
                  </a:cubicBezTo>
                  <a:cubicBezTo>
                    <a:pt x="4520" y="1378"/>
                    <a:pt x="4377" y="612"/>
                    <a:pt x="3813" y="221"/>
                  </a:cubicBezTo>
                  <a:cubicBezTo>
                    <a:pt x="3600" y="72"/>
                    <a:pt x="3356" y="1"/>
                    <a:pt x="31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0"/>
            <p:cNvSpPr/>
            <p:nvPr/>
          </p:nvSpPr>
          <p:spPr>
            <a:xfrm>
              <a:off x="5138425" y="2640475"/>
              <a:ext cx="194100" cy="130575"/>
            </a:xfrm>
            <a:custGeom>
              <a:rect b="b" l="l" r="r" t="t"/>
              <a:pathLst>
                <a:path extrusionOk="0" h="5223" w="7764">
                  <a:moveTo>
                    <a:pt x="6406" y="0"/>
                  </a:moveTo>
                  <a:cubicBezTo>
                    <a:pt x="5839" y="0"/>
                    <a:pt x="5330" y="392"/>
                    <a:pt x="5197" y="969"/>
                  </a:cubicBezTo>
                  <a:cubicBezTo>
                    <a:pt x="4990" y="1919"/>
                    <a:pt x="2725" y="2621"/>
                    <a:pt x="1177" y="2755"/>
                  </a:cubicBezTo>
                  <a:cubicBezTo>
                    <a:pt x="510" y="2819"/>
                    <a:pt x="0" y="3412"/>
                    <a:pt x="60" y="4090"/>
                  </a:cubicBezTo>
                  <a:cubicBezTo>
                    <a:pt x="114" y="4733"/>
                    <a:pt x="653" y="5222"/>
                    <a:pt x="1286" y="5222"/>
                  </a:cubicBezTo>
                  <a:cubicBezTo>
                    <a:pt x="1325" y="5222"/>
                    <a:pt x="1355" y="5222"/>
                    <a:pt x="1395" y="5217"/>
                  </a:cubicBezTo>
                  <a:cubicBezTo>
                    <a:pt x="1449" y="5207"/>
                    <a:pt x="2695" y="5098"/>
                    <a:pt x="4030" y="4673"/>
                  </a:cubicBezTo>
                  <a:cubicBezTo>
                    <a:pt x="5445" y="4213"/>
                    <a:pt x="7220" y="3294"/>
                    <a:pt x="7615" y="1508"/>
                  </a:cubicBezTo>
                  <a:cubicBezTo>
                    <a:pt x="7764" y="841"/>
                    <a:pt x="7343" y="178"/>
                    <a:pt x="6676" y="30"/>
                  </a:cubicBezTo>
                  <a:cubicBezTo>
                    <a:pt x="6585" y="10"/>
                    <a:pt x="6495" y="0"/>
                    <a:pt x="640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0" name="Google Shape;80;p1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32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exend Deca"/>
              <a:buNone/>
              <a:defRPr b="1" sz="35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exend Deca"/>
              <a:buNone/>
              <a:defRPr b="1" sz="35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exend Deca"/>
              <a:buNone/>
              <a:defRPr b="1" sz="35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exend Deca"/>
              <a:buNone/>
              <a:defRPr b="1" sz="35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exend Deca"/>
              <a:buNone/>
              <a:defRPr b="1" sz="35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exend Deca"/>
              <a:buNone/>
              <a:defRPr b="1" sz="35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exend Deca"/>
              <a:buNone/>
              <a:defRPr b="1" sz="35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exend Deca"/>
              <a:buNone/>
              <a:defRPr b="1" sz="35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exend Deca"/>
              <a:buNone/>
              <a:defRPr b="1" sz="35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xygen"/>
              <a:buChar char="●"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indent="-330200" lvl="1" marL="9144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xygen"/>
              <a:buChar char="○"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2pPr>
            <a:lvl3pPr indent="-330200" lvl="2" marL="13716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xygen"/>
              <a:buChar char="■"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3pPr>
            <a:lvl4pPr indent="-330200" lvl="3" marL="1828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xygen"/>
              <a:buChar char="●"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4pPr>
            <a:lvl5pPr indent="-330200" lvl="4" marL="22860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xygen"/>
              <a:buChar char="○"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5pPr>
            <a:lvl6pPr indent="-330200" lvl="5" marL="2743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xygen"/>
              <a:buChar char="■"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6pPr>
            <a:lvl7pPr indent="-330200" lvl="6" marL="32004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xygen"/>
              <a:buChar char="●"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7pPr>
            <a:lvl8pPr indent="-330200" lvl="7" marL="36576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xygen"/>
              <a:buChar char="○"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8pPr>
            <a:lvl9pPr indent="-330200" lvl="8" marL="41148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Oxygen"/>
              <a:buChar char="■"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lvl="1" algn="r">
              <a:buNone/>
              <a:defRPr sz="13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2pPr>
            <a:lvl3pPr lvl="2" algn="r">
              <a:buNone/>
              <a:defRPr sz="13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3pPr>
            <a:lvl4pPr lvl="3" algn="r">
              <a:buNone/>
              <a:defRPr sz="13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4pPr>
            <a:lvl5pPr lvl="4" algn="r">
              <a:buNone/>
              <a:defRPr sz="13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5pPr>
            <a:lvl6pPr lvl="5" algn="r">
              <a:buNone/>
              <a:defRPr sz="13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6pPr>
            <a:lvl7pPr lvl="6" algn="r">
              <a:buNone/>
              <a:defRPr sz="13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7pPr>
            <a:lvl8pPr lvl="7" algn="r">
              <a:buNone/>
              <a:defRPr sz="13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8pPr>
            <a:lvl9pPr lvl="8" algn="r">
              <a:buNone/>
              <a:defRPr sz="13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wikiskripta.eu/w/Par%C3%A9za_plexus_brachiali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3"/>
          <p:cNvSpPr txBox="1"/>
          <p:nvPr>
            <p:ph type="ctrTitle"/>
          </p:nvPr>
        </p:nvSpPr>
        <p:spPr>
          <a:xfrm>
            <a:off x="1669800" y="1067969"/>
            <a:ext cx="5804400" cy="218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500">
                <a:solidFill>
                  <a:schemeClr val="dk1"/>
                </a:solidFill>
              </a:rPr>
              <a:t>PARÉZA PLEXUS BRACHIALIS</a:t>
            </a:r>
            <a:endParaRPr sz="6500">
              <a:solidFill>
                <a:schemeClr val="lt2"/>
              </a:solidFill>
            </a:endParaRPr>
          </a:p>
        </p:txBody>
      </p:sp>
      <p:sp>
        <p:nvSpPr>
          <p:cNvPr id="303" name="Google Shape;303;p33"/>
          <p:cNvSpPr txBox="1"/>
          <p:nvPr>
            <p:ph idx="1" type="subTitle"/>
          </p:nvPr>
        </p:nvSpPr>
        <p:spPr>
          <a:xfrm>
            <a:off x="2427875" y="4139773"/>
            <a:ext cx="4359000" cy="40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Anna Libicherová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25.11.2022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V Praze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4"/>
          <p:cNvSpPr txBox="1"/>
          <p:nvPr>
            <p:ph type="title"/>
          </p:nvPr>
        </p:nvSpPr>
        <p:spPr>
          <a:xfrm>
            <a:off x="720000" y="211550"/>
            <a:ext cx="80664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ÚVOD</a:t>
            </a:r>
            <a:endParaRPr/>
          </a:p>
        </p:txBody>
      </p:sp>
      <p:sp>
        <p:nvSpPr>
          <p:cNvPr id="309" name="Google Shape;309;p34"/>
          <p:cNvSpPr txBox="1"/>
          <p:nvPr>
            <p:ph idx="1" type="body"/>
          </p:nvPr>
        </p:nvSpPr>
        <p:spPr>
          <a:xfrm>
            <a:off x="720000" y="1266225"/>
            <a:ext cx="7704000" cy="333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Brachiální plexus = svazek nervů vedoucí z páteřní míchy ve výšce 5. krčního až 1. hrudního obratle</a:t>
            </a:r>
            <a:endParaRPr sz="1600"/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Paréza = obrna</a:t>
            </a:r>
            <a:endParaRPr sz="1600"/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 1 - 2 na 1000 narozených novorozenců</a:t>
            </a:r>
            <a:endParaRPr sz="1600"/>
          </a:p>
          <a:p>
            <a:pPr indent="0" lvl="0" marL="0" rtl="0" algn="l">
              <a:lnSpc>
                <a:spcPct val="2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3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5"/>
          <p:cNvSpPr txBox="1"/>
          <p:nvPr>
            <p:ph type="title"/>
          </p:nvPr>
        </p:nvSpPr>
        <p:spPr>
          <a:xfrm>
            <a:off x="1435725" y="226801"/>
            <a:ext cx="3966600" cy="6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VZNIK</a:t>
            </a:r>
            <a:endParaRPr/>
          </a:p>
        </p:txBody>
      </p:sp>
      <p:sp>
        <p:nvSpPr>
          <p:cNvPr id="316" name="Google Shape;316;p3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17" name="Google Shape;317;p35"/>
          <p:cNvSpPr txBox="1"/>
          <p:nvPr/>
        </p:nvSpPr>
        <p:spPr>
          <a:xfrm>
            <a:off x="1471600" y="1308875"/>
            <a:ext cx="40752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Přílišný tah hlavičky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Dystokie raménka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Oxygen"/>
              <a:buChar char="●"/>
            </a:pPr>
            <a:r>
              <a:rPr lang="en" sz="18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rPr>
              <a:t>Makrosomatický novorozenec</a:t>
            </a:r>
            <a:endParaRPr sz="1800">
              <a:solidFill>
                <a:schemeClr val="dk1"/>
              </a:solidFill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Oxygen"/>
              <a:buChar char="●"/>
            </a:pPr>
            <a:r>
              <a:rPr lang="en" sz="18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rPr>
              <a:t>Prevence</a:t>
            </a:r>
            <a:endParaRPr sz="1800">
              <a:solidFill>
                <a:schemeClr val="dk1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323" name="Google Shape;323;p36"/>
          <p:cNvGrpSpPr/>
          <p:nvPr/>
        </p:nvGrpSpPr>
        <p:grpSpPr>
          <a:xfrm>
            <a:off x="989951" y="421479"/>
            <a:ext cx="7164093" cy="4300538"/>
            <a:chOff x="2030475" y="340675"/>
            <a:chExt cx="5926125" cy="3447325"/>
          </a:xfrm>
        </p:grpSpPr>
        <p:sp>
          <p:nvSpPr>
            <p:cNvPr id="324" name="Google Shape;324;p36"/>
            <p:cNvSpPr txBox="1"/>
            <p:nvPr/>
          </p:nvSpPr>
          <p:spPr>
            <a:xfrm>
              <a:off x="2030475" y="1592975"/>
              <a:ext cx="1538100" cy="366300"/>
            </a:xfrm>
            <a:prstGeom prst="rect">
              <a:avLst/>
            </a:prstGeom>
            <a:noFill/>
            <a:ln cap="flat" cmpd="sng" w="19050">
              <a:solidFill>
                <a:srgbClr val="A72A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1400"/>
                </a:spcBef>
                <a:spcAft>
                  <a:spcPts val="40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800">
                  <a:solidFill>
                    <a:srgbClr val="212529"/>
                  </a:solidFill>
                  <a:highlight>
                    <a:srgbClr val="FFFFFF"/>
                  </a:highlight>
                  <a:latin typeface="Lexend Deca"/>
                  <a:ea typeface="Lexend Deca"/>
                  <a:cs typeface="Lexend Deca"/>
                  <a:sym typeface="Lexend Deca"/>
                </a:rPr>
                <a:t>Kompletní</a:t>
              </a:r>
              <a:r>
                <a:rPr lang="en" sz="1800">
                  <a:solidFill>
                    <a:srgbClr val="212529"/>
                  </a:solidFill>
                  <a:highlight>
                    <a:srgbClr val="FFFFFF"/>
                  </a:highlight>
                  <a:latin typeface="Roboto"/>
                  <a:ea typeface="Roboto"/>
                  <a:cs typeface="Roboto"/>
                  <a:sym typeface="Roboto"/>
                </a:rPr>
                <a:t> </a:t>
              </a:r>
              <a:endParaRPr b="1" sz="2500">
                <a:solidFill>
                  <a:srgbClr val="212529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325" name="Google Shape;325;p36"/>
            <p:cNvSpPr txBox="1"/>
            <p:nvPr/>
          </p:nvSpPr>
          <p:spPr>
            <a:xfrm>
              <a:off x="6418500" y="3421700"/>
              <a:ext cx="1538100" cy="366300"/>
            </a:xfrm>
            <a:prstGeom prst="rect">
              <a:avLst/>
            </a:prstGeom>
            <a:noFill/>
            <a:ln cap="flat" cmpd="sng" w="19050">
              <a:solidFill>
                <a:srgbClr val="A72A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rgbClr val="212529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Dolní</a:t>
              </a:r>
              <a:endParaRPr sz="1500">
                <a:solidFill>
                  <a:srgbClr val="212529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326" name="Google Shape;326;p36"/>
            <p:cNvSpPr txBox="1"/>
            <p:nvPr/>
          </p:nvSpPr>
          <p:spPr>
            <a:xfrm>
              <a:off x="4728000" y="3421700"/>
              <a:ext cx="1538100" cy="366300"/>
            </a:xfrm>
            <a:prstGeom prst="rect">
              <a:avLst/>
            </a:prstGeom>
            <a:noFill/>
            <a:ln cap="flat" cmpd="sng" w="19050">
              <a:solidFill>
                <a:srgbClr val="A72A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rgbClr val="212529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Horní</a:t>
              </a:r>
              <a:endParaRPr sz="1600">
                <a:solidFill>
                  <a:srgbClr val="212529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327" name="Google Shape;327;p36"/>
            <p:cNvSpPr txBox="1"/>
            <p:nvPr/>
          </p:nvSpPr>
          <p:spPr>
            <a:xfrm>
              <a:off x="2760750" y="340675"/>
              <a:ext cx="3622500" cy="579900"/>
            </a:xfrm>
            <a:prstGeom prst="rect">
              <a:avLst/>
            </a:prstGeom>
            <a:noFill/>
            <a:ln cap="flat" cmpd="sng" w="19050">
              <a:solidFill>
                <a:srgbClr val="A72A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3500">
                  <a:solidFill>
                    <a:srgbClr val="212529"/>
                  </a:solidFill>
                  <a:latin typeface="Lexend Deca"/>
                  <a:ea typeface="Lexend Deca"/>
                  <a:cs typeface="Lexend Deca"/>
                  <a:sym typeface="Lexend Deca"/>
                </a:rPr>
                <a:t>ROZDĚLENÍ</a:t>
              </a:r>
              <a:endParaRPr sz="1000">
                <a:solidFill>
                  <a:srgbClr val="212529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sp>
          <p:nvSpPr>
            <p:cNvPr id="328" name="Google Shape;328;p36"/>
            <p:cNvSpPr txBox="1"/>
            <p:nvPr/>
          </p:nvSpPr>
          <p:spPr>
            <a:xfrm>
              <a:off x="5573250" y="1592963"/>
              <a:ext cx="1538100" cy="366300"/>
            </a:xfrm>
            <a:prstGeom prst="rect">
              <a:avLst/>
            </a:prstGeom>
            <a:noFill/>
            <a:ln cap="flat" cmpd="sng" w="19050">
              <a:solidFill>
                <a:srgbClr val="A72A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1400"/>
                </a:spcBef>
                <a:spcAft>
                  <a:spcPts val="40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800">
                  <a:solidFill>
                    <a:srgbClr val="212529"/>
                  </a:solidFill>
                  <a:highlight>
                    <a:srgbClr val="FFFFFF"/>
                  </a:highlight>
                  <a:latin typeface="Lexend Deca"/>
                  <a:ea typeface="Lexend Deca"/>
                  <a:cs typeface="Lexend Deca"/>
                  <a:sym typeface="Lexend Deca"/>
                </a:rPr>
                <a:t>Inkompletní</a:t>
              </a:r>
              <a:r>
                <a:rPr lang="en" sz="1800">
                  <a:solidFill>
                    <a:schemeClr val="dk1"/>
                  </a:solidFill>
                  <a:highlight>
                    <a:srgbClr val="FFFFFF"/>
                  </a:highlight>
                  <a:latin typeface="Lexend Deca"/>
                  <a:ea typeface="Lexend Deca"/>
                  <a:cs typeface="Lexend Deca"/>
                  <a:sym typeface="Lexend Deca"/>
                </a:rPr>
                <a:t> </a:t>
              </a:r>
              <a:endParaRPr sz="17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endParaRPr>
            </a:p>
          </p:txBody>
        </p:sp>
        <p:grpSp>
          <p:nvGrpSpPr>
            <p:cNvPr id="329" name="Google Shape;329;p36"/>
            <p:cNvGrpSpPr/>
            <p:nvPr/>
          </p:nvGrpSpPr>
          <p:grpSpPr>
            <a:xfrm>
              <a:off x="2799525" y="920575"/>
              <a:ext cx="3546725" cy="672400"/>
              <a:chOff x="2799525" y="920575"/>
              <a:chExt cx="3546725" cy="672400"/>
            </a:xfrm>
          </p:grpSpPr>
          <p:cxnSp>
            <p:nvCxnSpPr>
              <p:cNvPr id="330" name="Google Shape;330;p36"/>
              <p:cNvCxnSpPr>
                <a:stCxn id="324" idx="0"/>
                <a:endCxn id="331" idx="2"/>
              </p:cNvCxnSpPr>
              <p:nvPr/>
            </p:nvCxnSpPr>
            <p:spPr>
              <a:xfrm rot="-5400000">
                <a:off x="3543975" y="567125"/>
                <a:ext cx="281400" cy="1770300"/>
              </a:xfrm>
              <a:prstGeom prst="bentConnector2">
                <a:avLst/>
              </a:prstGeom>
              <a:noFill/>
              <a:ln cap="flat" cmpd="sng" w="19050">
                <a:solidFill>
                  <a:srgbClr val="660000"/>
                </a:solidFill>
                <a:prstDash val="dot"/>
                <a:miter lim="8000"/>
                <a:headEnd len="sm" w="sm" type="none"/>
                <a:tailEnd len="sm" w="sm" type="none"/>
              </a:ln>
            </p:spPr>
          </p:cxnSp>
          <p:cxnSp>
            <p:nvCxnSpPr>
              <p:cNvPr id="332" name="Google Shape;332;p36"/>
              <p:cNvCxnSpPr>
                <a:endCxn id="327" idx="2"/>
              </p:cNvCxnSpPr>
              <p:nvPr/>
            </p:nvCxnSpPr>
            <p:spPr>
              <a:xfrm rot="-5400000">
                <a:off x="4372500" y="1113175"/>
                <a:ext cx="392100" cy="6900"/>
              </a:xfrm>
              <a:prstGeom prst="bentConnector3">
                <a:avLst>
                  <a:gd fmla="val 50016" name="adj1"/>
                </a:avLst>
              </a:prstGeom>
              <a:noFill/>
              <a:ln cap="flat" cmpd="sng" w="19050">
                <a:solidFill>
                  <a:srgbClr val="660000"/>
                </a:solidFill>
                <a:prstDash val="dot"/>
                <a:miter lim="8000"/>
                <a:headEnd len="sm" w="sm" type="none"/>
                <a:tailEnd len="sm" w="sm" type="none"/>
              </a:ln>
            </p:spPr>
          </p:cxnSp>
          <p:cxnSp>
            <p:nvCxnSpPr>
              <p:cNvPr id="333" name="Google Shape;333;p36"/>
              <p:cNvCxnSpPr/>
              <p:nvPr/>
            </p:nvCxnSpPr>
            <p:spPr>
              <a:xfrm rot="10800000">
                <a:off x="4577450" y="1315875"/>
                <a:ext cx="1768800" cy="276000"/>
              </a:xfrm>
              <a:prstGeom prst="bentConnector3">
                <a:avLst>
                  <a:gd fmla="val -212" name="adj1"/>
                </a:avLst>
              </a:prstGeom>
              <a:noFill/>
              <a:ln cap="flat" cmpd="sng" w="19050">
                <a:solidFill>
                  <a:srgbClr val="660000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334" name="Google Shape;334;p36"/>
            <p:cNvGrpSpPr/>
            <p:nvPr/>
          </p:nvGrpSpPr>
          <p:grpSpPr>
            <a:xfrm>
              <a:off x="5497050" y="1959263"/>
              <a:ext cx="1690500" cy="1462438"/>
              <a:chOff x="5497050" y="1959263"/>
              <a:chExt cx="1690500" cy="1462438"/>
            </a:xfrm>
          </p:grpSpPr>
          <p:cxnSp>
            <p:nvCxnSpPr>
              <p:cNvPr id="335" name="Google Shape;335;p36"/>
              <p:cNvCxnSpPr>
                <a:stCxn id="336" idx="2"/>
                <a:endCxn id="325" idx="0"/>
              </p:cNvCxnSpPr>
              <p:nvPr/>
            </p:nvCxnSpPr>
            <p:spPr>
              <a:xfrm>
                <a:off x="6342150" y="2735900"/>
                <a:ext cx="845400" cy="685800"/>
              </a:xfrm>
              <a:prstGeom prst="bentConnector2">
                <a:avLst/>
              </a:prstGeom>
              <a:noFill/>
              <a:ln cap="flat" cmpd="sng" w="19050">
                <a:solidFill>
                  <a:srgbClr val="660000"/>
                </a:solidFill>
                <a:prstDash val="dot"/>
                <a:miter lim="8000"/>
                <a:headEnd len="sm" w="sm" type="none"/>
                <a:tailEnd len="sm" w="sm" type="none"/>
              </a:ln>
            </p:spPr>
          </p:cxnSp>
          <p:cxnSp>
            <p:nvCxnSpPr>
              <p:cNvPr id="337" name="Google Shape;337;p36"/>
              <p:cNvCxnSpPr>
                <a:stCxn id="326" idx="0"/>
                <a:endCxn id="336" idx="2"/>
              </p:cNvCxnSpPr>
              <p:nvPr/>
            </p:nvCxnSpPr>
            <p:spPr>
              <a:xfrm rot="-5400000">
                <a:off x="5576850" y="2656100"/>
                <a:ext cx="685800" cy="845400"/>
              </a:xfrm>
              <a:prstGeom prst="bentConnector2">
                <a:avLst/>
              </a:prstGeom>
              <a:noFill/>
              <a:ln cap="flat" cmpd="sng" w="19050">
                <a:solidFill>
                  <a:srgbClr val="660000"/>
                </a:solidFill>
                <a:prstDash val="dot"/>
                <a:miter lim="8000"/>
                <a:headEnd len="sm" w="sm" type="none"/>
                <a:tailEnd len="sm" w="sm" type="none"/>
              </a:ln>
            </p:spPr>
          </p:cxnSp>
          <p:cxnSp>
            <p:nvCxnSpPr>
              <p:cNvPr id="338" name="Google Shape;338;p36"/>
              <p:cNvCxnSpPr>
                <a:stCxn id="328" idx="2"/>
              </p:cNvCxnSpPr>
              <p:nvPr/>
            </p:nvCxnSpPr>
            <p:spPr>
              <a:xfrm flipH="1" rot="-5400000">
                <a:off x="5954550" y="2347013"/>
                <a:ext cx="777300" cy="1800"/>
              </a:xfrm>
              <a:prstGeom prst="bentConnector3">
                <a:avLst>
                  <a:gd fmla="val 50000" name="adj1"/>
                </a:avLst>
              </a:prstGeom>
              <a:noFill/>
              <a:ln cap="flat" cmpd="sng" w="19050">
                <a:solidFill>
                  <a:srgbClr val="660000"/>
                </a:solidFill>
                <a:prstDash val="dot"/>
                <a:miter lim="8000"/>
                <a:headEnd len="med" w="med" type="none"/>
                <a:tailEnd len="med" w="med" type="none"/>
              </a:ln>
            </p:spPr>
          </p:cxn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37"/>
          <p:cNvSpPr txBox="1"/>
          <p:nvPr>
            <p:ph type="title"/>
          </p:nvPr>
        </p:nvSpPr>
        <p:spPr>
          <a:xfrm>
            <a:off x="720000" y="445025"/>
            <a:ext cx="80664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KOMPLETNÍ</a:t>
            </a:r>
            <a:endParaRPr/>
          </a:p>
        </p:txBody>
      </p:sp>
      <p:sp>
        <p:nvSpPr>
          <p:cNvPr id="344" name="Google Shape;344;p37"/>
          <p:cNvSpPr txBox="1"/>
          <p:nvPr>
            <p:ph idx="1" type="body"/>
          </p:nvPr>
        </p:nvSpPr>
        <p:spPr>
          <a:xfrm>
            <a:off x="720000" y="1266225"/>
            <a:ext cx="7704000" cy="333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/>
              <a:t>Úplná ztráta hybnosti</a:t>
            </a:r>
            <a:endParaRPr sz="1800"/>
          </a:p>
          <a:p>
            <a:pPr indent="-3429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Oxygen"/>
              <a:buChar char="○"/>
            </a:pPr>
            <a:r>
              <a:rPr lang="en" sz="1800">
                <a:solidFill>
                  <a:srgbClr val="212529"/>
                </a:solidFill>
                <a:highlight>
                  <a:srgbClr val="FFFFFF"/>
                </a:highlight>
              </a:rPr>
              <a:t>elevace ramene</a:t>
            </a:r>
            <a:endParaRPr sz="1800"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Oxygen"/>
              <a:buChar char="●"/>
            </a:pPr>
            <a:r>
              <a:rPr lang="en" sz="1800"/>
              <a:t>Trauma</a:t>
            </a:r>
            <a:endParaRPr sz="18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3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38"/>
          <p:cNvSpPr txBox="1"/>
          <p:nvPr>
            <p:ph type="title"/>
          </p:nvPr>
        </p:nvSpPr>
        <p:spPr>
          <a:xfrm>
            <a:off x="1525575" y="1231875"/>
            <a:ext cx="1422000" cy="462600"/>
          </a:xfrm>
          <a:prstGeom prst="rect">
            <a:avLst/>
          </a:prstGeom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Horní</a:t>
            </a:r>
            <a:endParaRPr sz="1800"/>
          </a:p>
        </p:txBody>
      </p:sp>
      <p:sp>
        <p:nvSpPr>
          <p:cNvPr id="351" name="Google Shape;351;p38"/>
          <p:cNvSpPr txBox="1"/>
          <p:nvPr>
            <p:ph idx="1" type="subTitle"/>
          </p:nvPr>
        </p:nvSpPr>
        <p:spPr>
          <a:xfrm>
            <a:off x="534825" y="1911975"/>
            <a:ext cx="3403500" cy="213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>
                <a:solidFill>
                  <a:srgbClr val="212529"/>
                </a:solidFill>
                <a:highlight>
                  <a:srgbClr val="FFFFFF"/>
                </a:highlight>
              </a:rPr>
              <a:t>C5–6</a:t>
            </a:r>
            <a:endParaRPr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>
                <a:solidFill>
                  <a:srgbClr val="212529"/>
                </a:solidFill>
                <a:highlight>
                  <a:srgbClr val="FFFFFF"/>
                </a:highlight>
              </a:rPr>
              <a:t>obrna Duchennova-Erbova</a:t>
            </a:r>
            <a:endParaRPr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>
                <a:solidFill>
                  <a:srgbClr val="212529"/>
                </a:solidFill>
                <a:highlight>
                  <a:srgbClr val="FFFFFF"/>
                </a:highlight>
              </a:rPr>
              <a:t>„dobrá ruka na ochrnutém rameni a paži“</a:t>
            </a:r>
            <a:endParaRPr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>
                <a:solidFill>
                  <a:srgbClr val="212529"/>
                </a:solidFill>
                <a:highlight>
                  <a:srgbClr val="FFFFFF"/>
                </a:highlight>
              </a:rPr>
              <a:t>,,waiter tip position"</a:t>
            </a:r>
            <a:endParaRPr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>
                <a:solidFill>
                  <a:srgbClr val="212529"/>
                </a:solidFill>
                <a:highlight>
                  <a:srgbClr val="FFFFFF"/>
                </a:highlight>
              </a:rPr>
              <a:t>nesprávný průchod porodními cestami</a:t>
            </a:r>
            <a:endParaRPr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rgbClr val="212529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52" name="Google Shape;352;p38"/>
          <p:cNvSpPr txBox="1"/>
          <p:nvPr>
            <p:ph idx="3" type="subTitle"/>
          </p:nvPr>
        </p:nvSpPr>
        <p:spPr>
          <a:xfrm>
            <a:off x="5605450" y="1911975"/>
            <a:ext cx="3469200" cy="213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>
                <a:solidFill>
                  <a:srgbClr val="212529"/>
                </a:solidFill>
                <a:highlight>
                  <a:srgbClr val="FFFFFF"/>
                </a:highlight>
              </a:rPr>
              <a:t>C8–Th1</a:t>
            </a:r>
            <a:endParaRPr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>
                <a:solidFill>
                  <a:srgbClr val="212529"/>
                </a:solidFill>
                <a:highlight>
                  <a:srgbClr val="FFFFFF"/>
                </a:highlight>
              </a:rPr>
              <a:t>Obrna Klumpkové-Dejerinové</a:t>
            </a:r>
            <a:endParaRPr>
              <a:solidFill>
                <a:srgbClr val="212529"/>
              </a:solidFill>
              <a:highlight>
                <a:srgbClr val="FFFFFF"/>
              </a:highlight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>
                <a:solidFill>
                  <a:srgbClr val="212529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„ochrnutá ruka na dobrém rameni a paži“</a:t>
            </a:r>
            <a:endParaRPr>
              <a:solidFill>
                <a:srgbClr val="212529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"/>
              <a:buChar char="●"/>
            </a:pPr>
            <a:r>
              <a:rPr lang="en">
                <a:solidFill>
                  <a:srgbClr val="212529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silné táhnutí paže vzhůru nad horizontálu</a:t>
            </a:r>
            <a:endParaRPr>
              <a:solidFill>
                <a:srgbClr val="212529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53" name="Google Shape;353;p38"/>
          <p:cNvSpPr txBox="1"/>
          <p:nvPr>
            <p:ph idx="4"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INKOMPLETNÍ</a:t>
            </a:r>
            <a:endParaRPr/>
          </a:p>
        </p:txBody>
      </p:sp>
      <p:sp>
        <p:nvSpPr>
          <p:cNvPr id="354" name="Google Shape;354;p3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55" name="Google Shape;355;p38"/>
          <p:cNvSpPr txBox="1"/>
          <p:nvPr>
            <p:ph idx="2" type="title"/>
          </p:nvPr>
        </p:nvSpPr>
        <p:spPr>
          <a:xfrm>
            <a:off x="6678100" y="1231875"/>
            <a:ext cx="1323900" cy="462600"/>
          </a:xfrm>
          <a:prstGeom prst="rect">
            <a:avLst/>
          </a:prstGeom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212121"/>
                </a:solidFill>
              </a:rPr>
              <a:t>Dolní</a:t>
            </a:r>
            <a:endParaRPr sz="1800">
              <a:solidFill>
                <a:srgbClr val="212121"/>
              </a:solidFill>
            </a:endParaRPr>
          </a:p>
        </p:txBody>
      </p:sp>
      <p:pic>
        <p:nvPicPr>
          <p:cNvPr id="356" name="Google Shape;356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10000" y="1426275"/>
            <a:ext cx="1323975" cy="2800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62" name="Google Shape;362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7475" y="891450"/>
            <a:ext cx="2778375" cy="3927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87125" y="891450"/>
            <a:ext cx="2729800" cy="3858400"/>
          </a:xfrm>
          <a:prstGeom prst="rect">
            <a:avLst/>
          </a:prstGeom>
          <a:noFill/>
          <a:ln>
            <a:noFill/>
          </a:ln>
        </p:spPr>
      </p:pic>
      <p:sp>
        <p:nvSpPr>
          <p:cNvPr id="364" name="Google Shape;364;p39"/>
          <p:cNvSpPr txBox="1"/>
          <p:nvPr/>
        </p:nvSpPr>
        <p:spPr>
          <a:xfrm>
            <a:off x="1096625" y="261775"/>
            <a:ext cx="1330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exend Deca"/>
                <a:ea typeface="Lexend Deca"/>
                <a:cs typeface="Lexend Deca"/>
                <a:sym typeface="Lexend Deca"/>
              </a:rPr>
              <a:t>Horní</a:t>
            </a:r>
            <a:endParaRPr sz="2000"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65" name="Google Shape;365;p39"/>
          <p:cNvSpPr txBox="1"/>
          <p:nvPr/>
        </p:nvSpPr>
        <p:spPr>
          <a:xfrm>
            <a:off x="5769300" y="261775"/>
            <a:ext cx="8388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Lexend Deca"/>
                <a:ea typeface="Lexend Deca"/>
                <a:cs typeface="Lexend Deca"/>
                <a:sym typeface="Lexend Deca"/>
              </a:rPr>
              <a:t>Dolní</a:t>
            </a:r>
            <a:endParaRPr sz="2000"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66" name="Google Shape;366;p39"/>
          <p:cNvSpPr/>
          <p:nvPr/>
        </p:nvSpPr>
        <p:spPr>
          <a:xfrm>
            <a:off x="1011725" y="1358400"/>
            <a:ext cx="360900" cy="353700"/>
          </a:xfrm>
          <a:prstGeom prst="ellipse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39"/>
          <p:cNvSpPr/>
          <p:nvPr/>
        </p:nvSpPr>
        <p:spPr>
          <a:xfrm>
            <a:off x="1503725" y="3265375"/>
            <a:ext cx="360900" cy="353700"/>
          </a:xfrm>
          <a:prstGeom prst="ellipse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39"/>
          <p:cNvSpPr/>
          <p:nvPr/>
        </p:nvSpPr>
        <p:spPr>
          <a:xfrm>
            <a:off x="2731500" y="3156000"/>
            <a:ext cx="360900" cy="353700"/>
          </a:xfrm>
          <a:prstGeom prst="ellipse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39"/>
          <p:cNvSpPr/>
          <p:nvPr/>
        </p:nvSpPr>
        <p:spPr>
          <a:xfrm>
            <a:off x="2328150" y="2070300"/>
            <a:ext cx="360900" cy="353700"/>
          </a:xfrm>
          <a:prstGeom prst="ellipse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39"/>
          <p:cNvSpPr/>
          <p:nvPr/>
        </p:nvSpPr>
        <p:spPr>
          <a:xfrm>
            <a:off x="6290800" y="3821625"/>
            <a:ext cx="360900" cy="353700"/>
          </a:xfrm>
          <a:prstGeom prst="ellipse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39"/>
          <p:cNvSpPr/>
          <p:nvPr/>
        </p:nvSpPr>
        <p:spPr>
          <a:xfrm>
            <a:off x="5863050" y="2873050"/>
            <a:ext cx="360900" cy="353700"/>
          </a:xfrm>
          <a:prstGeom prst="ellipse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39"/>
          <p:cNvSpPr/>
          <p:nvPr/>
        </p:nvSpPr>
        <p:spPr>
          <a:xfrm>
            <a:off x="7487050" y="3878800"/>
            <a:ext cx="360900" cy="353700"/>
          </a:xfrm>
          <a:prstGeom prst="ellipse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39"/>
          <p:cNvSpPr/>
          <p:nvPr/>
        </p:nvSpPr>
        <p:spPr>
          <a:xfrm>
            <a:off x="6995625" y="2713488"/>
            <a:ext cx="360900" cy="353700"/>
          </a:xfrm>
          <a:prstGeom prst="ellipse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4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79" name="Google Shape;379;p40"/>
          <p:cNvSpPr txBox="1"/>
          <p:nvPr/>
        </p:nvSpPr>
        <p:spPr>
          <a:xfrm>
            <a:off x="474025" y="183950"/>
            <a:ext cx="45564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Lexend Deca"/>
                <a:ea typeface="Lexend Deca"/>
                <a:cs typeface="Lexend Deca"/>
                <a:sym typeface="Lexend Deca"/>
              </a:rPr>
              <a:t>LÉČBA</a:t>
            </a:r>
            <a:endParaRPr sz="3500"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80" name="Google Shape;380;p40"/>
          <p:cNvSpPr txBox="1"/>
          <p:nvPr/>
        </p:nvSpPr>
        <p:spPr>
          <a:xfrm>
            <a:off x="551850" y="1259350"/>
            <a:ext cx="40752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72A1E"/>
              </a:buClr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Rehabilitace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72A1E"/>
              </a:buClr>
              <a:buSzPts val="1800"/>
              <a:buFont typeface="Oxygen"/>
              <a:buChar char="●"/>
            </a:pPr>
            <a:r>
              <a:rPr lang="en" sz="1800">
                <a:latin typeface="Oxygen"/>
                <a:ea typeface="Oxygen"/>
                <a:cs typeface="Oxygen"/>
                <a:sym typeface="Oxygen"/>
              </a:rPr>
              <a:t>Operace</a:t>
            </a:r>
            <a:endParaRPr sz="1800">
              <a:latin typeface="Oxygen"/>
              <a:ea typeface="Oxygen"/>
              <a:cs typeface="Oxygen"/>
              <a:sym typeface="Oxygen"/>
            </a:endParaRPr>
          </a:p>
        </p:txBody>
      </p:sp>
      <p:pic>
        <p:nvPicPr>
          <p:cNvPr id="381" name="Google Shape;381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49300" y="907250"/>
            <a:ext cx="1381125" cy="138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p4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49300" y="2803350"/>
            <a:ext cx="1381125" cy="138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p4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40875" y="1881188"/>
            <a:ext cx="1381125" cy="138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41"/>
          <p:cNvSpPr txBox="1"/>
          <p:nvPr>
            <p:ph type="title"/>
          </p:nvPr>
        </p:nvSpPr>
        <p:spPr>
          <a:xfrm>
            <a:off x="713225" y="297831"/>
            <a:ext cx="4449300" cy="162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Zdroje</a:t>
            </a:r>
            <a:endParaRPr/>
          </a:p>
        </p:txBody>
      </p:sp>
      <p:sp>
        <p:nvSpPr>
          <p:cNvPr id="389" name="Google Shape;389;p41"/>
          <p:cNvSpPr txBox="1"/>
          <p:nvPr>
            <p:ph idx="1" type="subTitle"/>
          </p:nvPr>
        </p:nvSpPr>
        <p:spPr>
          <a:xfrm>
            <a:off x="1494581" y="1868380"/>
            <a:ext cx="2886600" cy="9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https://www.wikiskripta.eu/w/Par%C3%A9za_plexus_brachialis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https://fyzioklinika.cz/poradna/clanky-o-zdravi/206-poporodni-pareza-brachialniho-plexu</a:t>
            </a:r>
            <a:endParaRPr/>
          </a:p>
        </p:txBody>
      </p:sp>
      <p:sp>
        <p:nvSpPr>
          <p:cNvPr id="390" name="Google Shape;390;p4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uscular Dystrophy by Slidesgo ">
  <a:themeElements>
    <a:clrScheme name="Simple Light">
      <a:dk1>
        <a:srgbClr val="000000"/>
      </a:dk1>
      <a:lt1>
        <a:srgbClr val="FFFFFF"/>
      </a:lt1>
      <a:dk2>
        <a:srgbClr val="000000"/>
      </a:dk2>
      <a:lt2>
        <a:srgbClr val="CC0000"/>
      </a:lt2>
      <a:accent1>
        <a:srgbClr val="CC0000"/>
      </a:accent1>
      <a:accent2>
        <a:srgbClr val="00000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