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64" r:id="rId4"/>
    <p:sldId id="312" r:id="rId5"/>
    <p:sldId id="313" r:id="rId6"/>
    <p:sldId id="314" r:id="rId7"/>
    <p:sldId id="315" r:id="rId8"/>
    <p:sldId id="316" r:id="rId9"/>
    <p:sldId id="301" r:id="rId10"/>
    <p:sldId id="274" r:id="rId11"/>
    <p:sldId id="317" r:id="rId12"/>
    <p:sldId id="267" r:id="rId13"/>
    <p:sldId id="263" r:id="rId14"/>
    <p:sldId id="307" r:id="rId15"/>
    <p:sldId id="302" r:id="rId16"/>
    <p:sldId id="308" r:id="rId17"/>
    <p:sldId id="303" r:id="rId18"/>
    <p:sldId id="309" r:id="rId19"/>
    <p:sldId id="304" r:id="rId20"/>
    <p:sldId id="310" r:id="rId21"/>
    <p:sldId id="305" r:id="rId22"/>
    <p:sldId id="311" r:id="rId23"/>
    <p:sldId id="30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5214D7-2D7A-4B22-8333-CB77AEE94EE0}">
  <a:tblStyle styleId="{9B5214D7-2D7A-4B22-8333-CB77AEE94E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</a:t>
            </a:r>
            <a:r>
              <a:rPr lang="cs-CZ" err="1"/>
              <a:t>Liebe</a:t>
            </a:r>
            <a:r>
              <a:rPr lang="cs-CZ"/>
              <a:t> </a:t>
            </a:r>
            <a:r>
              <a:rPr lang="cs-CZ" err="1"/>
              <a:t>Klasse</a:t>
            </a:r>
            <a:r>
              <a:rPr lang="cs-CZ"/>
              <a:t>, </a:t>
            </a:r>
            <a:r>
              <a:rPr lang="cs-CZ" err="1"/>
              <a:t>Liebe</a:t>
            </a:r>
            <a:r>
              <a:rPr lang="cs-CZ"/>
              <a:t> </a:t>
            </a:r>
            <a:r>
              <a:rPr lang="cs-CZ" err="1"/>
              <a:t>Frau</a:t>
            </a:r>
            <a:r>
              <a:rPr lang="cs-CZ"/>
              <a:t> </a:t>
            </a:r>
            <a:r>
              <a:rPr lang="cs-CZ" err="1"/>
              <a:t>Lehrerin</a:t>
            </a:r>
            <a:r>
              <a:rPr lang="cs-CZ"/>
              <a:t>, </a:t>
            </a:r>
            <a:r>
              <a:rPr lang="cs-CZ" err="1"/>
              <a:t>ich</a:t>
            </a:r>
            <a:r>
              <a:rPr lang="cs-CZ"/>
              <a:t> </a:t>
            </a:r>
            <a:r>
              <a:rPr lang="cs-CZ" err="1"/>
              <a:t>habe</a:t>
            </a:r>
            <a:r>
              <a:rPr lang="cs-CZ"/>
              <a:t> </a:t>
            </a:r>
            <a:r>
              <a:rPr lang="cs-CZ" err="1"/>
              <a:t>eine</a:t>
            </a:r>
            <a:r>
              <a:rPr lang="cs-CZ"/>
              <a:t> </a:t>
            </a:r>
            <a:r>
              <a:rPr lang="cs-CZ" err="1"/>
              <a:t>Präsentation</a:t>
            </a:r>
            <a:r>
              <a:rPr lang="cs-CZ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zum</a:t>
            </a:r>
            <a:r>
              <a:rPr lang="cs-CZ"/>
              <a:t> </a:t>
            </a:r>
            <a:r>
              <a:rPr lang="cs-CZ" err="1"/>
              <a:t>Thema</a:t>
            </a:r>
            <a:r>
              <a:rPr lang="cs-CZ"/>
              <a:t> Beethoven.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-Vážená třído, vážený učiteli, mám přednášku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připravené na téma Beethoven.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0226132c08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0226132c08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>
          <a:extLst>
            <a:ext uri="{FF2B5EF4-FFF2-40B4-BE49-F238E27FC236}">
              <a16:creationId xmlns:a16="http://schemas.microsoft.com/office/drawing/2014/main" id="{378DD13C-90FB-6BFD-BC56-02119E996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10226132c08_1_400:notes">
            <a:extLst>
              <a:ext uri="{FF2B5EF4-FFF2-40B4-BE49-F238E27FC236}">
                <a16:creationId xmlns:a16="http://schemas.microsoft.com/office/drawing/2014/main" id="{3BD35462-6058-092F-260A-A27DBA5CEC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10226132c08_1_400:notes">
            <a:extLst>
              <a:ext uri="{FF2B5EF4-FFF2-40B4-BE49-F238E27FC236}">
                <a16:creationId xmlns:a16="http://schemas.microsoft.com/office/drawing/2014/main" id="{5F629841-0205-0791-D6FC-56FA8C5DB8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0226132c08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0226132c08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963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369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423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2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727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6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02150420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102150420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-Beethoven </a:t>
            </a:r>
            <a:r>
              <a:rPr lang="cs-CZ" err="1"/>
              <a:t>wurde</a:t>
            </a:r>
            <a:r>
              <a:rPr lang="cs-CZ"/>
              <a:t> </a:t>
            </a:r>
            <a:r>
              <a:rPr lang="cs-CZ" err="1"/>
              <a:t>am</a:t>
            </a:r>
            <a:r>
              <a:rPr lang="cs-CZ"/>
              <a:t> 16. </a:t>
            </a:r>
            <a:r>
              <a:rPr lang="cs-CZ" err="1"/>
              <a:t>Dezember</a:t>
            </a:r>
            <a:r>
              <a:rPr lang="cs-CZ"/>
              <a:t> 1770 in Bonn </a:t>
            </a:r>
            <a:r>
              <a:rPr lang="cs-CZ" err="1"/>
              <a:t>geboren</a:t>
            </a: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er</a:t>
            </a:r>
            <a:r>
              <a:rPr lang="cs-CZ"/>
              <a:t> </a:t>
            </a:r>
            <a:r>
              <a:rPr lang="cs-CZ" err="1"/>
              <a:t>starb</a:t>
            </a:r>
            <a:r>
              <a:rPr lang="cs-CZ"/>
              <a:t> </a:t>
            </a:r>
            <a:r>
              <a:rPr lang="cs-CZ" err="1"/>
              <a:t>am</a:t>
            </a:r>
            <a:r>
              <a:rPr lang="cs-CZ"/>
              <a:t> 26. </a:t>
            </a:r>
            <a:r>
              <a:rPr lang="cs-CZ" err="1"/>
              <a:t>März</a:t>
            </a:r>
            <a:r>
              <a:rPr lang="cs-CZ"/>
              <a:t> 1827 in </a:t>
            </a:r>
            <a:r>
              <a:rPr lang="cs-CZ" err="1"/>
              <a:t>Wien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-Beethoven se narodil 16. prosince 1770 v Bonnu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 zemřel 26. března 1827 ve Vídni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-Er </a:t>
            </a:r>
            <a:r>
              <a:rPr lang="cs-CZ" err="1"/>
              <a:t>war</a:t>
            </a:r>
            <a:r>
              <a:rPr lang="cs-CZ"/>
              <a:t> </a:t>
            </a:r>
            <a:r>
              <a:rPr lang="cs-CZ" err="1"/>
              <a:t>Komponist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Pianist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ist</a:t>
            </a:r>
            <a:r>
              <a:rPr lang="cs-CZ"/>
              <a:t> </a:t>
            </a:r>
            <a:r>
              <a:rPr lang="cs-CZ" err="1"/>
              <a:t>eines</a:t>
            </a:r>
            <a:r>
              <a:rPr lang="cs-CZ"/>
              <a:t> der </a:t>
            </a:r>
            <a:r>
              <a:rPr lang="cs-CZ" err="1"/>
              <a:t>besten</a:t>
            </a: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Komponisten</a:t>
            </a:r>
            <a:r>
              <a:rPr lang="cs-CZ"/>
              <a:t> </a:t>
            </a:r>
            <a:r>
              <a:rPr lang="cs-CZ" err="1"/>
              <a:t>klassischer</a:t>
            </a:r>
            <a:r>
              <a:rPr lang="cs-CZ"/>
              <a:t> </a:t>
            </a:r>
            <a:r>
              <a:rPr lang="cs-CZ" err="1"/>
              <a:t>Musik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-Byl skladatelem a klavíristou a je jedním z nejlepších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skladatelů vážné hudby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006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137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150420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150420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718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10226132c08_1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10226132c08_1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78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2150420b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2150420b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-Beethoven </a:t>
            </a:r>
            <a:r>
              <a:rPr lang="cs-CZ" err="1"/>
              <a:t>stammte</a:t>
            </a:r>
            <a:r>
              <a:rPr lang="cs-CZ"/>
              <a:t> </a:t>
            </a:r>
            <a:r>
              <a:rPr lang="cs-CZ" err="1"/>
              <a:t>Aus</a:t>
            </a:r>
            <a:r>
              <a:rPr lang="cs-CZ"/>
              <a:t> </a:t>
            </a:r>
            <a:r>
              <a:rPr lang="cs-CZ" err="1"/>
              <a:t>einer</a:t>
            </a:r>
            <a:r>
              <a:rPr lang="cs-CZ"/>
              <a:t> </a:t>
            </a:r>
            <a:r>
              <a:rPr lang="cs-CZ" err="1"/>
              <a:t>Musikerfamilie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-Beethoven pocházel z muzikantské rodiny.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-Er </a:t>
            </a:r>
            <a:r>
              <a:rPr lang="cs-CZ" err="1"/>
              <a:t>hatte</a:t>
            </a:r>
            <a:r>
              <a:rPr lang="cs-CZ"/>
              <a:t> </a:t>
            </a:r>
            <a:r>
              <a:rPr lang="cs-CZ" err="1"/>
              <a:t>sieben</a:t>
            </a:r>
            <a:r>
              <a:rPr lang="cs-CZ"/>
              <a:t> </a:t>
            </a:r>
            <a:r>
              <a:rPr lang="cs-CZ" err="1"/>
              <a:t>geschwister</a:t>
            </a:r>
            <a:r>
              <a:rPr lang="cs-CZ"/>
              <a:t>, </a:t>
            </a:r>
            <a:r>
              <a:rPr lang="cs-CZ" err="1"/>
              <a:t>aber</a:t>
            </a:r>
            <a:r>
              <a:rPr lang="cs-CZ"/>
              <a:t> </a:t>
            </a:r>
            <a:r>
              <a:rPr lang="cs-CZ" err="1"/>
              <a:t>nur</a:t>
            </a:r>
            <a:r>
              <a:rPr lang="cs-CZ"/>
              <a:t> </a:t>
            </a:r>
            <a:r>
              <a:rPr lang="cs-CZ" err="1"/>
              <a:t>ludwig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seine</a:t>
            </a:r>
            <a:r>
              <a:rPr lang="cs-CZ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beiden</a:t>
            </a:r>
            <a:r>
              <a:rPr lang="cs-CZ"/>
              <a:t> </a:t>
            </a:r>
            <a:r>
              <a:rPr lang="cs-CZ" err="1"/>
              <a:t>jüngeren</a:t>
            </a:r>
            <a:r>
              <a:rPr lang="cs-CZ"/>
              <a:t> </a:t>
            </a:r>
            <a:r>
              <a:rPr lang="cs-CZ" err="1"/>
              <a:t>brüder</a:t>
            </a:r>
            <a:r>
              <a:rPr lang="cs-CZ"/>
              <a:t> </a:t>
            </a:r>
            <a:r>
              <a:rPr lang="cs-CZ" err="1"/>
              <a:t>überlebten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kindheit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-Měl sedm sourozenců, ale jen Ludwig a jeho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mladší bratři přežili dětství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</a:t>
            </a:r>
            <a:r>
              <a:rPr lang="cs-CZ" err="1"/>
              <a:t>Beethovens</a:t>
            </a:r>
            <a:r>
              <a:rPr lang="cs-CZ"/>
              <a:t> </a:t>
            </a:r>
            <a:r>
              <a:rPr lang="cs-CZ" err="1"/>
              <a:t>erster</a:t>
            </a:r>
            <a:r>
              <a:rPr lang="cs-CZ"/>
              <a:t> </a:t>
            </a:r>
            <a:r>
              <a:rPr lang="cs-CZ" err="1"/>
              <a:t>Musiklehrer</a:t>
            </a:r>
            <a:r>
              <a:rPr lang="cs-CZ"/>
              <a:t> </a:t>
            </a:r>
            <a:r>
              <a:rPr lang="cs-CZ" err="1"/>
              <a:t>war</a:t>
            </a:r>
            <a:r>
              <a:rPr lang="cs-CZ"/>
              <a:t> </a:t>
            </a:r>
            <a:r>
              <a:rPr lang="cs-CZ" err="1"/>
              <a:t>sein</a:t>
            </a:r>
            <a:r>
              <a:rPr lang="cs-CZ"/>
              <a:t> Vater.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-Beethovenovým prvním učitelem hudby byl jeho otec.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>
          <a:extLst>
            <a:ext uri="{FF2B5EF4-FFF2-40B4-BE49-F238E27FC236}">
              <a16:creationId xmlns:a16="http://schemas.microsoft.com/office/drawing/2014/main" id="{746D4A45-7D93-5BE5-AB06-226010F28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2150420b3_0_31:notes">
            <a:extLst>
              <a:ext uri="{FF2B5EF4-FFF2-40B4-BE49-F238E27FC236}">
                <a16:creationId xmlns:a16="http://schemas.microsoft.com/office/drawing/2014/main" id="{4CA742D1-6777-7134-38A6-4E4DEF404F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2150420b3_0_31:notes">
            <a:extLst>
              <a:ext uri="{FF2B5EF4-FFF2-40B4-BE49-F238E27FC236}">
                <a16:creationId xmlns:a16="http://schemas.microsoft.com/office/drawing/2014/main" id="{E4F78565-C7A2-C50D-AA41-9CE5D92F1F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</a:t>
            </a:r>
            <a:r>
              <a:rPr lang="cs-CZ" err="1"/>
              <a:t>Seine</a:t>
            </a:r>
            <a:r>
              <a:rPr lang="cs-CZ"/>
              <a:t> </a:t>
            </a:r>
            <a:r>
              <a:rPr lang="cs-CZ" err="1"/>
              <a:t>erste</a:t>
            </a:r>
            <a:r>
              <a:rPr lang="cs-CZ"/>
              <a:t> </a:t>
            </a:r>
            <a:r>
              <a:rPr lang="cs-CZ" err="1"/>
              <a:t>Komposition</a:t>
            </a:r>
            <a:r>
              <a:rPr lang="cs-CZ"/>
              <a:t> </a:t>
            </a:r>
            <a:r>
              <a:rPr lang="cs-CZ" err="1"/>
              <a:t>im</a:t>
            </a:r>
            <a:r>
              <a:rPr lang="cs-CZ"/>
              <a:t> Alter von 13 </a:t>
            </a:r>
            <a:r>
              <a:rPr lang="cs-CZ" err="1"/>
              <a:t>Jahren</a:t>
            </a:r>
            <a:r>
              <a:rPr lang="cs-CZ"/>
              <a:t> </a:t>
            </a:r>
            <a:r>
              <a:rPr lang="cs-CZ" err="1"/>
              <a:t>war</a:t>
            </a:r>
            <a:r>
              <a:rPr lang="cs-CZ"/>
              <a:t> </a:t>
            </a:r>
            <a:r>
              <a:rPr lang="cs-CZ" err="1"/>
              <a:t>eine</a:t>
            </a:r>
            <a:r>
              <a:rPr lang="cs-CZ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Reihe</a:t>
            </a:r>
            <a:r>
              <a:rPr lang="cs-CZ"/>
              <a:t> von </a:t>
            </a:r>
            <a:r>
              <a:rPr lang="cs-CZ" err="1"/>
              <a:t>Klaviervariationen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-Jeho první skladbou ve 13 letech byla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řada klavírních variací.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646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>
          <a:extLst>
            <a:ext uri="{FF2B5EF4-FFF2-40B4-BE49-F238E27FC236}">
              <a16:creationId xmlns:a16="http://schemas.microsoft.com/office/drawing/2014/main" id="{F5F036E6-9414-C294-72DD-86F3A6C3C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2150420b3_0_31:notes">
            <a:extLst>
              <a:ext uri="{FF2B5EF4-FFF2-40B4-BE49-F238E27FC236}">
                <a16:creationId xmlns:a16="http://schemas.microsoft.com/office/drawing/2014/main" id="{068A383A-4468-1031-F108-39C6AD0D72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2150420b3_0_31:notes">
            <a:extLst>
              <a:ext uri="{FF2B5EF4-FFF2-40B4-BE49-F238E27FC236}">
                <a16:creationId xmlns:a16="http://schemas.microsoft.com/office/drawing/2014/main" id="{B22A9B6B-11D3-040D-E014-8450E20D41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</a:t>
            </a:r>
            <a:r>
              <a:rPr lang="cs-CZ" err="1"/>
              <a:t>Im</a:t>
            </a:r>
            <a:r>
              <a:rPr lang="cs-CZ"/>
              <a:t> Alter von 21 </a:t>
            </a:r>
            <a:r>
              <a:rPr lang="cs-CZ" err="1"/>
              <a:t>Jahren</a:t>
            </a:r>
            <a:r>
              <a:rPr lang="cs-CZ"/>
              <a:t> </a:t>
            </a:r>
            <a:r>
              <a:rPr lang="cs-CZ" err="1"/>
              <a:t>zog</a:t>
            </a:r>
            <a:r>
              <a:rPr lang="cs-CZ"/>
              <a:t> </a:t>
            </a:r>
            <a:r>
              <a:rPr lang="cs-CZ" err="1"/>
              <a:t>er</a:t>
            </a:r>
            <a:r>
              <a:rPr lang="cs-CZ"/>
              <a:t> nach </a:t>
            </a:r>
            <a:r>
              <a:rPr lang="cs-CZ" err="1"/>
              <a:t>Wien</a:t>
            </a:r>
            <a:r>
              <a:rPr lang="cs-CZ"/>
              <a:t>, um </a:t>
            </a:r>
            <a:r>
              <a:rPr lang="cs-CZ" err="1"/>
              <a:t>bei</a:t>
            </a:r>
            <a:r>
              <a:rPr lang="cs-CZ"/>
              <a:t> Haydn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Komposition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studieren</a:t>
            </a:r>
            <a:r>
              <a:rPr lang="cs-CZ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-Ve věku 21 let se přestěhoval do Vídně, aby studoval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 Haydna kompozici.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</a:t>
            </a:r>
            <a:r>
              <a:rPr lang="cs-CZ" err="1"/>
              <a:t>Wien</a:t>
            </a:r>
            <a:r>
              <a:rPr lang="cs-CZ"/>
              <a:t> </a:t>
            </a:r>
            <a:r>
              <a:rPr lang="cs-CZ" err="1"/>
              <a:t>wurde</a:t>
            </a:r>
            <a:r>
              <a:rPr lang="cs-CZ"/>
              <a:t> </a:t>
            </a:r>
            <a:r>
              <a:rPr lang="cs-CZ" err="1"/>
              <a:t>für</a:t>
            </a:r>
            <a:r>
              <a:rPr lang="cs-CZ"/>
              <a:t> den Rest </a:t>
            </a:r>
            <a:r>
              <a:rPr lang="cs-CZ" err="1"/>
              <a:t>seines</a:t>
            </a:r>
            <a:r>
              <a:rPr lang="cs-CZ"/>
              <a:t> </a:t>
            </a:r>
            <a:r>
              <a:rPr lang="cs-CZ" err="1"/>
              <a:t>Lebens</a:t>
            </a:r>
            <a:r>
              <a:rPr lang="cs-CZ"/>
              <a:t> </a:t>
            </a:r>
            <a:r>
              <a:rPr lang="cs-CZ" err="1"/>
              <a:t>seine</a:t>
            </a:r>
            <a:r>
              <a:rPr lang="cs-CZ"/>
              <a:t> </a:t>
            </a:r>
            <a:r>
              <a:rPr lang="cs-CZ" err="1"/>
              <a:t>Heimat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-Vídeň se mu stala domovem na celý život.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685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>
          <a:extLst>
            <a:ext uri="{FF2B5EF4-FFF2-40B4-BE49-F238E27FC236}">
              <a16:creationId xmlns:a16="http://schemas.microsoft.com/office/drawing/2014/main" id="{753D4A00-314A-C7E0-B1CF-B4CB7819E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2150420b3_0_31:notes">
            <a:extLst>
              <a:ext uri="{FF2B5EF4-FFF2-40B4-BE49-F238E27FC236}">
                <a16:creationId xmlns:a16="http://schemas.microsoft.com/office/drawing/2014/main" id="{2BAAECC0-98CA-1222-B9DA-B7A63EB4AC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2150420b3_0_31:notes">
            <a:extLst>
              <a:ext uri="{FF2B5EF4-FFF2-40B4-BE49-F238E27FC236}">
                <a16:creationId xmlns:a16="http://schemas.microsoft.com/office/drawing/2014/main" id="{42D3A241-380C-F66B-B3EE-93B95F236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-Beethoven </a:t>
            </a:r>
            <a:r>
              <a:rPr lang="cs-CZ" err="1"/>
              <a:t>heiratete</a:t>
            </a:r>
            <a:r>
              <a:rPr lang="cs-CZ"/>
              <a:t> </a:t>
            </a:r>
            <a:r>
              <a:rPr lang="cs-CZ" err="1"/>
              <a:t>nie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hatte</a:t>
            </a:r>
            <a:r>
              <a:rPr lang="cs-CZ"/>
              <a:t> </a:t>
            </a:r>
            <a:r>
              <a:rPr lang="cs-CZ" err="1"/>
              <a:t>nie</a:t>
            </a:r>
            <a:r>
              <a:rPr lang="cs-CZ"/>
              <a:t> </a:t>
            </a:r>
            <a:r>
              <a:rPr lang="cs-CZ" err="1"/>
              <a:t>Kinder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-Beethoven se nikdy neoženil a nikdy neměl děti.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-Er </a:t>
            </a:r>
            <a:r>
              <a:rPr lang="cs-CZ" err="1"/>
              <a:t>hatte</a:t>
            </a:r>
            <a:r>
              <a:rPr lang="cs-CZ"/>
              <a:t> </a:t>
            </a:r>
            <a:r>
              <a:rPr lang="cs-CZ" err="1"/>
              <a:t>nur</a:t>
            </a:r>
            <a:r>
              <a:rPr lang="cs-CZ"/>
              <a:t> </a:t>
            </a:r>
            <a:r>
              <a:rPr lang="cs-CZ" err="1"/>
              <a:t>Liebesbeziehungen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-Měl jen romantické vztahy.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355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>
          <a:extLst>
            <a:ext uri="{FF2B5EF4-FFF2-40B4-BE49-F238E27FC236}">
              <a16:creationId xmlns:a16="http://schemas.microsoft.com/office/drawing/2014/main" id="{12B51ADD-DF83-BC81-7F13-FF1C5E691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2150420b3_0_31:notes">
            <a:extLst>
              <a:ext uri="{FF2B5EF4-FFF2-40B4-BE49-F238E27FC236}">
                <a16:creationId xmlns:a16="http://schemas.microsoft.com/office/drawing/2014/main" id="{87DEEE90-D3D0-C482-46FE-3A9A939F3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2150420b3_0_31:notes">
            <a:extLst>
              <a:ext uri="{FF2B5EF4-FFF2-40B4-BE49-F238E27FC236}">
                <a16:creationId xmlns:a16="http://schemas.microsoft.com/office/drawing/2014/main" id="{03E2DFDE-442F-F3AF-D7D3-42805053F5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-Ab 1800 </a:t>
            </a:r>
            <a:r>
              <a:rPr lang="cs-CZ" err="1"/>
              <a:t>begann</a:t>
            </a:r>
            <a:r>
              <a:rPr lang="cs-CZ"/>
              <a:t> </a:t>
            </a:r>
            <a:r>
              <a:rPr lang="cs-CZ" err="1"/>
              <a:t>sich</a:t>
            </a:r>
            <a:r>
              <a:rPr lang="cs-CZ"/>
              <a:t> </a:t>
            </a:r>
            <a:r>
              <a:rPr lang="cs-CZ" err="1"/>
              <a:t>Beethovens</a:t>
            </a:r>
            <a:r>
              <a:rPr lang="cs-CZ"/>
              <a:t> </a:t>
            </a:r>
            <a:r>
              <a:rPr lang="cs-CZ" err="1"/>
              <a:t>Gehör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verschlechtern</a:t>
            </a:r>
            <a:r>
              <a:rPr lang="cs-CZ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er</a:t>
            </a:r>
            <a:r>
              <a:rPr lang="cs-CZ"/>
              <a:t> </a:t>
            </a:r>
            <a:r>
              <a:rPr lang="cs-CZ" err="1"/>
              <a:t>stellte</a:t>
            </a:r>
            <a:r>
              <a:rPr lang="cs-CZ"/>
              <a:t> </a:t>
            </a:r>
            <a:r>
              <a:rPr lang="cs-CZ" err="1"/>
              <a:t>seine</a:t>
            </a:r>
            <a:r>
              <a:rPr lang="cs-CZ"/>
              <a:t> </a:t>
            </a:r>
            <a:r>
              <a:rPr lang="cs-CZ" err="1"/>
              <a:t>Arbeit</a:t>
            </a:r>
            <a:r>
              <a:rPr lang="cs-CZ"/>
              <a:t> </a:t>
            </a:r>
            <a:r>
              <a:rPr lang="cs-CZ" err="1"/>
              <a:t>jedoch</a:t>
            </a:r>
            <a:r>
              <a:rPr lang="cs-CZ"/>
              <a:t> </a:t>
            </a:r>
            <a:r>
              <a:rPr lang="cs-CZ" err="1"/>
              <a:t>nicht</a:t>
            </a:r>
            <a:r>
              <a:rPr lang="cs-CZ"/>
              <a:t> </a:t>
            </a:r>
            <a:r>
              <a:rPr lang="cs-CZ" err="1"/>
              <a:t>ein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-Od roku 1800 se Beethovenův sluch začal zhoršovat,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Svou práci však nezastavil.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-Um 1814 </a:t>
            </a:r>
            <a:r>
              <a:rPr lang="cs-CZ" err="1"/>
              <a:t>war</a:t>
            </a:r>
            <a:r>
              <a:rPr lang="cs-CZ"/>
              <a:t> der </a:t>
            </a:r>
            <a:r>
              <a:rPr lang="cs-CZ" err="1"/>
              <a:t>Komponist</a:t>
            </a:r>
            <a:r>
              <a:rPr lang="cs-CZ"/>
              <a:t> </a:t>
            </a:r>
            <a:r>
              <a:rPr lang="cs-CZ" err="1"/>
              <a:t>bereits</a:t>
            </a:r>
            <a:r>
              <a:rPr lang="cs-CZ"/>
              <a:t> fast </a:t>
            </a:r>
            <a:r>
              <a:rPr lang="cs-CZ" err="1"/>
              <a:t>völlig</a:t>
            </a:r>
            <a:r>
              <a:rPr lang="cs-CZ"/>
              <a:t> </a:t>
            </a:r>
            <a:r>
              <a:rPr lang="cs-CZ" err="1"/>
              <a:t>taub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trat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nicht</a:t>
            </a:r>
            <a:r>
              <a:rPr lang="cs-CZ"/>
              <a:t> </a:t>
            </a:r>
            <a:r>
              <a:rPr lang="cs-CZ" err="1"/>
              <a:t>öffentlich</a:t>
            </a:r>
            <a:r>
              <a:rPr lang="cs-CZ"/>
              <a:t> </a:t>
            </a:r>
            <a:r>
              <a:rPr lang="cs-CZ" err="1"/>
              <a:t>auf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-V roce 1814 byl skladatel již téměř úplně hluchý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 nevystupoval na veřejnosti.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05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>
          <a:extLst>
            <a:ext uri="{FF2B5EF4-FFF2-40B4-BE49-F238E27FC236}">
              <a16:creationId xmlns:a16="http://schemas.microsoft.com/office/drawing/2014/main" id="{105E8B37-FECA-9ECB-F860-7F86C0AE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2150420b3_0_31:notes">
            <a:extLst>
              <a:ext uri="{FF2B5EF4-FFF2-40B4-BE49-F238E27FC236}">
                <a16:creationId xmlns:a16="http://schemas.microsoft.com/office/drawing/2014/main" id="{13669CAE-10E0-8FEA-01B9-2B87C8A2A1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2150420b3_0_31:notes">
            <a:extLst>
              <a:ext uri="{FF2B5EF4-FFF2-40B4-BE49-F238E27FC236}">
                <a16:creationId xmlns:a16="http://schemas.microsoft.com/office/drawing/2014/main" id="{9AC8A60D-F74E-7432-4D84-1BC70DB12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</a:t>
            </a:r>
            <a:r>
              <a:rPr lang="cs-CZ" err="1"/>
              <a:t>Seine</a:t>
            </a:r>
            <a:r>
              <a:rPr lang="cs-CZ"/>
              <a:t> </a:t>
            </a:r>
            <a:r>
              <a:rPr lang="cs-CZ" err="1"/>
              <a:t>letzte</a:t>
            </a:r>
            <a:r>
              <a:rPr lang="cs-CZ"/>
              <a:t> </a:t>
            </a:r>
            <a:r>
              <a:rPr lang="cs-CZ" err="1"/>
              <a:t>komponierte</a:t>
            </a:r>
            <a:r>
              <a:rPr lang="cs-CZ"/>
              <a:t> </a:t>
            </a:r>
            <a:r>
              <a:rPr lang="cs-CZ" err="1"/>
              <a:t>Symphonie</a:t>
            </a:r>
            <a:r>
              <a:rPr lang="cs-CZ"/>
              <a:t> </a:t>
            </a:r>
            <a:r>
              <a:rPr lang="cs-CZ" err="1"/>
              <a:t>war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neunte</a:t>
            </a:r>
            <a:r>
              <a:rPr lang="cs-CZ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-Jeho poslední složená symfonie byla devátá.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75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>
          <a:extLst>
            <a:ext uri="{FF2B5EF4-FFF2-40B4-BE49-F238E27FC236}">
              <a16:creationId xmlns:a16="http://schemas.microsoft.com/office/drawing/2014/main" id="{E0C33F51-AA53-DA72-DD95-7888AB067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02fd10fd1_0_151:notes">
            <a:extLst>
              <a:ext uri="{FF2B5EF4-FFF2-40B4-BE49-F238E27FC236}">
                <a16:creationId xmlns:a16="http://schemas.microsoft.com/office/drawing/2014/main" id="{AC4EC25B-185B-4DB7-DB87-9C194A2947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002fd10fd1_0_151:notes">
            <a:extLst>
              <a:ext uri="{FF2B5EF4-FFF2-40B4-BE49-F238E27FC236}">
                <a16:creationId xmlns:a16="http://schemas.microsoft.com/office/drawing/2014/main" id="{60B12A92-35CC-5B89-FDCC-7DEB09FC0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Devět symfonií</a:t>
            </a:r>
            <a:br>
              <a:rPr lang="cs-CZ"/>
            </a:br>
            <a:r>
              <a:rPr lang="cs-CZ"/>
              <a:t>Pět klavírních koncertů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Sólové a komorní skladby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Další významná koncertní díla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482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6D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9125" y="-41325"/>
            <a:ext cx="9175650" cy="5226150"/>
          </a:xfrm>
          <a:custGeom>
            <a:avLst/>
            <a:gdLst/>
            <a:ahLst/>
            <a:cxnLst/>
            <a:rect l="l" t="t" r="r" b="b"/>
            <a:pathLst>
              <a:path w="367026" h="209046" extrusionOk="0">
                <a:moveTo>
                  <a:pt x="0" y="734"/>
                </a:moveTo>
                <a:lnTo>
                  <a:pt x="0" y="209046"/>
                </a:lnTo>
                <a:lnTo>
                  <a:pt x="183697" y="209046"/>
                </a:lnTo>
                <a:lnTo>
                  <a:pt x="367026" y="0"/>
                </a:lnTo>
                <a:close/>
              </a:path>
            </a:pathLst>
          </a:cu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012" scaled="0"/>
          </a:gra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588675" y="572717"/>
            <a:ext cx="9810000" cy="390000"/>
          </a:xfrm>
          <a:prstGeom prst="rect">
            <a:avLst/>
          </a:prstGeom>
          <a:solidFill>
            <a:srgbClr val="FFF5EB">
              <a:alpha val="45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588675" y="379578"/>
            <a:ext cx="9810000" cy="99900"/>
          </a:xfrm>
          <a:prstGeom prst="rect">
            <a:avLst/>
          </a:prstGeom>
          <a:solidFill>
            <a:srgbClr val="FFF5EB">
              <a:alpha val="45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88675" y="1055956"/>
            <a:ext cx="9810000" cy="99900"/>
          </a:xfrm>
          <a:prstGeom prst="rect">
            <a:avLst/>
          </a:prstGeom>
          <a:solidFill>
            <a:srgbClr val="FFF5EB">
              <a:alpha val="45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88675" y="249439"/>
            <a:ext cx="9810000" cy="36900"/>
          </a:xfrm>
          <a:prstGeom prst="rect">
            <a:avLst/>
          </a:prstGeom>
          <a:solidFill>
            <a:srgbClr val="FFF5EB">
              <a:alpha val="45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588675" y="119301"/>
            <a:ext cx="9810000" cy="36900"/>
          </a:xfrm>
          <a:prstGeom prst="rect">
            <a:avLst/>
          </a:prstGeom>
          <a:solidFill>
            <a:srgbClr val="FFF5EB">
              <a:alpha val="45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588675" y="-10838"/>
            <a:ext cx="9810000" cy="36900"/>
          </a:xfrm>
          <a:prstGeom prst="rect">
            <a:avLst/>
          </a:prstGeom>
          <a:solidFill>
            <a:srgbClr val="FFF5EB">
              <a:alpha val="45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123710" y="33484"/>
            <a:ext cx="8747654" cy="4920635"/>
            <a:chOff x="123710" y="33484"/>
            <a:chExt cx="8747654" cy="4920635"/>
          </a:xfrm>
        </p:grpSpPr>
        <p:sp>
          <p:nvSpPr>
            <p:cNvPr id="17" name="Google Shape;17;p2"/>
            <p:cNvSpPr/>
            <p:nvPr/>
          </p:nvSpPr>
          <p:spPr>
            <a:xfrm>
              <a:off x="2625224" y="3838824"/>
              <a:ext cx="125847" cy="225826"/>
            </a:xfrm>
            <a:custGeom>
              <a:avLst/>
              <a:gdLst/>
              <a:ahLst/>
              <a:cxnLst/>
              <a:rect l="l" t="t" r="r" b="b"/>
              <a:pathLst>
                <a:path w="2164" h="3883" extrusionOk="0">
                  <a:moveTo>
                    <a:pt x="2029" y="0"/>
                  </a:moveTo>
                  <a:lnTo>
                    <a:pt x="575" y="345"/>
                  </a:lnTo>
                  <a:cubicBezTo>
                    <a:pt x="536" y="345"/>
                    <a:pt x="517" y="402"/>
                    <a:pt x="517" y="422"/>
                  </a:cubicBezTo>
                  <a:lnTo>
                    <a:pt x="977" y="2872"/>
                  </a:lnTo>
                  <a:cubicBezTo>
                    <a:pt x="912" y="2843"/>
                    <a:pt x="838" y="2828"/>
                    <a:pt x="760" y="2828"/>
                  </a:cubicBezTo>
                  <a:cubicBezTo>
                    <a:pt x="630" y="2828"/>
                    <a:pt x="491" y="2871"/>
                    <a:pt x="383" y="2967"/>
                  </a:cubicBezTo>
                  <a:cubicBezTo>
                    <a:pt x="77" y="3159"/>
                    <a:pt x="0" y="3484"/>
                    <a:pt x="134" y="3695"/>
                  </a:cubicBezTo>
                  <a:cubicBezTo>
                    <a:pt x="218" y="3820"/>
                    <a:pt x="358" y="3883"/>
                    <a:pt x="512" y="3883"/>
                  </a:cubicBezTo>
                  <a:cubicBezTo>
                    <a:pt x="641" y="3883"/>
                    <a:pt x="778" y="3839"/>
                    <a:pt x="900" y="3752"/>
                  </a:cubicBezTo>
                  <a:cubicBezTo>
                    <a:pt x="919" y="3752"/>
                    <a:pt x="919" y="3714"/>
                    <a:pt x="957" y="3714"/>
                  </a:cubicBezTo>
                  <a:cubicBezTo>
                    <a:pt x="1168" y="3522"/>
                    <a:pt x="1264" y="3235"/>
                    <a:pt x="1206" y="2948"/>
                  </a:cubicBezTo>
                  <a:lnTo>
                    <a:pt x="900" y="1187"/>
                  </a:lnTo>
                  <a:lnTo>
                    <a:pt x="1379" y="1072"/>
                  </a:lnTo>
                  <a:cubicBezTo>
                    <a:pt x="1857" y="958"/>
                    <a:pt x="2163" y="479"/>
                    <a:pt x="2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57678" y="349708"/>
              <a:ext cx="201720" cy="159663"/>
            </a:xfrm>
            <a:custGeom>
              <a:avLst/>
              <a:gdLst/>
              <a:ahLst/>
              <a:cxnLst/>
              <a:rect l="l" t="t" r="r" b="b"/>
              <a:pathLst>
                <a:path w="2662" h="2107" extrusionOk="0">
                  <a:moveTo>
                    <a:pt x="1340" y="1"/>
                  </a:moveTo>
                  <a:lnTo>
                    <a:pt x="1149" y="920"/>
                  </a:lnTo>
                  <a:lnTo>
                    <a:pt x="1" y="1054"/>
                  </a:lnTo>
                  <a:lnTo>
                    <a:pt x="1149" y="1207"/>
                  </a:lnTo>
                  <a:lnTo>
                    <a:pt x="1340" y="2106"/>
                  </a:lnTo>
                  <a:lnTo>
                    <a:pt x="1513" y="1207"/>
                  </a:lnTo>
                  <a:lnTo>
                    <a:pt x="2661" y="1054"/>
                  </a:lnTo>
                  <a:lnTo>
                    <a:pt x="1513" y="92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990888" y="5590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30464" y="334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89008" y="1083287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35360" y="719428"/>
              <a:ext cx="140900" cy="141013"/>
            </a:xfrm>
            <a:custGeom>
              <a:avLst/>
              <a:gdLst/>
              <a:ahLst/>
              <a:cxnLst/>
              <a:rect l="l" t="t" r="r" b="b"/>
              <a:pathLst>
                <a:path w="1245" h="1246" extrusionOk="0">
                  <a:moveTo>
                    <a:pt x="632" y="1"/>
                  </a:moveTo>
                  <a:lnTo>
                    <a:pt x="537" y="537"/>
                  </a:lnTo>
                  <a:lnTo>
                    <a:pt x="1" y="633"/>
                  </a:lnTo>
                  <a:lnTo>
                    <a:pt x="537" y="709"/>
                  </a:lnTo>
                  <a:lnTo>
                    <a:pt x="632" y="1245"/>
                  </a:lnTo>
                  <a:lnTo>
                    <a:pt x="690" y="709"/>
                  </a:lnTo>
                  <a:lnTo>
                    <a:pt x="1245" y="633"/>
                  </a:lnTo>
                  <a:lnTo>
                    <a:pt x="690" y="53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49912" y="4875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98223" y="4254073"/>
              <a:ext cx="138749" cy="140900"/>
            </a:xfrm>
            <a:custGeom>
              <a:avLst/>
              <a:gdLst/>
              <a:ahLst/>
              <a:cxnLst/>
              <a:rect l="l" t="t" r="r" b="b"/>
              <a:pathLst>
                <a:path w="1226" h="1245" extrusionOk="0">
                  <a:moveTo>
                    <a:pt x="613" y="1"/>
                  </a:moveTo>
                  <a:lnTo>
                    <a:pt x="536" y="556"/>
                  </a:lnTo>
                  <a:lnTo>
                    <a:pt x="0" y="632"/>
                  </a:lnTo>
                  <a:lnTo>
                    <a:pt x="53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2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7861" y="4854301"/>
              <a:ext cx="125848" cy="99818"/>
            </a:xfrm>
            <a:custGeom>
              <a:avLst/>
              <a:gdLst/>
              <a:ahLst/>
              <a:cxnLst/>
              <a:rect l="l" t="t" r="r" b="b"/>
              <a:pathLst>
                <a:path w="1112" h="882" extrusionOk="0">
                  <a:moveTo>
                    <a:pt x="575" y="1"/>
                  </a:moveTo>
                  <a:lnTo>
                    <a:pt x="479" y="383"/>
                  </a:lnTo>
                  <a:lnTo>
                    <a:pt x="1" y="441"/>
                  </a:lnTo>
                  <a:lnTo>
                    <a:pt x="479" y="498"/>
                  </a:lnTo>
                  <a:lnTo>
                    <a:pt x="575" y="881"/>
                  </a:lnTo>
                  <a:lnTo>
                    <a:pt x="633" y="498"/>
                  </a:lnTo>
                  <a:lnTo>
                    <a:pt x="1111" y="441"/>
                  </a:lnTo>
                  <a:lnTo>
                    <a:pt x="633" y="383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05959" y="4875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80210" y="4013644"/>
              <a:ext cx="47759" cy="36894"/>
            </a:xfrm>
            <a:custGeom>
              <a:avLst/>
              <a:gdLst/>
              <a:ahLst/>
              <a:cxnLst/>
              <a:rect l="l" t="t" r="r" b="b"/>
              <a:pathLst>
                <a:path w="422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21" y="326"/>
                    <a:pt x="421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82557" y="6825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3935" y="1385815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58185" y="202488"/>
              <a:ext cx="47759" cy="36894"/>
            </a:xfrm>
            <a:custGeom>
              <a:avLst/>
              <a:gdLst/>
              <a:ahLst/>
              <a:cxnLst/>
              <a:rect l="l" t="t" r="r" b="b"/>
              <a:pathLst>
                <a:path w="422" h="326" extrusionOk="0">
                  <a:moveTo>
                    <a:pt x="192" y="1"/>
                  </a:moveTo>
                  <a:cubicBezTo>
                    <a:pt x="1" y="1"/>
                    <a:pt x="1" y="326"/>
                    <a:pt x="192" y="326"/>
                  </a:cubicBezTo>
                  <a:cubicBezTo>
                    <a:pt x="422" y="326"/>
                    <a:pt x="422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31648" y="1795943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0"/>
                  </a:moveTo>
                  <a:cubicBezTo>
                    <a:pt x="0" y="0"/>
                    <a:pt x="0" y="307"/>
                    <a:pt x="192" y="307"/>
                  </a:cubicBezTo>
                  <a:cubicBezTo>
                    <a:pt x="402" y="307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1525" y="4312171"/>
              <a:ext cx="30538" cy="24703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402" y="326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10784" y="1135234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10232" y="6477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11963" y="4723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42628" y="4421096"/>
              <a:ext cx="201720" cy="159663"/>
            </a:xfrm>
            <a:custGeom>
              <a:avLst/>
              <a:gdLst/>
              <a:ahLst/>
              <a:cxnLst/>
              <a:rect l="l" t="t" r="r" b="b"/>
              <a:pathLst>
                <a:path w="2662" h="2107" extrusionOk="0">
                  <a:moveTo>
                    <a:pt x="1340" y="1"/>
                  </a:moveTo>
                  <a:lnTo>
                    <a:pt x="1149" y="920"/>
                  </a:lnTo>
                  <a:lnTo>
                    <a:pt x="1" y="1054"/>
                  </a:lnTo>
                  <a:lnTo>
                    <a:pt x="1149" y="1207"/>
                  </a:lnTo>
                  <a:lnTo>
                    <a:pt x="1340" y="2106"/>
                  </a:lnTo>
                  <a:lnTo>
                    <a:pt x="1513" y="1207"/>
                  </a:lnTo>
                  <a:lnTo>
                    <a:pt x="2661" y="1054"/>
                  </a:lnTo>
                  <a:lnTo>
                    <a:pt x="1513" y="92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659" y="40646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65160" y="3783403"/>
              <a:ext cx="140900" cy="141013"/>
            </a:xfrm>
            <a:custGeom>
              <a:avLst/>
              <a:gdLst/>
              <a:ahLst/>
              <a:cxnLst/>
              <a:rect l="l" t="t" r="r" b="b"/>
              <a:pathLst>
                <a:path w="1245" h="1246" extrusionOk="0">
                  <a:moveTo>
                    <a:pt x="632" y="1"/>
                  </a:moveTo>
                  <a:lnTo>
                    <a:pt x="537" y="537"/>
                  </a:lnTo>
                  <a:lnTo>
                    <a:pt x="1" y="633"/>
                  </a:lnTo>
                  <a:lnTo>
                    <a:pt x="537" y="709"/>
                  </a:lnTo>
                  <a:lnTo>
                    <a:pt x="632" y="1245"/>
                  </a:lnTo>
                  <a:lnTo>
                    <a:pt x="690" y="709"/>
                  </a:lnTo>
                  <a:lnTo>
                    <a:pt x="1245" y="633"/>
                  </a:lnTo>
                  <a:lnTo>
                    <a:pt x="690" y="53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48159" y="28497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44464" y="1096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17213" y="30556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23710" y="202427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59785" y="3835402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518395" y="474036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11684" y="385958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91110" y="4306015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 rot="-742997">
            <a:off x="4315975" y="4487919"/>
            <a:ext cx="359664" cy="456879"/>
          </a:xfrm>
          <a:custGeom>
            <a:avLst/>
            <a:gdLst/>
            <a:ahLst/>
            <a:cxnLst/>
            <a:rect l="l" t="t" r="r" b="b"/>
            <a:pathLst>
              <a:path w="3178" h="4037" extrusionOk="0">
                <a:moveTo>
                  <a:pt x="2623" y="1"/>
                </a:moveTo>
                <a:lnTo>
                  <a:pt x="575" y="499"/>
                </a:lnTo>
                <a:cubicBezTo>
                  <a:pt x="556" y="499"/>
                  <a:pt x="517" y="556"/>
                  <a:pt x="517" y="575"/>
                </a:cubicBezTo>
                <a:lnTo>
                  <a:pt x="977" y="3025"/>
                </a:lnTo>
                <a:cubicBezTo>
                  <a:pt x="913" y="2997"/>
                  <a:pt x="841" y="2981"/>
                  <a:pt x="765" y="2981"/>
                </a:cubicBezTo>
                <a:cubicBezTo>
                  <a:pt x="639" y="2981"/>
                  <a:pt x="504" y="3025"/>
                  <a:pt x="383" y="3121"/>
                </a:cubicBezTo>
                <a:cubicBezTo>
                  <a:pt x="96" y="3312"/>
                  <a:pt x="1" y="3638"/>
                  <a:pt x="135" y="3848"/>
                </a:cubicBezTo>
                <a:cubicBezTo>
                  <a:pt x="218" y="3973"/>
                  <a:pt x="364" y="4036"/>
                  <a:pt x="520" y="4036"/>
                </a:cubicBezTo>
                <a:cubicBezTo>
                  <a:pt x="650" y="4036"/>
                  <a:pt x="787" y="3993"/>
                  <a:pt x="900" y="3906"/>
                </a:cubicBezTo>
                <a:cubicBezTo>
                  <a:pt x="938" y="3906"/>
                  <a:pt x="938" y="3886"/>
                  <a:pt x="958" y="3848"/>
                </a:cubicBezTo>
                <a:cubicBezTo>
                  <a:pt x="1168" y="3657"/>
                  <a:pt x="1264" y="3370"/>
                  <a:pt x="1226" y="3083"/>
                </a:cubicBezTo>
                <a:lnTo>
                  <a:pt x="881" y="1341"/>
                </a:lnTo>
                <a:lnTo>
                  <a:pt x="2604" y="920"/>
                </a:lnTo>
                <a:lnTo>
                  <a:pt x="2891" y="2413"/>
                </a:lnTo>
                <a:cubicBezTo>
                  <a:pt x="2831" y="2393"/>
                  <a:pt x="2765" y="2382"/>
                  <a:pt x="2696" y="2382"/>
                </a:cubicBezTo>
                <a:cubicBezTo>
                  <a:pt x="2565" y="2382"/>
                  <a:pt x="2423" y="2421"/>
                  <a:pt x="2297" y="2508"/>
                </a:cubicBezTo>
                <a:cubicBezTo>
                  <a:pt x="2010" y="2700"/>
                  <a:pt x="1915" y="3044"/>
                  <a:pt x="2049" y="3255"/>
                </a:cubicBezTo>
                <a:cubicBezTo>
                  <a:pt x="2134" y="3372"/>
                  <a:pt x="2286" y="3436"/>
                  <a:pt x="2446" y="3436"/>
                </a:cubicBezTo>
                <a:cubicBezTo>
                  <a:pt x="2572" y="3436"/>
                  <a:pt x="2705" y="3397"/>
                  <a:pt x="2814" y="3312"/>
                </a:cubicBezTo>
                <a:cubicBezTo>
                  <a:pt x="2853" y="3312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58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2141883">
            <a:off x="1806755" y="4140349"/>
            <a:ext cx="359661" cy="454839"/>
          </a:xfrm>
          <a:custGeom>
            <a:avLst/>
            <a:gdLst/>
            <a:ahLst/>
            <a:cxnLst/>
            <a:rect l="l" t="t" r="r" b="b"/>
            <a:pathLst>
              <a:path w="3178" h="4019" extrusionOk="0">
                <a:moveTo>
                  <a:pt x="2623" y="1"/>
                </a:moveTo>
                <a:lnTo>
                  <a:pt x="575" y="498"/>
                </a:lnTo>
                <a:cubicBezTo>
                  <a:pt x="556" y="498"/>
                  <a:pt x="517" y="537"/>
                  <a:pt x="517" y="575"/>
                </a:cubicBezTo>
                <a:lnTo>
                  <a:pt x="977" y="3006"/>
                </a:lnTo>
                <a:cubicBezTo>
                  <a:pt x="918" y="2980"/>
                  <a:pt x="852" y="2967"/>
                  <a:pt x="783" y="2967"/>
                </a:cubicBezTo>
                <a:cubicBezTo>
                  <a:pt x="651" y="2967"/>
                  <a:pt x="509" y="3014"/>
                  <a:pt x="383" y="3102"/>
                </a:cubicBezTo>
                <a:cubicBezTo>
                  <a:pt x="96" y="3293"/>
                  <a:pt x="1" y="3637"/>
                  <a:pt x="135" y="3848"/>
                </a:cubicBezTo>
                <a:cubicBezTo>
                  <a:pt x="217" y="3961"/>
                  <a:pt x="359" y="4019"/>
                  <a:pt x="512" y="4019"/>
                </a:cubicBezTo>
                <a:cubicBezTo>
                  <a:pt x="644" y="4019"/>
                  <a:pt x="785" y="3975"/>
                  <a:pt x="900" y="3886"/>
                </a:cubicBezTo>
                <a:cubicBezTo>
                  <a:pt x="939" y="3886"/>
                  <a:pt x="939" y="3867"/>
                  <a:pt x="958" y="3848"/>
                </a:cubicBezTo>
                <a:cubicBezTo>
                  <a:pt x="1168" y="3657"/>
                  <a:pt x="1264" y="3370"/>
                  <a:pt x="1226" y="3082"/>
                </a:cubicBezTo>
                <a:lnTo>
                  <a:pt x="881" y="1341"/>
                </a:lnTo>
                <a:lnTo>
                  <a:pt x="2604" y="900"/>
                </a:lnTo>
                <a:lnTo>
                  <a:pt x="2891" y="2412"/>
                </a:lnTo>
                <a:cubicBezTo>
                  <a:pt x="2827" y="2384"/>
                  <a:pt x="2755" y="2369"/>
                  <a:pt x="2680" y="2369"/>
                </a:cubicBezTo>
                <a:cubicBezTo>
                  <a:pt x="2553" y="2369"/>
                  <a:pt x="2418" y="2412"/>
                  <a:pt x="2297" y="2508"/>
                </a:cubicBezTo>
                <a:cubicBezTo>
                  <a:pt x="2010" y="2700"/>
                  <a:pt x="1915" y="3025"/>
                  <a:pt x="2049" y="3255"/>
                </a:cubicBezTo>
                <a:cubicBezTo>
                  <a:pt x="2131" y="3367"/>
                  <a:pt x="2273" y="3425"/>
                  <a:pt x="2426" y="3425"/>
                </a:cubicBezTo>
                <a:cubicBezTo>
                  <a:pt x="2558" y="3425"/>
                  <a:pt x="2699" y="3382"/>
                  <a:pt x="2814" y="3293"/>
                </a:cubicBezTo>
                <a:cubicBezTo>
                  <a:pt x="2853" y="3293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39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1117759">
            <a:off x="1093662" y="4535287"/>
            <a:ext cx="201721" cy="362159"/>
          </a:xfrm>
          <a:custGeom>
            <a:avLst/>
            <a:gdLst/>
            <a:ahLst/>
            <a:cxnLst/>
            <a:rect l="l" t="t" r="r" b="b"/>
            <a:pathLst>
              <a:path w="2164" h="3885" extrusionOk="0">
                <a:moveTo>
                  <a:pt x="2029" y="1"/>
                </a:moveTo>
                <a:lnTo>
                  <a:pt x="574" y="364"/>
                </a:lnTo>
                <a:cubicBezTo>
                  <a:pt x="536" y="364"/>
                  <a:pt x="517" y="402"/>
                  <a:pt x="517" y="441"/>
                </a:cubicBezTo>
                <a:lnTo>
                  <a:pt x="976" y="2872"/>
                </a:lnTo>
                <a:cubicBezTo>
                  <a:pt x="917" y="2845"/>
                  <a:pt x="851" y="2833"/>
                  <a:pt x="783" y="2833"/>
                </a:cubicBezTo>
                <a:cubicBezTo>
                  <a:pt x="651" y="2833"/>
                  <a:pt x="509" y="2879"/>
                  <a:pt x="383" y="2967"/>
                </a:cubicBezTo>
                <a:cubicBezTo>
                  <a:pt x="96" y="3159"/>
                  <a:pt x="0" y="3503"/>
                  <a:pt x="134" y="3714"/>
                </a:cubicBezTo>
                <a:cubicBezTo>
                  <a:pt x="216" y="3827"/>
                  <a:pt x="353" y="3884"/>
                  <a:pt x="504" y="3884"/>
                </a:cubicBezTo>
                <a:cubicBezTo>
                  <a:pt x="634" y="3884"/>
                  <a:pt x="775" y="3841"/>
                  <a:pt x="900" y="3752"/>
                </a:cubicBezTo>
                <a:cubicBezTo>
                  <a:pt x="919" y="3752"/>
                  <a:pt x="919" y="3733"/>
                  <a:pt x="957" y="3733"/>
                </a:cubicBezTo>
                <a:cubicBezTo>
                  <a:pt x="1168" y="3542"/>
                  <a:pt x="1264" y="3254"/>
                  <a:pt x="1206" y="2967"/>
                </a:cubicBezTo>
                <a:lnTo>
                  <a:pt x="900" y="1206"/>
                </a:lnTo>
                <a:lnTo>
                  <a:pt x="1378" y="1072"/>
                </a:lnTo>
                <a:cubicBezTo>
                  <a:pt x="1857" y="958"/>
                  <a:pt x="2163" y="479"/>
                  <a:pt x="20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540180" y="4917549"/>
            <a:ext cx="141024" cy="179152"/>
          </a:xfrm>
          <a:custGeom>
            <a:avLst/>
            <a:gdLst/>
            <a:ahLst/>
            <a:cxnLst/>
            <a:rect l="l" t="t" r="r" b="b"/>
            <a:pathLst>
              <a:path w="3178" h="4037" extrusionOk="0">
                <a:moveTo>
                  <a:pt x="2623" y="1"/>
                </a:moveTo>
                <a:lnTo>
                  <a:pt x="575" y="499"/>
                </a:lnTo>
                <a:cubicBezTo>
                  <a:pt x="556" y="499"/>
                  <a:pt x="517" y="556"/>
                  <a:pt x="517" y="575"/>
                </a:cubicBezTo>
                <a:lnTo>
                  <a:pt x="977" y="3025"/>
                </a:lnTo>
                <a:cubicBezTo>
                  <a:pt x="913" y="2997"/>
                  <a:pt x="841" y="2981"/>
                  <a:pt x="765" y="2981"/>
                </a:cubicBezTo>
                <a:cubicBezTo>
                  <a:pt x="639" y="2981"/>
                  <a:pt x="504" y="3025"/>
                  <a:pt x="383" y="3121"/>
                </a:cubicBezTo>
                <a:cubicBezTo>
                  <a:pt x="96" y="3312"/>
                  <a:pt x="1" y="3638"/>
                  <a:pt x="135" y="3848"/>
                </a:cubicBezTo>
                <a:cubicBezTo>
                  <a:pt x="218" y="3973"/>
                  <a:pt x="364" y="4036"/>
                  <a:pt x="520" y="4036"/>
                </a:cubicBezTo>
                <a:cubicBezTo>
                  <a:pt x="650" y="4036"/>
                  <a:pt x="787" y="3993"/>
                  <a:pt x="900" y="3906"/>
                </a:cubicBezTo>
                <a:cubicBezTo>
                  <a:pt x="938" y="3906"/>
                  <a:pt x="938" y="3886"/>
                  <a:pt x="958" y="3848"/>
                </a:cubicBezTo>
                <a:cubicBezTo>
                  <a:pt x="1168" y="3657"/>
                  <a:pt x="1264" y="3370"/>
                  <a:pt x="1226" y="3083"/>
                </a:cubicBezTo>
                <a:lnTo>
                  <a:pt x="881" y="1341"/>
                </a:lnTo>
                <a:lnTo>
                  <a:pt x="2604" y="920"/>
                </a:lnTo>
                <a:lnTo>
                  <a:pt x="2891" y="2413"/>
                </a:lnTo>
                <a:cubicBezTo>
                  <a:pt x="2831" y="2393"/>
                  <a:pt x="2765" y="2382"/>
                  <a:pt x="2696" y="2382"/>
                </a:cubicBezTo>
                <a:cubicBezTo>
                  <a:pt x="2565" y="2382"/>
                  <a:pt x="2423" y="2421"/>
                  <a:pt x="2297" y="2508"/>
                </a:cubicBezTo>
                <a:cubicBezTo>
                  <a:pt x="2010" y="2700"/>
                  <a:pt x="1915" y="3044"/>
                  <a:pt x="2049" y="3255"/>
                </a:cubicBezTo>
                <a:cubicBezTo>
                  <a:pt x="2134" y="3372"/>
                  <a:pt x="2286" y="3436"/>
                  <a:pt x="2446" y="3436"/>
                </a:cubicBezTo>
                <a:cubicBezTo>
                  <a:pt x="2572" y="3436"/>
                  <a:pt x="2705" y="3397"/>
                  <a:pt x="2814" y="3312"/>
                </a:cubicBezTo>
                <a:cubicBezTo>
                  <a:pt x="2853" y="3312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58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713220" y="1500825"/>
            <a:ext cx="3902100" cy="166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713220" y="3348375"/>
            <a:ext cx="3902100" cy="29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7631971" y="865175"/>
            <a:ext cx="1241659" cy="1429895"/>
            <a:chOff x="7631971" y="865175"/>
            <a:chExt cx="1241659" cy="1429895"/>
          </a:xfrm>
        </p:grpSpPr>
        <p:grpSp>
          <p:nvGrpSpPr>
            <p:cNvPr id="54" name="Google Shape;54;p2"/>
            <p:cNvGrpSpPr/>
            <p:nvPr/>
          </p:nvGrpSpPr>
          <p:grpSpPr>
            <a:xfrm>
              <a:off x="7631971" y="965701"/>
              <a:ext cx="1241659" cy="1329369"/>
              <a:chOff x="7631971" y="965701"/>
              <a:chExt cx="1241659" cy="1329369"/>
            </a:xfrm>
          </p:grpSpPr>
          <p:sp>
            <p:nvSpPr>
              <p:cNvPr id="55" name="Google Shape;55;p2"/>
              <p:cNvSpPr/>
              <p:nvPr/>
            </p:nvSpPr>
            <p:spPr>
              <a:xfrm rot="-2485966">
                <a:off x="8009964" y="1054646"/>
                <a:ext cx="148263" cy="109585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383" fill="none" extrusionOk="0">
                    <a:moveTo>
                      <a:pt x="5929" y="1"/>
                    </a:moveTo>
                    <a:cubicBezTo>
                      <a:pt x="4262" y="1870"/>
                      <a:pt x="2215" y="3370"/>
                      <a:pt x="0" y="4382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2485966">
                <a:off x="7869867" y="973214"/>
                <a:ext cx="74732" cy="137562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5502" fill="none" extrusionOk="0">
                    <a:moveTo>
                      <a:pt x="2989" y="1"/>
                    </a:moveTo>
                    <a:cubicBezTo>
                      <a:pt x="2274" y="2180"/>
                      <a:pt x="1393" y="4156"/>
                      <a:pt x="0" y="5502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-2485966">
                <a:off x="7855931" y="1188843"/>
                <a:ext cx="203643" cy="88433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3537" fill="none" extrusionOk="0">
                    <a:moveTo>
                      <a:pt x="8144" y="3537"/>
                    </a:moveTo>
                    <a:cubicBezTo>
                      <a:pt x="5132" y="3180"/>
                      <a:pt x="2513" y="1572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-2485966">
                <a:off x="8015654" y="1329258"/>
                <a:ext cx="173866" cy="49454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1978" fill="none" extrusionOk="0">
                    <a:moveTo>
                      <a:pt x="6954" y="1977"/>
                    </a:moveTo>
                    <a:cubicBezTo>
                      <a:pt x="4454" y="1965"/>
                      <a:pt x="2037" y="1251"/>
                      <a:pt x="1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2485966">
                <a:off x="8252592" y="1280143"/>
                <a:ext cx="161965" cy="139337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573" fill="none" extrusionOk="0">
                    <a:moveTo>
                      <a:pt x="0" y="5573"/>
                    </a:moveTo>
                    <a:cubicBezTo>
                      <a:pt x="2346" y="4692"/>
                      <a:pt x="4465" y="3001"/>
                      <a:pt x="5930" y="858"/>
                    </a:cubicBezTo>
                    <a:cubicBezTo>
                      <a:pt x="6120" y="572"/>
                      <a:pt x="6299" y="286"/>
                      <a:pt x="6477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-2485966">
                <a:off x="8164402" y="1499613"/>
                <a:ext cx="181891" cy="105709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4228" fill="none" extrusionOk="0">
                    <a:moveTo>
                      <a:pt x="7275" y="4228"/>
                    </a:moveTo>
                    <a:cubicBezTo>
                      <a:pt x="4394" y="3454"/>
                      <a:pt x="1655" y="2406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2485966">
                <a:off x="8408756" y="1601823"/>
                <a:ext cx="172365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1465" fill="none" extrusionOk="0">
                    <a:moveTo>
                      <a:pt x="0" y="1464"/>
                    </a:moveTo>
                    <a:cubicBezTo>
                      <a:pt x="2286" y="1310"/>
                      <a:pt x="4608" y="810"/>
                      <a:pt x="6894" y="0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2485966">
                <a:off x="8260156" y="1694587"/>
                <a:ext cx="183991" cy="84883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3395" fill="none" extrusionOk="0">
                    <a:moveTo>
                      <a:pt x="7358" y="3394"/>
                    </a:moveTo>
                    <a:cubicBezTo>
                      <a:pt x="4953" y="2906"/>
                      <a:pt x="2084" y="2084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2485966">
                <a:off x="8045744" y="926962"/>
                <a:ext cx="414112" cy="1407176"/>
              </a:xfrm>
              <a:custGeom>
                <a:avLst/>
                <a:gdLst/>
                <a:ahLst/>
                <a:cxnLst/>
                <a:rect l="l" t="t" r="r" b="b"/>
                <a:pathLst>
                  <a:path w="16563" h="56282" fill="none" extrusionOk="0">
                    <a:moveTo>
                      <a:pt x="9740" y="1"/>
                    </a:moveTo>
                    <a:cubicBezTo>
                      <a:pt x="15872" y="10062"/>
                      <a:pt x="16562" y="23468"/>
                      <a:pt x="11943" y="36124"/>
                    </a:cubicBezTo>
                    <a:cubicBezTo>
                      <a:pt x="9359" y="43280"/>
                      <a:pt x="5227" y="50078"/>
                      <a:pt x="1" y="56282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 rot="-2485966">
              <a:off x="7739439" y="1015870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-2485966">
              <a:off x="7756115" y="1068972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2485966">
              <a:off x="7814410" y="894939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-2485966">
              <a:off x="7833775" y="915318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-2485966">
              <a:off x="7772363" y="120400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-2485966">
              <a:off x="7791527" y="1224713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2485966">
              <a:off x="8025438" y="945934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2485966">
              <a:off x="8044748" y="966334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-2485966">
              <a:off x="7956551" y="1331264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-2485966">
              <a:off x="7975731" y="135199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2485966">
              <a:off x="8272294" y="1186559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2485966">
              <a:off x="8291494" y="1207138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2485966">
              <a:off x="8077141" y="1508915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-2485966">
              <a:off x="8096270" y="1529462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-2485966">
              <a:off x="8478886" y="1487220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2485966">
              <a:off x="8498108" y="150793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-2485966">
              <a:off x="8178074" y="1694672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-2485966">
              <a:off x="8197665" y="171539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7"/>
          <p:cNvSpPr/>
          <p:nvPr/>
        </p:nvSpPr>
        <p:spPr>
          <a:xfrm rot="10800000">
            <a:off x="7454900" y="0"/>
            <a:ext cx="9175650" cy="5226150"/>
          </a:xfrm>
          <a:custGeom>
            <a:avLst/>
            <a:gdLst/>
            <a:ahLst/>
            <a:cxnLst/>
            <a:rect l="l" t="t" r="r" b="b"/>
            <a:pathLst>
              <a:path w="367026" h="209046" extrusionOk="0">
                <a:moveTo>
                  <a:pt x="0" y="734"/>
                </a:moveTo>
                <a:lnTo>
                  <a:pt x="0" y="209046"/>
                </a:lnTo>
                <a:lnTo>
                  <a:pt x="183697" y="209046"/>
                </a:lnTo>
                <a:lnTo>
                  <a:pt x="367026" y="0"/>
                </a:lnTo>
                <a:close/>
              </a:path>
            </a:pathLst>
          </a:cu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012" scaled="0"/>
          </a:gradFill>
          <a:ln>
            <a:noFill/>
          </a:ln>
        </p:spPr>
      </p:sp>
      <p:sp>
        <p:nvSpPr>
          <p:cNvPr id="731" name="Google Shape;731;p27"/>
          <p:cNvSpPr/>
          <p:nvPr/>
        </p:nvSpPr>
        <p:spPr>
          <a:xfrm rot="5400000">
            <a:off x="-91" y="-10169"/>
            <a:ext cx="3855000" cy="3855000"/>
          </a:xfrm>
          <a:prstGeom prst="rtTriangle">
            <a:avLst/>
          </a:pr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7"/>
          <p:cNvSpPr/>
          <p:nvPr/>
        </p:nvSpPr>
        <p:spPr>
          <a:xfrm rot="-4273892">
            <a:off x="2312067" y="-598716"/>
            <a:ext cx="1873432" cy="1254933"/>
          </a:xfrm>
          <a:custGeom>
            <a:avLst/>
            <a:gdLst/>
            <a:ahLst/>
            <a:cxnLst/>
            <a:rect l="l" t="t" r="r" b="b"/>
            <a:pathLst>
              <a:path w="62985" h="42191" extrusionOk="0">
                <a:moveTo>
                  <a:pt x="62985" y="28568"/>
                </a:moveTo>
                <a:cubicBezTo>
                  <a:pt x="62985" y="28568"/>
                  <a:pt x="62985" y="28568"/>
                  <a:pt x="62985" y="28568"/>
                </a:cubicBezTo>
                <a:cubicBezTo>
                  <a:pt x="62985" y="28568"/>
                  <a:pt x="62985" y="28568"/>
                  <a:pt x="62985" y="28568"/>
                </a:cubicBezTo>
                <a:lnTo>
                  <a:pt x="62985" y="28568"/>
                </a:lnTo>
                <a:cubicBezTo>
                  <a:pt x="62985" y="28568"/>
                  <a:pt x="62985" y="28568"/>
                  <a:pt x="62985" y="28568"/>
                </a:cubicBezTo>
                <a:close/>
                <a:moveTo>
                  <a:pt x="6265" y="0"/>
                </a:moveTo>
                <a:cubicBezTo>
                  <a:pt x="6060" y="0"/>
                  <a:pt x="5856" y="25"/>
                  <a:pt x="5656" y="76"/>
                </a:cubicBezTo>
                <a:lnTo>
                  <a:pt x="5561" y="100"/>
                </a:lnTo>
                <a:lnTo>
                  <a:pt x="5489" y="124"/>
                </a:lnTo>
                <a:cubicBezTo>
                  <a:pt x="4263" y="541"/>
                  <a:pt x="3489" y="1922"/>
                  <a:pt x="3275" y="3410"/>
                </a:cubicBezTo>
                <a:lnTo>
                  <a:pt x="3239" y="3589"/>
                </a:lnTo>
                <a:cubicBezTo>
                  <a:pt x="3156" y="4386"/>
                  <a:pt x="3192" y="5172"/>
                  <a:pt x="3406" y="5851"/>
                </a:cubicBezTo>
                <a:cubicBezTo>
                  <a:pt x="3513" y="6184"/>
                  <a:pt x="3632" y="6482"/>
                  <a:pt x="3763" y="6779"/>
                </a:cubicBezTo>
                <a:lnTo>
                  <a:pt x="3823" y="6910"/>
                </a:lnTo>
                <a:cubicBezTo>
                  <a:pt x="4585" y="8458"/>
                  <a:pt x="5740" y="9506"/>
                  <a:pt x="6787" y="10137"/>
                </a:cubicBezTo>
                <a:cubicBezTo>
                  <a:pt x="7656" y="10673"/>
                  <a:pt x="8454" y="10947"/>
                  <a:pt x="8847" y="11066"/>
                </a:cubicBezTo>
                <a:cubicBezTo>
                  <a:pt x="9550" y="12983"/>
                  <a:pt x="10276" y="14757"/>
                  <a:pt x="11050" y="16412"/>
                </a:cubicBezTo>
                <a:cubicBezTo>
                  <a:pt x="10978" y="16328"/>
                  <a:pt x="10895" y="16233"/>
                  <a:pt x="10788" y="16126"/>
                </a:cubicBezTo>
                <a:cubicBezTo>
                  <a:pt x="10478" y="15792"/>
                  <a:pt x="10026" y="15364"/>
                  <a:pt x="9442" y="14935"/>
                </a:cubicBezTo>
                <a:cubicBezTo>
                  <a:pt x="8871" y="14507"/>
                  <a:pt x="8156" y="14054"/>
                  <a:pt x="7335" y="13709"/>
                </a:cubicBezTo>
                <a:cubicBezTo>
                  <a:pt x="6799" y="13495"/>
                  <a:pt x="6216" y="13328"/>
                  <a:pt x="5573" y="13233"/>
                </a:cubicBezTo>
                <a:cubicBezTo>
                  <a:pt x="5573" y="13221"/>
                  <a:pt x="5335" y="13197"/>
                  <a:pt x="5335" y="13197"/>
                </a:cubicBezTo>
                <a:cubicBezTo>
                  <a:pt x="5073" y="13161"/>
                  <a:pt x="4787" y="13137"/>
                  <a:pt x="4489" y="13137"/>
                </a:cubicBezTo>
                <a:cubicBezTo>
                  <a:pt x="3823" y="13137"/>
                  <a:pt x="3096" y="13316"/>
                  <a:pt x="2418" y="13649"/>
                </a:cubicBezTo>
                <a:lnTo>
                  <a:pt x="2275" y="13733"/>
                </a:lnTo>
                <a:cubicBezTo>
                  <a:pt x="1013" y="14399"/>
                  <a:pt x="1" y="15590"/>
                  <a:pt x="84" y="17031"/>
                </a:cubicBezTo>
                <a:lnTo>
                  <a:pt x="84" y="17126"/>
                </a:lnTo>
                <a:lnTo>
                  <a:pt x="96" y="17209"/>
                </a:lnTo>
                <a:cubicBezTo>
                  <a:pt x="155" y="17745"/>
                  <a:pt x="382" y="18269"/>
                  <a:pt x="715" y="18733"/>
                </a:cubicBezTo>
                <a:cubicBezTo>
                  <a:pt x="1048" y="19221"/>
                  <a:pt x="1489" y="19662"/>
                  <a:pt x="2025" y="20043"/>
                </a:cubicBezTo>
                <a:cubicBezTo>
                  <a:pt x="2322" y="20245"/>
                  <a:pt x="2632" y="20424"/>
                  <a:pt x="2953" y="20579"/>
                </a:cubicBezTo>
                <a:lnTo>
                  <a:pt x="3120" y="20650"/>
                </a:lnTo>
                <a:cubicBezTo>
                  <a:pt x="3781" y="20933"/>
                  <a:pt x="4460" y="21087"/>
                  <a:pt x="5077" y="21087"/>
                </a:cubicBezTo>
                <a:cubicBezTo>
                  <a:pt x="5160" y="21087"/>
                  <a:pt x="5242" y="21085"/>
                  <a:pt x="5323" y="21079"/>
                </a:cubicBezTo>
                <a:cubicBezTo>
                  <a:pt x="5620" y="21055"/>
                  <a:pt x="5894" y="21007"/>
                  <a:pt x="6156" y="20960"/>
                </a:cubicBezTo>
                <a:lnTo>
                  <a:pt x="6382" y="20912"/>
                </a:lnTo>
                <a:cubicBezTo>
                  <a:pt x="7942" y="20519"/>
                  <a:pt x="9061" y="19567"/>
                  <a:pt x="9847" y="18698"/>
                </a:cubicBezTo>
                <a:cubicBezTo>
                  <a:pt x="10323" y="18174"/>
                  <a:pt x="10669" y="17674"/>
                  <a:pt x="10907" y="17281"/>
                </a:cubicBezTo>
                <a:cubicBezTo>
                  <a:pt x="11050" y="17043"/>
                  <a:pt x="11157" y="16864"/>
                  <a:pt x="11204" y="16769"/>
                </a:cubicBezTo>
                <a:cubicBezTo>
                  <a:pt x="12764" y="20079"/>
                  <a:pt x="14479" y="22924"/>
                  <a:pt x="16431" y="25413"/>
                </a:cubicBezTo>
                <a:cubicBezTo>
                  <a:pt x="16741" y="25818"/>
                  <a:pt x="17086" y="26199"/>
                  <a:pt x="17420" y="26603"/>
                </a:cubicBezTo>
                <a:cubicBezTo>
                  <a:pt x="17324" y="26532"/>
                  <a:pt x="17181" y="26437"/>
                  <a:pt x="17003" y="26329"/>
                </a:cubicBezTo>
                <a:cubicBezTo>
                  <a:pt x="16610" y="26115"/>
                  <a:pt x="16086" y="25794"/>
                  <a:pt x="15395" y="25496"/>
                </a:cubicBezTo>
                <a:cubicBezTo>
                  <a:pt x="15062" y="25353"/>
                  <a:pt x="14681" y="25222"/>
                  <a:pt x="14300" y="25103"/>
                </a:cubicBezTo>
                <a:cubicBezTo>
                  <a:pt x="13907" y="24960"/>
                  <a:pt x="13490" y="24865"/>
                  <a:pt x="13050" y="24770"/>
                </a:cubicBezTo>
                <a:cubicBezTo>
                  <a:pt x="12581" y="24684"/>
                  <a:pt x="12089" y="24644"/>
                  <a:pt x="11580" y="24644"/>
                </a:cubicBezTo>
                <a:cubicBezTo>
                  <a:pt x="11456" y="24644"/>
                  <a:pt x="11331" y="24646"/>
                  <a:pt x="11204" y="24651"/>
                </a:cubicBezTo>
                <a:lnTo>
                  <a:pt x="10966" y="24651"/>
                </a:lnTo>
                <a:cubicBezTo>
                  <a:pt x="10681" y="24663"/>
                  <a:pt x="10419" y="24698"/>
                  <a:pt x="10121" y="24758"/>
                </a:cubicBezTo>
                <a:cubicBezTo>
                  <a:pt x="9466" y="24877"/>
                  <a:pt x="8776" y="25198"/>
                  <a:pt x="8180" y="25663"/>
                </a:cubicBezTo>
                <a:lnTo>
                  <a:pt x="8049" y="25770"/>
                </a:lnTo>
                <a:cubicBezTo>
                  <a:pt x="7799" y="25972"/>
                  <a:pt x="7573" y="26210"/>
                  <a:pt x="7359" y="26472"/>
                </a:cubicBezTo>
                <a:cubicBezTo>
                  <a:pt x="6668" y="27342"/>
                  <a:pt x="6371" y="28473"/>
                  <a:pt x="6740" y="29639"/>
                </a:cubicBezTo>
                <a:lnTo>
                  <a:pt x="6763" y="29747"/>
                </a:lnTo>
                <a:lnTo>
                  <a:pt x="6811" y="29842"/>
                </a:lnTo>
                <a:cubicBezTo>
                  <a:pt x="7025" y="30413"/>
                  <a:pt x="7406" y="30901"/>
                  <a:pt x="7871" y="31330"/>
                </a:cubicBezTo>
                <a:cubicBezTo>
                  <a:pt x="8371" y="31783"/>
                  <a:pt x="8942" y="32164"/>
                  <a:pt x="9585" y="32425"/>
                </a:cubicBezTo>
                <a:cubicBezTo>
                  <a:pt x="9954" y="32568"/>
                  <a:pt x="10323" y="32676"/>
                  <a:pt x="10681" y="32759"/>
                </a:cubicBezTo>
                <a:lnTo>
                  <a:pt x="10871" y="32806"/>
                </a:lnTo>
                <a:cubicBezTo>
                  <a:pt x="11215" y="32869"/>
                  <a:pt x="11549" y="32900"/>
                  <a:pt x="11869" y="32900"/>
                </a:cubicBezTo>
                <a:cubicBezTo>
                  <a:pt x="12345" y="32900"/>
                  <a:pt x="12789" y="32830"/>
                  <a:pt x="13181" y="32687"/>
                </a:cubicBezTo>
                <a:cubicBezTo>
                  <a:pt x="13467" y="32580"/>
                  <a:pt x="13717" y="32461"/>
                  <a:pt x="13967" y="32330"/>
                </a:cubicBezTo>
                <a:lnTo>
                  <a:pt x="14169" y="32223"/>
                </a:lnTo>
                <a:cubicBezTo>
                  <a:pt x="15562" y="31390"/>
                  <a:pt x="16324" y="30139"/>
                  <a:pt x="16812" y="29092"/>
                </a:cubicBezTo>
                <a:cubicBezTo>
                  <a:pt x="17098" y="28449"/>
                  <a:pt x="17289" y="27853"/>
                  <a:pt x="17420" y="27425"/>
                </a:cubicBezTo>
                <a:cubicBezTo>
                  <a:pt x="17503" y="27139"/>
                  <a:pt x="17539" y="26949"/>
                  <a:pt x="17574" y="26830"/>
                </a:cubicBezTo>
                <a:lnTo>
                  <a:pt x="17574" y="26794"/>
                </a:lnTo>
                <a:cubicBezTo>
                  <a:pt x="18813" y="28163"/>
                  <a:pt x="20253" y="29473"/>
                  <a:pt x="21742" y="30699"/>
                </a:cubicBezTo>
                <a:cubicBezTo>
                  <a:pt x="23337" y="32009"/>
                  <a:pt x="25016" y="33199"/>
                  <a:pt x="26587" y="34247"/>
                </a:cubicBezTo>
                <a:cubicBezTo>
                  <a:pt x="26266" y="34152"/>
                  <a:pt x="25397" y="33926"/>
                  <a:pt x="24289" y="33830"/>
                </a:cubicBezTo>
                <a:cubicBezTo>
                  <a:pt x="24024" y="33812"/>
                  <a:pt x="23742" y="33800"/>
                  <a:pt x="23448" y="33800"/>
                </a:cubicBezTo>
                <a:cubicBezTo>
                  <a:pt x="22423" y="33800"/>
                  <a:pt x="21247" y="33939"/>
                  <a:pt x="20063" y="34402"/>
                </a:cubicBezTo>
                <a:cubicBezTo>
                  <a:pt x="20039" y="34402"/>
                  <a:pt x="19837" y="34485"/>
                  <a:pt x="19837" y="34485"/>
                </a:cubicBezTo>
                <a:cubicBezTo>
                  <a:pt x="19586" y="34592"/>
                  <a:pt x="19325" y="34723"/>
                  <a:pt x="19063" y="34866"/>
                </a:cubicBezTo>
                <a:cubicBezTo>
                  <a:pt x="18479" y="35188"/>
                  <a:pt x="17932" y="35724"/>
                  <a:pt x="17527" y="36355"/>
                </a:cubicBezTo>
                <a:lnTo>
                  <a:pt x="17443" y="36497"/>
                </a:lnTo>
                <a:cubicBezTo>
                  <a:pt x="17277" y="36783"/>
                  <a:pt x="17146" y="37081"/>
                  <a:pt x="17039" y="37390"/>
                </a:cubicBezTo>
                <a:cubicBezTo>
                  <a:pt x="16693" y="38450"/>
                  <a:pt x="16765" y="39641"/>
                  <a:pt x="17479" y="40593"/>
                </a:cubicBezTo>
                <a:lnTo>
                  <a:pt x="17539" y="40676"/>
                </a:lnTo>
                <a:lnTo>
                  <a:pt x="17598" y="40760"/>
                </a:lnTo>
                <a:cubicBezTo>
                  <a:pt x="18396" y="41665"/>
                  <a:pt x="19646" y="42141"/>
                  <a:pt x="20860" y="42189"/>
                </a:cubicBezTo>
                <a:cubicBezTo>
                  <a:pt x="20908" y="42190"/>
                  <a:pt x="20956" y="42191"/>
                  <a:pt x="21005" y="42191"/>
                </a:cubicBezTo>
                <a:cubicBezTo>
                  <a:pt x="21316" y="42191"/>
                  <a:pt x="21633" y="42160"/>
                  <a:pt x="21932" y="42129"/>
                </a:cubicBezTo>
                <a:lnTo>
                  <a:pt x="22111" y="42093"/>
                </a:lnTo>
                <a:cubicBezTo>
                  <a:pt x="22920" y="41950"/>
                  <a:pt x="23635" y="41653"/>
                  <a:pt x="24170" y="41248"/>
                </a:cubicBezTo>
                <a:cubicBezTo>
                  <a:pt x="24385" y="41069"/>
                  <a:pt x="24599" y="40879"/>
                  <a:pt x="24790" y="40676"/>
                </a:cubicBezTo>
                <a:lnTo>
                  <a:pt x="24944" y="40522"/>
                </a:lnTo>
                <a:cubicBezTo>
                  <a:pt x="26028" y="39331"/>
                  <a:pt x="26456" y="37926"/>
                  <a:pt x="26647" y="36771"/>
                </a:cubicBezTo>
                <a:cubicBezTo>
                  <a:pt x="26825" y="35604"/>
                  <a:pt x="26766" y="34688"/>
                  <a:pt x="26742" y="34402"/>
                </a:cubicBezTo>
                <a:lnTo>
                  <a:pt x="26742" y="34366"/>
                </a:lnTo>
                <a:lnTo>
                  <a:pt x="26742" y="34354"/>
                </a:lnTo>
                <a:cubicBezTo>
                  <a:pt x="28433" y="35485"/>
                  <a:pt x="30124" y="36533"/>
                  <a:pt x="31874" y="37367"/>
                </a:cubicBezTo>
                <a:cubicBezTo>
                  <a:pt x="31874" y="37367"/>
                  <a:pt x="33157" y="37926"/>
                  <a:pt x="33183" y="37926"/>
                </a:cubicBezTo>
                <a:cubicBezTo>
                  <a:pt x="33183" y="37926"/>
                  <a:pt x="33183" y="37926"/>
                  <a:pt x="33183" y="37926"/>
                </a:cubicBezTo>
                <a:cubicBezTo>
                  <a:pt x="34707" y="38521"/>
                  <a:pt x="36279" y="38938"/>
                  <a:pt x="38005" y="39093"/>
                </a:cubicBezTo>
                <a:cubicBezTo>
                  <a:pt x="38900" y="39169"/>
                  <a:pt x="39802" y="39213"/>
                  <a:pt x="40704" y="39213"/>
                </a:cubicBezTo>
                <a:cubicBezTo>
                  <a:pt x="41915" y="39213"/>
                  <a:pt x="43127" y="39134"/>
                  <a:pt x="44328" y="38950"/>
                </a:cubicBezTo>
                <a:cubicBezTo>
                  <a:pt x="46614" y="38593"/>
                  <a:pt x="48816" y="37867"/>
                  <a:pt x="50959" y="37021"/>
                </a:cubicBezTo>
                <a:cubicBezTo>
                  <a:pt x="55579" y="35188"/>
                  <a:pt x="60151" y="32664"/>
                  <a:pt x="62985" y="28568"/>
                </a:cubicBezTo>
                <a:lnTo>
                  <a:pt x="62985" y="28568"/>
                </a:lnTo>
                <a:cubicBezTo>
                  <a:pt x="62975" y="28578"/>
                  <a:pt x="53002" y="38695"/>
                  <a:pt x="40688" y="38695"/>
                </a:cubicBezTo>
                <a:cubicBezTo>
                  <a:pt x="36320" y="38695"/>
                  <a:pt x="31657" y="37422"/>
                  <a:pt x="27040" y="33973"/>
                </a:cubicBezTo>
                <a:cubicBezTo>
                  <a:pt x="27326" y="33866"/>
                  <a:pt x="28159" y="33509"/>
                  <a:pt x="29052" y="32783"/>
                </a:cubicBezTo>
                <a:cubicBezTo>
                  <a:pt x="29957" y="32044"/>
                  <a:pt x="30897" y="30949"/>
                  <a:pt x="31457" y="29461"/>
                </a:cubicBezTo>
                <a:cubicBezTo>
                  <a:pt x="31469" y="29461"/>
                  <a:pt x="31552" y="29247"/>
                  <a:pt x="31552" y="29247"/>
                </a:cubicBezTo>
                <a:cubicBezTo>
                  <a:pt x="31636" y="28996"/>
                  <a:pt x="31707" y="28735"/>
                  <a:pt x="31767" y="28449"/>
                </a:cubicBezTo>
                <a:cubicBezTo>
                  <a:pt x="31921" y="27806"/>
                  <a:pt x="31921" y="27080"/>
                  <a:pt x="31814" y="26377"/>
                </a:cubicBezTo>
                <a:lnTo>
                  <a:pt x="31790" y="26210"/>
                </a:lnTo>
                <a:cubicBezTo>
                  <a:pt x="31731" y="25913"/>
                  <a:pt x="31671" y="25615"/>
                  <a:pt x="31576" y="25353"/>
                </a:cubicBezTo>
                <a:cubicBezTo>
                  <a:pt x="31267" y="24424"/>
                  <a:pt x="30755" y="23710"/>
                  <a:pt x="30016" y="23520"/>
                </a:cubicBezTo>
                <a:lnTo>
                  <a:pt x="29957" y="23508"/>
                </a:lnTo>
                <a:lnTo>
                  <a:pt x="29897" y="23496"/>
                </a:lnTo>
                <a:cubicBezTo>
                  <a:pt x="29808" y="23482"/>
                  <a:pt x="29718" y="23476"/>
                  <a:pt x="29626" y="23476"/>
                </a:cubicBezTo>
                <a:cubicBezTo>
                  <a:pt x="28916" y="23476"/>
                  <a:pt x="28120" y="23869"/>
                  <a:pt x="27361" y="24448"/>
                </a:cubicBezTo>
                <a:cubicBezTo>
                  <a:pt x="27111" y="24639"/>
                  <a:pt x="26873" y="24865"/>
                  <a:pt x="26647" y="25079"/>
                </a:cubicBezTo>
                <a:lnTo>
                  <a:pt x="26528" y="25198"/>
                </a:lnTo>
                <a:cubicBezTo>
                  <a:pt x="26028" y="25758"/>
                  <a:pt x="25599" y="26365"/>
                  <a:pt x="25361" y="26972"/>
                </a:cubicBezTo>
                <a:cubicBezTo>
                  <a:pt x="25254" y="27234"/>
                  <a:pt x="25182" y="27508"/>
                  <a:pt x="25099" y="27758"/>
                </a:cubicBezTo>
                <a:lnTo>
                  <a:pt x="25063" y="27973"/>
                </a:lnTo>
                <a:lnTo>
                  <a:pt x="25063" y="27984"/>
                </a:lnTo>
                <a:cubicBezTo>
                  <a:pt x="24730" y="29520"/>
                  <a:pt x="25063" y="30925"/>
                  <a:pt x="25552" y="31973"/>
                </a:cubicBezTo>
                <a:cubicBezTo>
                  <a:pt x="25921" y="32771"/>
                  <a:pt x="26385" y="33366"/>
                  <a:pt x="26671" y="33699"/>
                </a:cubicBezTo>
                <a:cubicBezTo>
                  <a:pt x="23694" y="31699"/>
                  <a:pt x="20432" y="29199"/>
                  <a:pt x="17955" y="26484"/>
                </a:cubicBezTo>
                <a:cubicBezTo>
                  <a:pt x="18074" y="26460"/>
                  <a:pt x="18277" y="26449"/>
                  <a:pt x="18539" y="26401"/>
                </a:cubicBezTo>
                <a:cubicBezTo>
                  <a:pt x="18967" y="26329"/>
                  <a:pt x="19551" y="26199"/>
                  <a:pt x="20206" y="25901"/>
                </a:cubicBezTo>
                <a:cubicBezTo>
                  <a:pt x="21277" y="25437"/>
                  <a:pt x="22456" y="24603"/>
                  <a:pt x="23420" y="23341"/>
                </a:cubicBezTo>
                <a:lnTo>
                  <a:pt x="23539" y="23186"/>
                </a:lnTo>
                <a:cubicBezTo>
                  <a:pt x="23706" y="22972"/>
                  <a:pt x="23873" y="22734"/>
                  <a:pt x="24016" y="22472"/>
                </a:cubicBezTo>
                <a:cubicBezTo>
                  <a:pt x="24349" y="21924"/>
                  <a:pt x="24599" y="21269"/>
                  <a:pt x="24766" y="20615"/>
                </a:cubicBezTo>
                <a:lnTo>
                  <a:pt x="24790" y="20472"/>
                </a:lnTo>
                <a:cubicBezTo>
                  <a:pt x="24849" y="20186"/>
                  <a:pt x="24897" y="19912"/>
                  <a:pt x="24909" y="19650"/>
                </a:cubicBezTo>
                <a:cubicBezTo>
                  <a:pt x="24920" y="19198"/>
                  <a:pt x="24909" y="18757"/>
                  <a:pt x="24778" y="18400"/>
                </a:cubicBezTo>
                <a:cubicBezTo>
                  <a:pt x="24659" y="18055"/>
                  <a:pt x="24444" y="17805"/>
                  <a:pt x="24135" y="17602"/>
                </a:cubicBezTo>
                <a:lnTo>
                  <a:pt x="24087" y="17555"/>
                </a:lnTo>
                <a:lnTo>
                  <a:pt x="24028" y="17519"/>
                </a:lnTo>
                <a:cubicBezTo>
                  <a:pt x="23735" y="17373"/>
                  <a:pt x="23372" y="17305"/>
                  <a:pt x="22970" y="17305"/>
                </a:cubicBezTo>
                <a:cubicBezTo>
                  <a:pt x="22194" y="17305"/>
                  <a:pt x="21275" y="17556"/>
                  <a:pt x="20444" y="17971"/>
                </a:cubicBezTo>
                <a:lnTo>
                  <a:pt x="20301" y="18043"/>
                </a:lnTo>
                <a:cubicBezTo>
                  <a:pt x="19646" y="18388"/>
                  <a:pt x="19027" y="18829"/>
                  <a:pt x="18598" y="19341"/>
                </a:cubicBezTo>
                <a:cubicBezTo>
                  <a:pt x="18408" y="19567"/>
                  <a:pt x="18253" y="19781"/>
                  <a:pt x="18110" y="20007"/>
                </a:cubicBezTo>
                <a:lnTo>
                  <a:pt x="17991" y="20198"/>
                </a:lnTo>
                <a:lnTo>
                  <a:pt x="17991" y="20222"/>
                </a:lnTo>
                <a:cubicBezTo>
                  <a:pt x="17681" y="20734"/>
                  <a:pt x="17455" y="21269"/>
                  <a:pt x="17300" y="21805"/>
                </a:cubicBezTo>
                <a:cubicBezTo>
                  <a:pt x="17205" y="22222"/>
                  <a:pt x="17146" y="22627"/>
                  <a:pt x="17110" y="23031"/>
                </a:cubicBezTo>
                <a:cubicBezTo>
                  <a:pt x="17086" y="23412"/>
                  <a:pt x="17110" y="23793"/>
                  <a:pt x="17158" y="24127"/>
                </a:cubicBezTo>
                <a:cubicBezTo>
                  <a:pt x="17229" y="24829"/>
                  <a:pt x="17396" y="25425"/>
                  <a:pt x="17562" y="25829"/>
                </a:cubicBezTo>
                <a:cubicBezTo>
                  <a:pt x="17622" y="25972"/>
                  <a:pt x="17658" y="26091"/>
                  <a:pt x="17705" y="26199"/>
                </a:cubicBezTo>
                <a:cubicBezTo>
                  <a:pt x="17384" y="25829"/>
                  <a:pt x="17062" y="25460"/>
                  <a:pt x="16765" y="25079"/>
                </a:cubicBezTo>
                <a:cubicBezTo>
                  <a:pt x="14848" y="22627"/>
                  <a:pt x="13133" y="19817"/>
                  <a:pt x="11585" y="16507"/>
                </a:cubicBezTo>
                <a:lnTo>
                  <a:pt x="11621" y="16507"/>
                </a:lnTo>
                <a:cubicBezTo>
                  <a:pt x="11728" y="16543"/>
                  <a:pt x="11931" y="16566"/>
                  <a:pt x="12217" y="16602"/>
                </a:cubicBezTo>
                <a:cubicBezTo>
                  <a:pt x="12441" y="16633"/>
                  <a:pt x="12713" y="16651"/>
                  <a:pt x="13023" y="16651"/>
                </a:cubicBezTo>
                <a:cubicBezTo>
                  <a:pt x="13306" y="16651"/>
                  <a:pt x="13619" y="16636"/>
                  <a:pt x="13955" y="16602"/>
                </a:cubicBezTo>
                <a:cubicBezTo>
                  <a:pt x="15122" y="16483"/>
                  <a:pt x="16503" y="16054"/>
                  <a:pt x="17777" y="15114"/>
                </a:cubicBezTo>
                <a:cubicBezTo>
                  <a:pt x="17801" y="15114"/>
                  <a:pt x="17979" y="14983"/>
                  <a:pt x="17979" y="14983"/>
                </a:cubicBezTo>
                <a:cubicBezTo>
                  <a:pt x="18182" y="14816"/>
                  <a:pt x="18396" y="14638"/>
                  <a:pt x="18598" y="14447"/>
                </a:cubicBezTo>
                <a:cubicBezTo>
                  <a:pt x="19063" y="13995"/>
                  <a:pt x="19479" y="13399"/>
                  <a:pt x="19777" y="12756"/>
                </a:cubicBezTo>
                <a:lnTo>
                  <a:pt x="19848" y="12614"/>
                </a:lnTo>
                <a:cubicBezTo>
                  <a:pt x="19967" y="12328"/>
                  <a:pt x="20075" y="12042"/>
                  <a:pt x="20146" y="11780"/>
                </a:cubicBezTo>
                <a:cubicBezTo>
                  <a:pt x="20265" y="11304"/>
                  <a:pt x="20325" y="10792"/>
                  <a:pt x="20265" y="10363"/>
                </a:cubicBezTo>
                <a:cubicBezTo>
                  <a:pt x="20206" y="9947"/>
                  <a:pt x="20039" y="9577"/>
                  <a:pt x="19777" y="9268"/>
                </a:cubicBezTo>
                <a:lnTo>
                  <a:pt x="19729" y="9208"/>
                </a:lnTo>
                <a:lnTo>
                  <a:pt x="19670" y="9161"/>
                </a:lnTo>
                <a:cubicBezTo>
                  <a:pt x="19149" y="8655"/>
                  <a:pt x="18324" y="8429"/>
                  <a:pt x="17432" y="8429"/>
                </a:cubicBezTo>
                <a:cubicBezTo>
                  <a:pt x="16958" y="8429"/>
                  <a:pt x="16466" y="8493"/>
                  <a:pt x="15991" y="8613"/>
                </a:cubicBezTo>
                <a:lnTo>
                  <a:pt x="15836" y="8649"/>
                </a:lnTo>
                <a:cubicBezTo>
                  <a:pt x="15122" y="8863"/>
                  <a:pt x="14431" y="9173"/>
                  <a:pt x="13931" y="9589"/>
                </a:cubicBezTo>
                <a:cubicBezTo>
                  <a:pt x="13705" y="9768"/>
                  <a:pt x="13490" y="9958"/>
                  <a:pt x="13312" y="10161"/>
                </a:cubicBezTo>
                <a:lnTo>
                  <a:pt x="13169" y="10316"/>
                </a:lnTo>
                <a:lnTo>
                  <a:pt x="13169" y="10339"/>
                </a:lnTo>
                <a:cubicBezTo>
                  <a:pt x="12752" y="10792"/>
                  <a:pt x="12419" y="11292"/>
                  <a:pt x="12169" y="11792"/>
                </a:cubicBezTo>
                <a:cubicBezTo>
                  <a:pt x="11788" y="12566"/>
                  <a:pt x="11574" y="13352"/>
                  <a:pt x="11490" y="14054"/>
                </a:cubicBezTo>
                <a:cubicBezTo>
                  <a:pt x="11395" y="14757"/>
                  <a:pt x="11395" y="15376"/>
                  <a:pt x="11443" y="15816"/>
                </a:cubicBezTo>
                <a:cubicBezTo>
                  <a:pt x="11455" y="16019"/>
                  <a:pt x="11490" y="16173"/>
                  <a:pt x="11502" y="16293"/>
                </a:cubicBezTo>
                <a:cubicBezTo>
                  <a:pt x="10728" y="14626"/>
                  <a:pt x="9978" y="12840"/>
                  <a:pt x="9288" y="10899"/>
                </a:cubicBezTo>
                <a:cubicBezTo>
                  <a:pt x="9502" y="10554"/>
                  <a:pt x="9942" y="9839"/>
                  <a:pt x="10300" y="8887"/>
                </a:cubicBezTo>
                <a:cubicBezTo>
                  <a:pt x="10716" y="7756"/>
                  <a:pt x="11026" y="6315"/>
                  <a:pt x="10776" y="4696"/>
                </a:cubicBezTo>
                <a:cubicBezTo>
                  <a:pt x="10776" y="4672"/>
                  <a:pt x="10740" y="4458"/>
                  <a:pt x="10740" y="4458"/>
                </a:cubicBezTo>
                <a:cubicBezTo>
                  <a:pt x="10681" y="4184"/>
                  <a:pt x="10621" y="3898"/>
                  <a:pt x="10538" y="3624"/>
                </a:cubicBezTo>
                <a:cubicBezTo>
                  <a:pt x="10323" y="2969"/>
                  <a:pt x="9919" y="2291"/>
                  <a:pt x="9419" y="1719"/>
                </a:cubicBezTo>
                <a:lnTo>
                  <a:pt x="9299" y="1588"/>
                </a:lnTo>
                <a:cubicBezTo>
                  <a:pt x="8450" y="668"/>
                  <a:pt x="7339" y="0"/>
                  <a:pt x="6265" y="0"/>
                </a:cubicBezTo>
                <a:close/>
              </a:path>
            </a:pathLst>
          </a:custGeom>
          <a:solidFill>
            <a:srgbClr val="895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7"/>
          <p:cNvSpPr/>
          <p:nvPr/>
        </p:nvSpPr>
        <p:spPr>
          <a:xfrm rot="6062616">
            <a:off x="7522604" y="4365370"/>
            <a:ext cx="1873381" cy="1254899"/>
          </a:xfrm>
          <a:custGeom>
            <a:avLst/>
            <a:gdLst/>
            <a:ahLst/>
            <a:cxnLst/>
            <a:rect l="l" t="t" r="r" b="b"/>
            <a:pathLst>
              <a:path w="62985" h="42191" extrusionOk="0">
                <a:moveTo>
                  <a:pt x="62985" y="28568"/>
                </a:moveTo>
                <a:cubicBezTo>
                  <a:pt x="62985" y="28568"/>
                  <a:pt x="62985" y="28568"/>
                  <a:pt x="62985" y="28568"/>
                </a:cubicBezTo>
                <a:cubicBezTo>
                  <a:pt x="62985" y="28568"/>
                  <a:pt x="62985" y="28568"/>
                  <a:pt x="62985" y="28568"/>
                </a:cubicBezTo>
                <a:lnTo>
                  <a:pt x="62985" y="28568"/>
                </a:lnTo>
                <a:cubicBezTo>
                  <a:pt x="62985" y="28568"/>
                  <a:pt x="62985" y="28568"/>
                  <a:pt x="62985" y="28568"/>
                </a:cubicBezTo>
                <a:close/>
                <a:moveTo>
                  <a:pt x="6265" y="0"/>
                </a:moveTo>
                <a:cubicBezTo>
                  <a:pt x="6060" y="0"/>
                  <a:pt x="5856" y="25"/>
                  <a:pt x="5656" y="76"/>
                </a:cubicBezTo>
                <a:lnTo>
                  <a:pt x="5561" y="100"/>
                </a:lnTo>
                <a:lnTo>
                  <a:pt x="5489" y="124"/>
                </a:lnTo>
                <a:cubicBezTo>
                  <a:pt x="4263" y="541"/>
                  <a:pt x="3489" y="1922"/>
                  <a:pt x="3275" y="3410"/>
                </a:cubicBezTo>
                <a:lnTo>
                  <a:pt x="3239" y="3589"/>
                </a:lnTo>
                <a:cubicBezTo>
                  <a:pt x="3156" y="4386"/>
                  <a:pt x="3192" y="5172"/>
                  <a:pt x="3406" y="5851"/>
                </a:cubicBezTo>
                <a:cubicBezTo>
                  <a:pt x="3513" y="6184"/>
                  <a:pt x="3632" y="6482"/>
                  <a:pt x="3763" y="6779"/>
                </a:cubicBezTo>
                <a:lnTo>
                  <a:pt x="3823" y="6910"/>
                </a:lnTo>
                <a:cubicBezTo>
                  <a:pt x="4585" y="8458"/>
                  <a:pt x="5740" y="9506"/>
                  <a:pt x="6787" y="10137"/>
                </a:cubicBezTo>
                <a:cubicBezTo>
                  <a:pt x="7656" y="10673"/>
                  <a:pt x="8454" y="10947"/>
                  <a:pt x="8847" y="11066"/>
                </a:cubicBezTo>
                <a:cubicBezTo>
                  <a:pt x="9550" y="12983"/>
                  <a:pt x="10276" y="14757"/>
                  <a:pt x="11050" y="16412"/>
                </a:cubicBezTo>
                <a:cubicBezTo>
                  <a:pt x="10978" y="16328"/>
                  <a:pt x="10895" y="16233"/>
                  <a:pt x="10788" y="16126"/>
                </a:cubicBezTo>
                <a:cubicBezTo>
                  <a:pt x="10478" y="15792"/>
                  <a:pt x="10026" y="15364"/>
                  <a:pt x="9442" y="14935"/>
                </a:cubicBezTo>
                <a:cubicBezTo>
                  <a:pt x="8871" y="14507"/>
                  <a:pt x="8156" y="14054"/>
                  <a:pt x="7335" y="13709"/>
                </a:cubicBezTo>
                <a:cubicBezTo>
                  <a:pt x="6799" y="13495"/>
                  <a:pt x="6216" y="13328"/>
                  <a:pt x="5573" y="13233"/>
                </a:cubicBezTo>
                <a:cubicBezTo>
                  <a:pt x="5573" y="13221"/>
                  <a:pt x="5335" y="13197"/>
                  <a:pt x="5335" y="13197"/>
                </a:cubicBezTo>
                <a:cubicBezTo>
                  <a:pt x="5073" y="13161"/>
                  <a:pt x="4787" y="13137"/>
                  <a:pt x="4489" y="13137"/>
                </a:cubicBezTo>
                <a:cubicBezTo>
                  <a:pt x="3823" y="13137"/>
                  <a:pt x="3096" y="13316"/>
                  <a:pt x="2418" y="13649"/>
                </a:cubicBezTo>
                <a:lnTo>
                  <a:pt x="2275" y="13733"/>
                </a:lnTo>
                <a:cubicBezTo>
                  <a:pt x="1013" y="14399"/>
                  <a:pt x="1" y="15590"/>
                  <a:pt x="84" y="17031"/>
                </a:cubicBezTo>
                <a:lnTo>
                  <a:pt x="84" y="17126"/>
                </a:lnTo>
                <a:lnTo>
                  <a:pt x="96" y="17209"/>
                </a:lnTo>
                <a:cubicBezTo>
                  <a:pt x="155" y="17745"/>
                  <a:pt x="382" y="18269"/>
                  <a:pt x="715" y="18733"/>
                </a:cubicBezTo>
                <a:cubicBezTo>
                  <a:pt x="1048" y="19221"/>
                  <a:pt x="1489" y="19662"/>
                  <a:pt x="2025" y="20043"/>
                </a:cubicBezTo>
                <a:cubicBezTo>
                  <a:pt x="2322" y="20245"/>
                  <a:pt x="2632" y="20424"/>
                  <a:pt x="2953" y="20579"/>
                </a:cubicBezTo>
                <a:lnTo>
                  <a:pt x="3120" y="20650"/>
                </a:lnTo>
                <a:cubicBezTo>
                  <a:pt x="3781" y="20933"/>
                  <a:pt x="4460" y="21087"/>
                  <a:pt x="5077" y="21087"/>
                </a:cubicBezTo>
                <a:cubicBezTo>
                  <a:pt x="5160" y="21087"/>
                  <a:pt x="5242" y="21085"/>
                  <a:pt x="5323" y="21079"/>
                </a:cubicBezTo>
                <a:cubicBezTo>
                  <a:pt x="5620" y="21055"/>
                  <a:pt x="5894" y="21007"/>
                  <a:pt x="6156" y="20960"/>
                </a:cubicBezTo>
                <a:lnTo>
                  <a:pt x="6382" y="20912"/>
                </a:lnTo>
                <a:cubicBezTo>
                  <a:pt x="7942" y="20519"/>
                  <a:pt x="9061" y="19567"/>
                  <a:pt x="9847" y="18698"/>
                </a:cubicBezTo>
                <a:cubicBezTo>
                  <a:pt x="10323" y="18174"/>
                  <a:pt x="10669" y="17674"/>
                  <a:pt x="10907" y="17281"/>
                </a:cubicBezTo>
                <a:cubicBezTo>
                  <a:pt x="11050" y="17043"/>
                  <a:pt x="11157" y="16864"/>
                  <a:pt x="11204" y="16769"/>
                </a:cubicBezTo>
                <a:cubicBezTo>
                  <a:pt x="12764" y="20079"/>
                  <a:pt x="14479" y="22924"/>
                  <a:pt x="16431" y="25413"/>
                </a:cubicBezTo>
                <a:cubicBezTo>
                  <a:pt x="16741" y="25818"/>
                  <a:pt x="17086" y="26199"/>
                  <a:pt x="17420" y="26603"/>
                </a:cubicBezTo>
                <a:cubicBezTo>
                  <a:pt x="17324" y="26532"/>
                  <a:pt x="17181" y="26437"/>
                  <a:pt x="17003" y="26329"/>
                </a:cubicBezTo>
                <a:cubicBezTo>
                  <a:pt x="16610" y="26115"/>
                  <a:pt x="16086" y="25794"/>
                  <a:pt x="15395" y="25496"/>
                </a:cubicBezTo>
                <a:cubicBezTo>
                  <a:pt x="15062" y="25353"/>
                  <a:pt x="14681" y="25222"/>
                  <a:pt x="14300" y="25103"/>
                </a:cubicBezTo>
                <a:cubicBezTo>
                  <a:pt x="13907" y="24960"/>
                  <a:pt x="13490" y="24865"/>
                  <a:pt x="13050" y="24770"/>
                </a:cubicBezTo>
                <a:cubicBezTo>
                  <a:pt x="12581" y="24684"/>
                  <a:pt x="12089" y="24644"/>
                  <a:pt x="11580" y="24644"/>
                </a:cubicBezTo>
                <a:cubicBezTo>
                  <a:pt x="11456" y="24644"/>
                  <a:pt x="11331" y="24646"/>
                  <a:pt x="11204" y="24651"/>
                </a:cubicBezTo>
                <a:lnTo>
                  <a:pt x="10966" y="24651"/>
                </a:lnTo>
                <a:cubicBezTo>
                  <a:pt x="10681" y="24663"/>
                  <a:pt x="10419" y="24698"/>
                  <a:pt x="10121" y="24758"/>
                </a:cubicBezTo>
                <a:cubicBezTo>
                  <a:pt x="9466" y="24877"/>
                  <a:pt x="8776" y="25198"/>
                  <a:pt x="8180" y="25663"/>
                </a:cubicBezTo>
                <a:lnTo>
                  <a:pt x="8049" y="25770"/>
                </a:lnTo>
                <a:cubicBezTo>
                  <a:pt x="7799" y="25972"/>
                  <a:pt x="7573" y="26210"/>
                  <a:pt x="7359" y="26472"/>
                </a:cubicBezTo>
                <a:cubicBezTo>
                  <a:pt x="6668" y="27342"/>
                  <a:pt x="6371" y="28473"/>
                  <a:pt x="6740" y="29639"/>
                </a:cubicBezTo>
                <a:lnTo>
                  <a:pt x="6763" y="29747"/>
                </a:lnTo>
                <a:lnTo>
                  <a:pt x="6811" y="29842"/>
                </a:lnTo>
                <a:cubicBezTo>
                  <a:pt x="7025" y="30413"/>
                  <a:pt x="7406" y="30901"/>
                  <a:pt x="7871" y="31330"/>
                </a:cubicBezTo>
                <a:cubicBezTo>
                  <a:pt x="8371" y="31783"/>
                  <a:pt x="8942" y="32164"/>
                  <a:pt x="9585" y="32425"/>
                </a:cubicBezTo>
                <a:cubicBezTo>
                  <a:pt x="9954" y="32568"/>
                  <a:pt x="10323" y="32676"/>
                  <a:pt x="10681" y="32759"/>
                </a:cubicBezTo>
                <a:lnTo>
                  <a:pt x="10871" y="32806"/>
                </a:lnTo>
                <a:cubicBezTo>
                  <a:pt x="11215" y="32869"/>
                  <a:pt x="11549" y="32900"/>
                  <a:pt x="11869" y="32900"/>
                </a:cubicBezTo>
                <a:cubicBezTo>
                  <a:pt x="12345" y="32900"/>
                  <a:pt x="12789" y="32830"/>
                  <a:pt x="13181" y="32687"/>
                </a:cubicBezTo>
                <a:cubicBezTo>
                  <a:pt x="13467" y="32580"/>
                  <a:pt x="13717" y="32461"/>
                  <a:pt x="13967" y="32330"/>
                </a:cubicBezTo>
                <a:lnTo>
                  <a:pt x="14169" y="32223"/>
                </a:lnTo>
                <a:cubicBezTo>
                  <a:pt x="15562" y="31390"/>
                  <a:pt x="16324" y="30139"/>
                  <a:pt x="16812" y="29092"/>
                </a:cubicBezTo>
                <a:cubicBezTo>
                  <a:pt x="17098" y="28449"/>
                  <a:pt x="17289" y="27853"/>
                  <a:pt x="17420" y="27425"/>
                </a:cubicBezTo>
                <a:cubicBezTo>
                  <a:pt x="17503" y="27139"/>
                  <a:pt x="17539" y="26949"/>
                  <a:pt x="17574" y="26830"/>
                </a:cubicBezTo>
                <a:lnTo>
                  <a:pt x="17574" y="26794"/>
                </a:lnTo>
                <a:cubicBezTo>
                  <a:pt x="18813" y="28163"/>
                  <a:pt x="20253" y="29473"/>
                  <a:pt x="21742" y="30699"/>
                </a:cubicBezTo>
                <a:cubicBezTo>
                  <a:pt x="23337" y="32009"/>
                  <a:pt x="25016" y="33199"/>
                  <a:pt x="26587" y="34247"/>
                </a:cubicBezTo>
                <a:cubicBezTo>
                  <a:pt x="26266" y="34152"/>
                  <a:pt x="25397" y="33926"/>
                  <a:pt x="24289" y="33830"/>
                </a:cubicBezTo>
                <a:cubicBezTo>
                  <a:pt x="24024" y="33812"/>
                  <a:pt x="23742" y="33800"/>
                  <a:pt x="23448" y="33800"/>
                </a:cubicBezTo>
                <a:cubicBezTo>
                  <a:pt x="22423" y="33800"/>
                  <a:pt x="21247" y="33939"/>
                  <a:pt x="20063" y="34402"/>
                </a:cubicBezTo>
                <a:cubicBezTo>
                  <a:pt x="20039" y="34402"/>
                  <a:pt x="19837" y="34485"/>
                  <a:pt x="19837" y="34485"/>
                </a:cubicBezTo>
                <a:cubicBezTo>
                  <a:pt x="19586" y="34592"/>
                  <a:pt x="19325" y="34723"/>
                  <a:pt x="19063" y="34866"/>
                </a:cubicBezTo>
                <a:cubicBezTo>
                  <a:pt x="18479" y="35188"/>
                  <a:pt x="17932" y="35724"/>
                  <a:pt x="17527" y="36355"/>
                </a:cubicBezTo>
                <a:lnTo>
                  <a:pt x="17443" y="36497"/>
                </a:lnTo>
                <a:cubicBezTo>
                  <a:pt x="17277" y="36783"/>
                  <a:pt x="17146" y="37081"/>
                  <a:pt x="17039" y="37390"/>
                </a:cubicBezTo>
                <a:cubicBezTo>
                  <a:pt x="16693" y="38450"/>
                  <a:pt x="16765" y="39641"/>
                  <a:pt x="17479" y="40593"/>
                </a:cubicBezTo>
                <a:lnTo>
                  <a:pt x="17539" y="40676"/>
                </a:lnTo>
                <a:lnTo>
                  <a:pt x="17598" y="40760"/>
                </a:lnTo>
                <a:cubicBezTo>
                  <a:pt x="18396" y="41665"/>
                  <a:pt x="19646" y="42141"/>
                  <a:pt x="20860" y="42189"/>
                </a:cubicBezTo>
                <a:cubicBezTo>
                  <a:pt x="20908" y="42190"/>
                  <a:pt x="20956" y="42191"/>
                  <a:pt x="21005" y="42191"/>
                </a:cubicBezTo>
                <a:cubicBezTo>
                  <a:pt x="21316" y="42191"/>
                  <a:pt x="21633" y="42160"/>
                  <a:pt x="21932" y="42129"/>
                </a:cubicBezTo>
                <a:lnTo>
                  <a:pt x="22111" y="42093"/>
                </a:lnTo>
                <a:cubicBezTo>
                  <a:pt x="22920" y="41950"/>
                  <a:pt x="23635" y="41653"/>
                  <a:pt x="24170" y="41248"/>
                </a:cubicBezTo>
                <a:cubicBezTo>
                  <a:pt x="24385" y="41069"/>
                  <a:pt x="24599" y="40879"/>
                  <a:pt x="24790" y="40676"/>
                </a:cubicBezTo>
                <a:lnTo>
                  <a:pt x="24944" y="40522"/>
                </a:lnTo>
                <a:cubicBezTo>
                  <a:pt x="26028" y="39331"/>
                  <a:pt x="26456" y="37926"/>
                  <a:pt x="26647" y="36771"/>
                </a:cubicBezTo>
                <a:cubicBezTo>
                  <a:pt x="26825" y="35604"/>
                  <a:pt x="26766" y="34688"/>
                  <a:pt x="26742" y="34402"/>
                </a:cubicBezTo>
                <a:lnTo>
                  <a:pt x="26742" y="34366"/>
                </a:lnTo>
                <a:lnTo>
                  <a:pt x="26742" y="34354"/>
                </a:lnTo>
                <a:cubicBezTo>
                  <a:pt x="28433" y="35485"/>
                  <a:pt x="30124" y="36533"/>
                  <a:pt x="31874" y="37367"/>
                </a:cubicBezTo>
                <a:cubicBezTo>
                  <a:pt x="31874" y="37367"/>
                  <a:pt x="33157" y="37926"/>
                  <a:pt x="33183" y="37926"/>
                </a:cubicBezTo>
                <a:cubicBezTo>
                  <a:pt x="33183" y="37926"/>
                  <a:pt x="33183" y="37926"/>
                  <a:pt x="33183" y="37926"/>
                </a:cubicBezTo>
                <a:cubicBezTo>
                  <a:pt x="34707" y="38521"/>
                  <a:pt x="36279" y="38938"/>
                  <a:pt x="38005" y="39093"/>
                </a:cubicBezTo>
                <a:cubicBezTo>
                  <a:pt x="38900" y="39169"/>
                  <a:pt x="39802" y="39213"/>
                  <a:pt x="40704" y="39213"/>
                </a:cubicBezTo>
                <a:cubicBezTo>
                  <a:pt x="41915" y="39213"/>
                  <a:pt x="43127" y="39134"/>
                  <a:pt x="44328" y="38950"/>
                </a:cubicBezTo>
                <a:cubicBezTo>
                  <a:pt x="46614" y="38593"/>
                  <a:pt x="48816" y="37867"/>
                  <a:pt x="50959" y="37021"/>
                </a:cubicBezTo>
                <a:cubicBezTo>
                  <a:pt x="55579" y="35188"/>
                  <a:pt x="60151" y="32664"/>
                  <a:pt x="62985" y="28568"/>
                </a:cubicBezTo>
                <a:lnTo>
                  <a:pt x="62985" y="28568"/>
                </a:lnTo>
                <a:cubicBezTo>
                  <a:pt x="62975" y="28578"/>
                  <a:pt x="53002" y="38695"/>
                  <a:pt x="40688" y="38695"/>
                </a:cubicBezTo>
                <a:cubicBezTo>
                  <a:pt x="36320" y="38695"/>
                  <a:pt x="31657" y="37422"/>
                  <a:pt x="27040" y="33973"/>
                </a:cubicBezTo>
                <a:cubicBezTo>
                  <a:pt x="27326" y="33866"/>
                  <a:pt x="28159" y="33509"/>
                  <a:pt x="29052" y="32783"/>
                </a:cubicBezTo>
                <a:cubicBezTo>
                  <a:pt x="29957" y="32044"/>
                  <a:pt x="30897" y="30949"/>
                  <a:pt x="31457" y="29461"/>
                </a:cubicBezTo>
                <a:cubicBezTo>
                  <a:pt x="31469" y="29461"/>
                  <a:pt x="31552" y="29247"/>
                  <a:pt x="31552" y="29247"/>
                </a:cubicBezTo>
                <a:cubicBezTo>
                  <a:pt x="31636" y="28996"/>
                  <a:pt x="31707" y="28735"/>
                  <a:pt x="31767" y="28449"/>
                </a:cubicBezTo>
                <a:cubicBezTo>
                  <a:pt x="31921" y="27806"/>
                  <a:pt x="31921" y="27080"/>
                  <a:pt x="31814" y="26377"/>
                </a:cubicBezTo>
                <a:lnTo>
                  <a:pt x="31790" y="26210"/>
                </a:lnTo>
                <a:cubicBezTo>
                  <a:pt x="31731" y="25913"/>
                  <a:pt x="31671" y="25615"/>
                  <a:pt x="31576" y="25353"/>
                </a:cubicBezTo>
                <a:cubicBezTo>
                  <a:pt x="31267" y="24424"/>
                  <a:pt x="30755" y="23710"/>
                  <a:pt x="30016" y="23520"/>
                </a:cubicBezTo>
                <a:lnTo>
                  <a:pt x="29957" y="23508"/>
                </a:lnTo>
                <a:lnTo>
                  <a:pt x="29897" y="23496"/>
                </a:lnTo>
                <a:cubicBezTo>
                  <a:pt x="29808" y="23482"/>
                  <a:pt x="29718" y="23476"/>
                  <a:pt x="29626" y="23476"/>
                </a:cubicBezTo>
                <a:cubicBezTo>
                  <a:pt x="28916" y="23476"/>
                  <a:pt x="28120" y="23869"/>
                  <a:pt x="27361" y="24448"/>
                </a:cubicBezTo>
                <a:cubicBezTo>
                  <a:pt x="27111" y="24639"/>
                  <a:pt x="26873" y="24865"/>
                  <a:pt x="26647" y="25079"/>
                </a:cubicBezTo>
                <a:lnTo>
                  <a:pt x="26528" y="25198"/>
                </a:lnTo>
                <a:cubicBezTo>
                  <a:pt x="26028" y="25758"/>
                  <a:pt x="25599" y="26365"/>
                  <a:pt x="25361" y="26972"/>
                </a:cubicBezTo>
                <a:cubicBezTo>
                  <a:pt x="25254" y="27234"/>
                  <a:pt x="25182" y="27508"/>
                  <a:pt x="25099" y="27758"/>
                </a:cubicBezTo>
                <a:lnTo>
                  <a:pt x="25063" y="27973"/>
                </a:lnTo>
                <a:lnTo>
                  <a:pt x="25063" y="27984"/>
                </a:lnTo>
                <a:cubicBezTo>
                  <a:pt x="24730" y="29520"/>
                  <a:pt x="25063" y="30925"/>
                  <a:pt x="25552" y="31973"/>
                </a:cubicBezTo>
                <a:cubicBezTo>
                  <a:pt x="25921" y="32771"/>
                  <a:pt x="26385" y="33366"/>
                  <a:pt x="26671" y="33699"/>
                </a:cubicBezTo>
                <a:cubicBezTo>
                  <a:pt x="23694" y="31699"/>
                  <a:pt x="20432" y="29199"/>
                  <a:pt x="17955" y="26484"/>
                </a:cubicBezTo>
                <a:cubicBezTo>
                  <a:pt x="18074" y="26460"/>
                  <a:pt x="18277" y="26449"/>
                  <a:pt x="18539" y="26401"/>
                </a:cubicBezTo>
                <a:cubicBezTo>
                  <a:pt x="18967" y="26329"/>
                  <a:pt x="19551" y="26199"/>
                  <a:pt x="20206" y="25901"/>
                </a:cubicBezTo>
                <a:cubicBezTo>
                  <a:pt x="21277" y="25437"/>
                  <a:pt x="22456" y="24603"/>
                  <a:pt x="23420" y="23341"/>
                </a:cubicBezTo>
                <a:lnTo>
                  <a:pt x="23539" y="23186"/>
                </a:lnTo>
                <a:cubicBezTo>
                  <a:pt x="23706" y="22972"/>
                  <a:pt x="23873" y="22734"/>
                  <a:pt x="24016" y="22472"/>
                </a:cubicBezTo>
                <a:cubicBezTo>
                  <a:pt x="24349" y="21924"/>
                  <a:pt x="24599" y="21269"/>
                  <a:pt x="24766" y="20615"/>
                </a:cubicBezTo>
                <a:lnTo>
                  <a:pt x="24790" y="20472"/>
                </a:lnTo>
                <a:cubicBezTo>
                  <a:pt x="24849" y="20186"/>
                  <a:pt x="24897" y="19912"/>
                  <a:pt x="24909" y="19650"/>
                </a:cubicBezTo>
                <a:cubicBezTo>
                  <a:pt x="24920" y="19198"/>
                  <a:pt x="24909" y="18757"/>
                  <a:pt x="24778" y="18400"/>
                </a:cubicBezTo>
                <a:cubicBezTo>
                  <a:pt x="24659" y="18055"/>
                  <a:pt x="24444" y="17805"/>
                  <a:pt x="24135" y="17602"/>
                </a:cubicBezTo>
                <a:lnTo>
                  <a:pt x="24087" y="17555"/>
                </a:lnTo>
                <a:lnTo>
                  <a:pt x="24028" y="17519"/>
                </a:lnTo>
                <a:cubicBezTo>
                  <a:pt x="23735" y="17373"/>
                  <a:pt x="23372" y="17305"/>
                  <a:pt x="22970" y="17305"/>
                </a:cubicBezTo>
                <a:cubicBezTo>
                  <a:pt x="22194" y="17305"/>
                  <a:pt x="21275" y="17556"/>
                  <a:pt x="20444" y="17971"/>
                </a:cubicBezTo>
                <a:lnTo>
                  <a:pt x="20301" y="18043"/>
                </a:lnTo>
                <a:cubicBezTo>
                  <a:pt x="19646" y="18388"/>
                  <a:pt x="19027" y="18829"/>
                  <a:pt x="18598" y="19341"/>
                </a:cubicBezTo>
                <a:cubicBezTo>
                  <a:pt x="18408" y="19567"/>
                  <a:pt x="18253" y="19781"/>
                  <a:pt x="18110" y="20007"/>
                </a:cubicBezTo>
                <a:lnTo>
                  <a:pt x="17991" y="20198"/>
                </a:lnTo>
                <a:lnTo>
                  <a:pt x="17991" y="20222"/>
                </a:lnTo>
                <a:cubicBezTo>
                  <a:pt x="17681" y="20734"/>
                  <a:pt x="17455" y="21269"/>
                  <a:pt x="17300" y="21805"/>
                </a:cubicBezTo>
                <a:cubicBezTo>
                  <a:pt x="17205" y="22222"/>
                  <a:pt x="17146" y="22627"/>
                  <a:pt x="17110" y="23031"/>
                </a:cubicBezTo>
                <a:cubicBezTo>
                  <a:pt x="17086" y="23412"/>
                  <a:pt x="17110" y="23793"/>
                  <a:pt x="17158" y="24127"/>
                </a:cubicBezTo>
                <a:cubicBezTo>
                  <a:pt x="17229" y="24829"/>
                  <a:pt x="17396" y="25425"/>
                  <a:pt x="17562" y="25829"/>
                </a:cubicBezTo>
                <a:cubicBezTo>
                  <a:pt x="17622" y="25972"/>
                  <a:pt x="17658" y="26091"/>
                  <a:pt x="17705" y="26199"/>
                </a:cubicBezTo>
                <a:cubicBezTo>
                  <a:pt x="17384" y="25829"/>
                  <a:pt x="17062" y="25460"/>
                  <a:pt x="16765" y="25079"/>
                </a:cubicBezTo>
                <a:cubicBezTo>
                  <a:pt x="14848" y="22627"/>
                  <a:pt x="13133" y="19817"/>
                  <a:pt x="11585" y="16507"/>
                </a:cubicBezTo>
                <a:lnTo>
                  <a:pt x="11621" y="16507"/>
                </a:lnTo>
                <a:cubicBezTo>
                  <a:pt x="11728" y="16543"/>
                  <a:pt x="11931" y="16566"/>
                  <a:pt x="12217" y="16602"/>
                </a:cubicBezTo>
                <a:cubicBezTo>
                  <a:pt x="12441" y="16633"/>
                  <a:pt x="12713" y="16651"/>
                  <a:pt x="13023" y="16651"/>
                </a:cubicBezTo>
                <a:cubicBezTo>
                  <a:pt x="13306" y="16651"/>
                  <a:pt x="13619" y="16636"/>
                  <a:pt x="13955" y="16602"/>
                </a:cubicBezTo>
                <a:cubicBezTo>
                  <a:pt x="15122" y="16483"/>
                  <a:pt x="16503" y="16054"/>
                  <a:pt x="17777" y="15114"/>
                </a:cubicBezTo>
                <a:cubicBezTo>
                  <a:pt x="17801" y="15114"/>
                  <a:pt x="17979" y="14983"/>
                  <a:pt x="17979" y="14983"/>
                </a:cubicBezTo>
                <a:cubicBezTo>
                  <a:pt x="18182" y="14816"/>
                  <a:pt x="18396" y="14638"/>
                  <a:pt x="18598" y="14447"/>
                </a:cubicBezTo>
                <a:cubicBezTo>
                  <a:pt x="19063" y="13995"/>
                  <a:pt x="19479" y="13399"/>
                  <a:pt x="19777" y="12756"/>
                </a:cubicBezTo>
                <a:lnTo>
                  <a:pt x="19848" y="12614"/>
                </a:lnTo>
                <a:cubicBezTo>
                  <a:pt x="19967" y="12328"/>
                  <a:pt x="20075" y="12042"/>
                  <a:pt x="20146" y="11780"/>
                </a:cubicBezTo>
                <a:cubicBezTo>
                  <a:pt x="20265" y="11304"/>
                  <a:pt x="20325" y="10792"/>
                  <a:pt x="20265" y="10363"/>
                </a:cubicBezTo>
                <a:cubicBezTo>
                  <a:pt x="20206" y="9947"/>
                  <a:pt x="20039" y="9577"/>
                  <a:pt x="19777" y="9268"/>
                </a:cubicBezTo>
                <a:lnTo>
                  <a:pt x="19729" y="9208"/>
                </a:lnTo>
                <a:lnTo>
                  <a:pt x="19670" y="9161"/>
                </a:lnTo>
                <a:cubicBezTo>
                  <a:pt x="19149" y="8655"/>
                  <a:pt x="18324" y="8429"/>
                  <a:pt x="17432" y="8429"/>
                </a:cubicBezTo>
                <a:cubicBezTo>
                  <a:pt x="16958" y="8429"/>
                  <a:pt x="16466" y="8493"/>
                  <a:pt x="15991" y="8613"/>
                </a:cubicBezTo>
                <a:lnTo>
                  <a:pt x="15836" y="8649"/>
                </a:lnTo>
                <a:cubicBezTo>
                  <a:pt x="15122" y="8863"/>
                  <a:pt x="14431" y="9173"/>
                  <a:pt x="13931" y="9589"/>
                </a:cubicBezTo>
                <a:cubicBezTo>
                  <a:pt x="13705" y="9768"/>
                  <a:pt x="13490" y="9958"/>
                  <a:pt x="13312" y="10161"/>
                </a:cubicBezTo>
                <a:lnTo>
                  <a:pt x="13169" y="10316"/>
                </a:lnTo>
                <a:lnTo>
                  <a:pt x="13169" y="10339"/>
                </a:lnTo>
                <a:cubicBezTo>
                  <a:pt x="12752" y="10792"/>
                  <a:pt x="12419" y="11292"/>
                  <a:pt x="12169" y="11792"/>
                </a:cubicBezTo>
                <a:cubicBezTo>
                  <a:pt x="11788" y="12566"/>
                  <a:pt x="11574" y="13352"/>
                  <a:pt x="11490" y="14054"/>
                </a:cubicBezTo>
                <a:cubicBezTo>
                  <a:pt x="11395" y="14757"/>
                  <a:pt x="11395" y="15376"/>
                  <a:pt x="11443" y="15816"/>
                </a:cubicBezTo>
                <a:cubicBezTo>
                  <a:pt x="11455" y="16019"/>
                  <a:pt x="11490" y="16173"/>
                  <a:pt x="11502" y="16293"/>
                </a:cubicBezTo>
                <a:cubicBezTo>
                  <a:pt x="10728" y="14626"/>
                  <a:pt x="9978" y="12840"/>
                  <a:pt x="9288" y="10899"/>
                </a:cubicBezTo>
                <a:cubicBezTo>
                  <a:pt x="9502" y="10554"/>
                  <a:pt x="9942" y="9839"/>
                  <a:pt x="10300" y="8887"/>
                </a:cubicBezTo>
                <a:cubicBezTo>
                  <a:pt x="10716" y="7756"/>
                  <a:pt x="11026" y="6315"/>
                  <a:pt x="10776" y="4696"/>
                </a:cubicBezTo>
                <a:cubicBezTo>
                  <a:pt x="10776" y="4672"/>
                  <a:pt x="10740" y="4458"/>
                  <a:pt x="10740" y="4458"/>
                </a:cubicBezTo>
                <a:cubicBezTo>
                  <a:pt x="10681" y="4184"/>
                  <a:pt x="10621" y="3898"/>
                  <a:pt x="10538" y="3624"/>
                </a:cubicBezTo>
                <a:cubicBezTo>
                  <a:pt x="10323" y="2969"/>
                  <a:pt x="9919" y="2291"/>
                  <a:pt x="9419" y="1719"/>
                </a:cubicBezTo>
                <a:lnTo>
                  <a:pt x="9299" y="1588"/>
                </a:lnTo>
                <a:cubicBezTo>
                  <a:pt x="8450" y="668"/>
                  <a:pt x="7339" y="0"/>
                  <a:pt x="6265" y="0"/>
                </a:cubicBezTo>
                <a:close/>
              </a:path>
            </a:pathLst>
          </a:custGeom>
          <a:solidFill>
            <a:srgbClr val="895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7"/>
          <p:cNvSpPr/>
          <p:nvPr/>
        </p:nvSpPr>
        <p:spPr>
          <a:xfrm>
            <a:off x="4306537" y="5017539"/>
            <a:ext cx="141013" cy="140900"/>
          </a:xfrm>
          <a:custGeom>
            <a:avLst/>
            <a:gdLst/>
            <a:ahLst/>
            <a:cxnLst/>
            <a:rect l="l" t="t" r="r" b="b"/>
            <a:pathLst>
              <a:path w="1246" h="1245" extrusionOk="0">
                <a:moveTo>
                  <a:pt x="613" y="1"/>
                </a:moveTo>
                <a:lnTo>
                  <a:pt x="537" y="556"/>
                </a:lnTo>
                <a:lnTo>
                  <a:pt x="1" y="632"/>
                </a:lnTo>
                <a:lnTo>
                  <a:pt x="537" y="728"/>
                </a:lnTo>
                <a:lnTo>
                  <a:pt x="613" y="1245"/>
                </a:lnTo>
                <a:lnTo>
                  <a:pt x="690" y="728"/>
                </a:lnTo>
                <a:lnTo>
                  <a:pt x="1245" y="632"/>
                </a:lnTo>
                <a:lnTo>
                  <a:pt x="690" y="556"/>
                </a:lnTo>
                <a:lnTo>
                  <a:pt x="613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7"/>
          <p:cNvSpPr/>
          <p:nvPr/>
        </p:nvSpPr>
        <p:spPr>
          <a:xfrm>
            <a:off x="5662584" y="5017539"/>
            <a:ext cx="141013" cy="140900"/>
          </a:xfrm>
          <a:custGeom>
            <a:avLst/>
            <a:gdLst/>
            <a:ahLst/>
            <a:cxnLst/>
            <a:rect l="l" t="t" r="r" b="b"/>
            <a:pathLst>
              <a:path w="1246" h="1245" extrusionOk="0">
                <a:moveTo>
                  <a:pt x="613" y="1"/>
                </a:moveTo>
                <a:lnTo>
                  <a:pt x="556" y="556"/>
                </a:lnTo>
                <a:lnTo>
                  <a:pt x="1" y="632"/>
                </a:lnTo>
                <a:lnTo>
                  <a:pt x="556" y="728"/>
                </a:lnTo>
                <a:lnTo>
                  <a:pt x="613" y="1245"/>
                </a:lnTo>
                <a:lnTo>
                  <a:pt x="709" y="728"/>
                </a:lnTo>
                <a:lnTo>
                  <a:pt x="1245" y="632"/>
                </a:lnTo>
                <a:lnTo>
                  <a:pt x="709" y="556"/>
                </a:lnTo>
                <a:lnTo>
                  <a:pt x="613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27"/>
          <p:cNvGrpSpPr/>
          <p:nvPr/>
        </p:nvGrpSpPr>
        <p:grpSpPr>
          <a:xfrm>
            <a:off x="-19665" y="3554365"/>
            <a:ext cx="7436529" cy="1551003"/>
            <a:chOff x="-19665" y="3554365"/>
            <a:chExt cx="7436529" cy="1551003"/>
          </a:xfrm>
        </p:grpSpPr>
        <p:sp>
          <p:nvSpPr>
            <p:cNvPr id="737" name="Google Shape;737;p27"/>
            <p:cNvSpPr/>
            <p:nvPr/>
          </p:nvSpPr>
          <p:spPr>
            <a:xfrm>
              <a:off x="637338" y="415294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91643" y="4124039"/>
              <a:ext cx="244905" cy="439449"/>
            </a:xfrm>
            <a:custGeom>
              <a:avLst/>
              <a:gdLst/>
              <a:ahLst/>
              <a:cxnLst/>
              <a:rect l="l" t="t" r="r" b="b"/>
              <a:pathLst>
                <a:path w="2164" h="3883" extrusionOk="0">
                  <a:moveTo>
                    <a:pt x="2029" y="0"/>
                  </a:moveTo>
                  <a:lnTo>
                    <a:pt x="575" y="345"/>
                  </a:lnTo>
                  <a:cubicBezTo>
                    <a:pt x="536" y="345"/>
                    <a:pt x="517" y="402"/>
                    <a:pt x="517" y="422"/>
                  </a:cubicBezTo>
                  <a:lnTo>
                    <a:pt x="977" y="2872"/>
                  </a:lnTo>
                  <a:cubicBezTo>
                    <a:pt x="912" y="2843"/>
                    <a:pt x="838" y="2828"/>
                    <a:pt x="760" y="2828"/>
                  </a:cubicBezTo>
                  <a:cubicBezTo>
                    <a:pt x="630" y="2828"/>
                    <a:pt x="491" y="2871"/>
                    <a:pt x="383" y="2967"/>
                  </a:cubicBezTo>
                  <a:cubicBezTo>
                    <a:pt x="77" y="3159"/>
                    <a:pt x="0" y="3484"/>
                    <a:pt x="134" y="3695"/>
                  </a:cubicBezTo>
                  <a:cubicBezTo>
                    <a:pt x="218" y="3820"/>
                    <a:pt x="358" y="3883"/>
                    <a:pt x="512" y="3883"/>
                  </a:cubicBezTo>
                  <a:cubicBezTo>
                    <a:pt x="641" y="3883"/>
                    <a:pt x="778" y="3839"/>
                    <a:pt x="900" y="3752"/>
                  </a:cubicBezTo>
                  <a:cubicBezTo>
                    <a:pt x="919" y="3752"/>
                    <a:pt x="919" y="3714"/>
                    <a:pt x="957" y="3714"/>
                  </a:cubicBezTo>
                  <a:cubicBezTo>
                    <a:pt x="1168" y="3522"/>
                    <a:pt x="1264" y="3235"/>
                    <a:pt x="1206" y="2948"/>
                  </a:cubicBezTo>
                  <a:lnTo>
                    <a:pt x="900" y="1187"/>
                  </a:lnTo>
                  <a:lnTo>
                    <a:pt x="1379" y="1072"/>
                  </a:lnTo>
                  <a:cubicBezTo>
                    <a:pt x="1857" y="958"/>
                    <a:pt x="2163" y="479"/>
                    <a:pt x="2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459613" y="35543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14303" y="4879708"/>
              <a:ext cx="201720" cy="159663"/>
            </a:xfrm>
            <a:custGeom>
              <a:avLst/>
              <a:gdLst/>
              <a:ahLst/>
              <a:cxnLst/>
              <a:rect l="l" t="t" r="r" b="b"/>
              <a:pathLst>
                <a:path w="2662" h="2107" extrusionOk="0">
                  <a:moveTo>
                    <a:pt x="1340" y="1"/>
                  </a:moveTo>
                  <a:lnTo>
                    <a:pt x="1149" y="920"/>
                  </a:lnTo>
                  <a:lnTo>
                    <a:pt x="1" y="1054"/>
                  </a:lnTo>
                  <a:lnTo>
                    <a:pt x="1149" y="1207"/>
                  </a:lnTo>
                  <a:lnTo>
                    <a:pt x="1340" y="2106"/>
                  </a:lnTo>
                  <a:lnTo>
                    <a:pt x="1513" y="1207"/>
                  </a:lnTo>
                  <a:lnTo>
                    <a:pt x="2661" y="1054"/>
                  </a:lnTo>
                  <a:lnTo>
                    <a:pt x="1513" y="92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275964" y="4682647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1514810" y="4732488"/>
              <a:ext cx="47759" cy="36894"/>
            </a:xfrm>
            <a:custGeom>
              <a:avLst/>
              <a:gdLst/>
              <a:ahLst/>
              <a:cxnLst/>
              <a:rect l="l" t="t" r="r" b="b"/>
              <a:pathLst>
                <a:path w="422" h="326" extrusionOk="0">
                  <a:moveTo>
                    <a:pt x="192" y="1"/>
                  </a:moveTo>
                  <a:cubicBezTo>
                    <a:pt x="1" y="1"/>
                    <a:pt x="1" y="326"/>
                    <a:pt x="192" y="326"/>
                  </a:cubicBezTo>
                  <a:cubicBezTo>
                    <a:pt x="422" y="326"/>
                    <a:pt x="42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323613" y="507062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6301089" y="46396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-19665" y="4732427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bg>
      <p:bgPr>
        <a:solidFill>
          <a:schemeClr val="accent1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"/>
          <p:cNvSpPr/>
          <p:nvPr/>
        </p:nvSpPr>
        <p:spPr>
          <a:xfrm rot="10800000" flipH="1">
            <a:off x="-59125" y="0"/>
            <a:ext cx="9175650" cy="5226150"/>
          </a:xfrm>
          <a:custGeom>
            <a:avLst/>
            <a:gdLst/>
            <a:ahLst/>
            <a:cxnLst/>
            <a:rect l="l" t="t" r="r" b="b"/>
            <a:pathLst>
              <a:path w="367026" h="209046" extrusionOk="0">
                <a:moveTo>
                  <a:pt x="0" y="734"/>
                </a:moveTo>
                <a:lnTo>
                  <a:pt x="0" y="209046"/>
                </a:lnTo>
                <a:lnTo>
                  <a:pt x="183697" y="209046"/>
                </a:lnTo>
                <a:lnTo>
                  <a:pt x="367026" y="0"/>
                </a:lnTo>
                <a:close/>
              </a:path>
            </a:pathLst>
          </a:cu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012" scaled="0"/>
          </a:gradFill>
          <a:ln>
            <a:noFill/>
          </a:ln>
        </p:spPr>
      </p:sp>
      <p:grpSp>
        <p:nvGrpSpPr>
          <p:cNvPr id="748" name="Google Shape;748;p28"/>
          <p:cNvGrpSpPr/>
          <p:nvPr/>
        </p:nvGrpSpPr>
        <p:grpSpPr>
          <a:xfrm>
            <a:off x="-588675" y="4078087"/>
            <a:ext cx="9810000" cy="1166694"/>
            <a:chOff x="-588675" y="-10838"/>
            <a:chExt cx="9810000" cy="1166694"/>
          </a:xfrm>
        </p:grpSpPr>
        <p:sp>
          <p:nvSpPr>
            <p:cNvPr id="749" name="Google Shape;749;p28"/>
            <p:cNvSpPr/>
            <p:nvPr/>
          </p:nvSpPr>
          <p:spPr>
            <a:xfrm>
              <a:off x="-588675" y="572717"/>
              <a:ext cx="9810000" cy="3900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-588675" y="379578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-588675" y="1055956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-588675" y="249439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-588675" y="119301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-588675" y="-10838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28"/>
          <p:cNvGrpSpPr/>
          <p:nvPr/>
        </p:nvGrpSpPr>
        <p:grpSpPr>
          <a:xfrm>
            <a:off x="7894226" y="2989065"/>
            <a:ext cx="1870808" cy="2154423"/>
            <a:chOff x="7708171" y="738622"/>
            <a:chExt cx="1241659" cy="1429895"/>
          </a:xfrm>
        </p:grpSpPr>
        <p:sp>
          <p:nvSpPr>
            <p:cNvPr id="756" name="Google Shape;756;p28"/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" name="Google Shape;783;p28"/>
          <p:cNvSpPr/>
          <p:nvPr/>
        </p:nvSpPr>
        <p:spPr>
          <a:xfrm>
            <a:off x="857678" y="349708"/>
            <a:ext cx="201720" cy="159663"/>
          </a:xfrm>
          <a:custGeom>
            <a:avLst/>
            <a:gdLst/>
            <a:ahLst/>
            <a:cxnLst/>
            <a:rect l="l" t="t" r="r" b="b"/>
            <a:pathLst>
              <a:path w="2662" h="2107" extrusionOk="0">
                <a:moveTo>
                  <a:pt x="1340" y="1"/>
                </a:moveTo>
                <a:lnTo>
                  <a:pt x="1149" y="920"/>
                </a:lnTo>
                <a:lnTo>
                  <a:pt x="1" y="1054"/>
                </a:lnTo>
                <a:lnTo>
                  <a:pt x="1149" y="1207"/>
                </a:lnTo>
                <a:lnTo>
                  <a:pt x="1340" y="2106"/>
                </a:lnTo>
                <a:lnTo>
                  <a:pt x="1513" y="1207"/>
                </a:lnTo>
                <a:lnTo>
                  <a:pt x="2661" y="1054"/>
                </a:lnTo>
                <a:lnTo>
                  <a:pt x="1513" y="920"/>
                </a:lnTo>
                <a:lnTo>
                  <a:pt x="1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8"/>
          <p:cNvSpPr/>
          <p:nvPr/>
        </p:nvSpPr>
        <p:spPr>
          <a:xfrm>
            <a:off x="8730464" y="33484"/>
            <a:ext cx="140900" cy="136599"/>
          </a:xfrm>
          <a:custGeom>
            <a:avLst/>
            <a:gdLst/>
            <a:ahLst/>
            <a:cxnLst/>
            <a:rect l="l" t="t" r="r" b="b"/>
            <a:pathLst>
              <a:path w="1245" h="1207" extrusionOk="0">
                <a:moveTo>
                  <a:pt x="632" y="1"/>
                </a:moveTo>
                <a:lnTo>
                  <a:pt x="556" y="517"/>
                </a:lnTo>
                <a:lnTo>
                  <a:pt x="1" y="613"/>
                </a:lnTo>
                <a:lnTo>
                  <a:pt x="556" y="690"/>
                </a:lnTo>
                <a:lnTo>
                  <a:pt x="632" y="1206"/>
                </a:lnTo>
                <a:lnTo>
                  <a:pt x="690" y="690"/>
                </a:lnTo>
                <a:lnTo>
                  <a:pt x="1245" y="613"/>
                </a:lnTo>
                <a:lnTo>
                  <a:pt x="690" y="517"/>
                </a:lnTo>
                <a:lnTo>
                  <a:pt x="6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8"/>
          <p:cNvSpPr/>
          <p:nvPr/>
        </p:nvSpPr>
        <p:spPr>
          <a:xfrm>
            <a:off x="4449912" y="487539"/>
            <a:ext cx="141013" cy="140900"/>
          </a:xfrm>
          <a:custGeom>
            <a:avLst/>
            <a:gdLst/>
            <a:ahLst/>
            <a:cxnLst/>
            <a:rect l="l" t="t" r="r" b="b"/>
            <a:pathLst>
              <a:path w="1246" h="1245" extrusionOk="0">
                <a:moveTo>
                  <a:pt x="613" y="1"/>
                </a:moveTo>
                <a:lnTo>
                  <a:pt x="537" y="556"/>
                </a:lnTo>
                <a:lnTo>
                  <a:pt x="1" y="632"/>
                </a:lnTo>
                <a:lnTo>
                  <a:pt x="537" y="728"/>
                </a:lnTo>
                <a:lnTo>
                  <a:pt x="613" y="1245"/>
                </a:lnTo>
                <a:lnTo>
                  <a:pt x="690" y="728"/>
                </a:lnTo>
                <a:lnTo>
                  <a:pt x="1245" y="632"/>
                </a:lnTo>
                <a:lnTo>
                  <a:pt x="690" y="556"/>
                </a:lnTo>
                <a:lnTo>
                  <a:pt x="6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8"/>
          <p:cNvSpPr/>
          <p:nvPr/>
        </p:nvSpPr>
        <p:spPr>
          <a:xfrm>
            <a:off x="5805959" y="487539"/>
            <a:ext cx="141013" cy="140900"/>
          </a:xfrm>
          <a:custGeom>
            <a:avLst/>
            <a:gdLst/>
            <a:ahLst/>
            <a:cxnLst/>
            <a:rect l="l" t="t" r="r" b="b"/>
            <a:pathLst>
              <a:path w="1246" h="1245" extrusionOk="0">
                <a:moveTo>
                  <a:pt x="613" y="1"/>
                </a:moveTo>
                <a:lnTo>
                  <a:pt x="556" y="556"/>
                </a:lnTo>
                <a:lnTo>
                  <a:pt x="1" y="632"/>
                </a:lnTo>
                <a:lnTo>
                  <a:pt x="556" y="728"/>
                </a:lnTo>
                <a:lnTo>
                  <a:pt x="613" y="1245"/>
                </a:lnTo>
                <a:lnTo>
                  <a:pt x="709" y="728"/>
                </a:lnTo>
                <a:lnTo>
                  <a:pt x="1245" y="632"/>
                </a:lnTo>
                <a:lnTo>
                  <a:pt x="709" y="556"/>
                </a:lnTo>
                <a:lnTo>
                  <a:pt x="6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8"/>
          <p:cNvSpPr/>
          <p:nvPr/>
        </p:nvSpPr>
        <p:spPr>
          <a:xfrm>
            <a:off x="1658185" y="202488"/>
            <a:ext cx="47759" cy="36894"/>
          </a:xfrm>
          <a:custGeom>
            <a:avLst/>
            <a:gdLst/>
            <a:ahLst/>
            <a:cxnLst/>
            <a:rect l="l" t="t" r="r" b="b"/>
            <a:pathLst>
              <a:path w="422" h="326" extrusionOk="0">
                <a:moveTo>
                  <a:pt x="192" y="1"/>
                </a:moveTo>
                <a:cubicBezTo>
                  <a:pt x="1" y="1"/>
                  <a:pt x="1" y="326"/>
                  <a:pt x="192" y="326"/>
                </a:cubicBezTo>
                <a:cubicBezTo>
                  <a:pt x="422" y="326"/>
                  <a:pt x="422" y="1"/>
                  <a:pt x="1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8"/>
          <p:cNvSpPr/>
          <p:nvPr/>
        </p:nvSpPr>
        <p:spPr>
          <a:xfrm>
            <a:off x="7811963" y="472374"/>
            <a:ext cx="45609" cy="34744"/>
          </a:xfrm>
          <a:custGeom>
            <a:avLst/>
            <a:gdLst/>
            <a:ahLst/>
            <a:cxnLst/>
            <a:rect l="l" t="t" r="r" b="b"/>
            <a:pathLst>
              <a:path w="403" h="307" extrusionOk="0">
                <a:moveTo>
                  <a:pt x="192" y="1"/>
                </a:moveTo>
                <a:cubicBezTo>
                  <a:pt x="0" y="1"/>
                  <a:pt x="0" y="307"/>
                  <a:pt x="192" y="307"/>
                </a:cubicBezTo>
                <a:cubicBezTo>
                  <a:pt x="402" y="307"/>
                  <a:pt x="402" y="1"/>
                  <a:pt x="1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8"/>
          <p:cNvSpPr/>
          <p:nvPr/>
        </p:nvSpPr>
        <p:spPr>
          <a:xfrm>
            <a:off x="6444464" y="109684"/>
            <a:ext cx="140900" cy="136599"/>
          </a:xfrm>
          <a:custGeom>
            <a:avLst/>
            <a:gdLst/>
            <a:ahLst/>
            <a:cxnLst/>
            <a:rect l="l" t="t" r="r" b="b"/>
            <a:pathLst>
              <a:path w="1245" h="1207" extrusionOk="0">
                <a:moveTo>
                  <a:pt x="632" y="1"/>
                </a:moveTo>
                <a:lnTo>
                  <a:pt x="556" y="517"/>
                </a:lnTo>
                <a:lnTo>
                  <a:pt x="1" y="613"/>
                </a:lnTo>
                <a:lnTo>
                  <a:pt x="556" y="690"/>
                </a:lnTo>
                <a:lnTo>
                  <a:pt x="632" y="1206"/>
                </a:lnTo>
                <a:lnTo>
                  <a:pt x="690" y="690"/>
                </a:lnTo>
                <a:lnTo>
                  <a:pt x="1245" y="613"/>
                </a:lnTo>
                <a:lnTo>
                  <a:pt x="690" y="517"/>
                </a:lnTo>
                <a:lnTo>
                  <a:pt x="6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8"/>
          <p:cNvSpPr/>
          <p:nvPr/>
        </p:nvSpPr>
        <p:spPr>
          <a:xfrm>
            <a:off x="123710" y="202427"/>
            <a:ext cx="43345" cy="37007"/>
          </a:xfrm>
          <a:custGeom>
            <a:avLst/>
            <a:gdLst/>
            <a:ahLst/>
            <a:cxnLst/>
            <a:rect l="l" t="t" r="r" b="b"/>
            <a:pathLst>
              <a:path w="383" h="327" extrusionOk="0">
                <a:moveTo>
                  <a:pt x="192" y="1"/>
                </a:moveTo>
                <a:cubicBezTo>
                  <a:pt x="0" y="1"/>
                  <a:pt x="0" y="326"/>
                  <a:pt x="192" y="326"/>
                </a:cubicBezTo>
                <a:cubicBezTo>
                  <a:pt x="383" y="326"/>
                  <a:pt x="383" y="1"/>
                  <a:pt x="1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4"/>
          <p:cNvGrpSpPr/>
          <p:nvPr/>
        </p:nvGrpSpPr>
        <p:grpSpPr>
          <a:xfrm>
            <a:off x="-588675" y="4013424"/>
            <a:ext cx="9810000" cy="1166694"/>
            <a:chOff x="-588675" y="2430124"/>
            <a:chExt cx="9810000" cy="1166694"/>
          </a:xfrm>
        </p:grpSpPr>
        <p:sp>
          <p:nvSpPr>
            <p:cNvPr id="108" name="Google Shape;108;p4"/>
            <p:cNvSpPr/>
            <p:nvPr/>
          </p:nvSpPr>
          <p:spPr>
            <a:xfrm>
              <a:off x="-588675" y="3013679"/>
              <a:ext cx="9810000" cy="3900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-588675" y="2820541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-588675" y="3496918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588675" y="2690402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588675" y="2560263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588675" y="2430124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rot="5400000">
            <a:off x="0" y="0"/>
            <a:ext cx="1365600" cy="1365600"/>
          </a:xfrm>
          <a:prstGeom prst="rtTriangle">
            <a:avLst/>
          </a:pr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rot="-4274018">
            <a:off x="-103147" y="-768712"/>
            <a:ext cx="2005786" cy="1343592"/>
          </a:xfrm>
          <a:custGeom>
            <a:avLst/>
            <a:gdLst/>
            <a:ahLst/>
            <a:cxnLst/>
            <a:rect l="l" t="t" r="r" b="b"/>
            <a:pathLst>
              <a:path w="62985" h="42191" extrusionOk="0">
                <a:moveTo>
                  <a:pt x="62985" y="28568"/>
                </a:moveTo>
                <a:cubicBezTo>
                  <a:pt x="62985" y="28568"/>
                  <a:pt x="62985" y="28568"/>
                  <a:pt x="62985" y="28568"/>
                </a:cubicBezTo>
                <a:cubicBezTo>
                  <a:pt x="62985" y="28568"/>
                  <a:pt x="62985" y="28568"/>
                  <a:pt x="62985" y="28568"/>
                </a:cubicBezTo>
                <a:lnTo>
                  <a:pt x="62985" y="28568"/>
                </a:lnTo>
                <a:cubicBezTo>
                  <a:pt x="62985" y="28568"/>
                  <a:pt x="62985" y="28568"/>
                  <a:pt x="62985" y="28568"/>
                </a:cubicBezTo>
                <a:close/>
                <a:moveTo>
                  <a:pt x="6265" y="0"/>
                </a:moveTo>
                <a:cubicBezTo>
                  <a:pt x="6060" y="0"/>
                  <a:pt x="5856" y="25"/>
                  <a:pt x="5656" y="76"/>
                </a:cubicBezTo>
                <a:lnTo>
                  <a:pt x="5561" y="100"/>
                </a:lnTo>
                <a:lnTo>
                  <a:pt x="5489" y="124"/>
                </a:lnTo>
                <a:cubicBezTo>
                  <a:pt x="4263" y="541"/>
                  <a:pt x="3489" y="1922"/>
                  <a:pt x="3275" y="3410"/>
                </a:cubicBezTo>
                <a:lnTo>
                  <a:pt x="3239" y="3589"/>
                </a:lnTo>
                <a:cubicBezTo>
                  <a:pt x="3156" y="4386"/>
                  <a:pt x="3192" y="5172"/>
                  <a:pt x="3406" y="5851"/>
                </a:cubicBezTo>
                <a:cubicBezTo>
                  <a:pt x="3513" y="6184"/>
                  <a:pt x="3632" y="6482"/>
                  <a:pt x="3763" y="6779"/>
                </a:cubicBezTo>
                <a:lnTo>
                  <a:pt x="3823" y="6910"/>
                </a:lnTo>
                <a:cubicBezTo>
                  <a:pt x="4585" y="8458"/>
                  <a:pt x="5740" y="9506"/>
                  <a:pt x="6787" y="10137"/>
                </a:cubicBezTo>
                <a:cubicBezTo>
                  <a:pt x="7656" y="10673"/>
                  <a:pt x="8454" y="10947"/>
                  <a:pt x="8847" y="11066"/>
                </a:cubicBezTo>
                <a:cubicBezTo>
                  <a:pt x="9550" y="12983"/>
                  <a:pt x="10276" y="14757"/>
                  <a:pt x="11050" y="16412"/>
                </a:cubicBezTo>
                <a:cubicBezTo>
                  <a:pt x="10978" y="16328"/>
                  <a:pt x="10895" y="16233"/>
                  <a:pt x="10788" y="16126"/>
                </a:cubicBezTo>
                <a:cubicBezTo>
                  <a:pt x="10478" y="15792"/>
                  <a:pt x="10026" y="15364"/>
                  <a:pt x="9442" y="14935"/>
                </a:cubicBezTo>
                <a:cubicBezTo>
                  <a:pt x="8871" y="14507"/>
                  <a:pt x="8156" y="14054"/>
                  <a:pt x="7335" y="13709"/>
                </a:cubicBezTo>
                <a:cubicBezTo>
                  <a:pt x="6799" y="13495"/>
                  <a:pt x="6216" y="13328"/>
                  <a:pt x="5573" y="13233"/>
                </a:cubicBezTo>
                <a:cubicBezTo>
                  <a:pt x="5573" y="13221"/>
                  <a:pt x="5335" y="13197"/>
                  <a:pt x="5335" y="13197"/>
                </a:cubicBezTo>
                <a:cubicBezTo>
                  <a:pt x="5073" y="13161"/>
                  <a:pt x="4787" y="13137"/>
                  <a:pt x="4489" y="13137"/>
                </a:cubicBezTo>
                <a:cubicBezTo>
                  <a:pt x="3823" y="13137"/>
                  <a:pt x="3096" y="13316"/>
                  <a:pt x="2418" y="13649"/>
                </a:cubicBezTo>
                <a:lnTo>
                  <a:pt x="2275" y="13733"/>
                </a:lnTo>
                <a:cubicBezTo>
                  <a:pt x="1013" y="14399"/>
                  <a:pt x="1" y="15590"/>
                  <a:pt x="84" y="17031"/>
                </a:cubicBezTo>
                <a:lnTo>
                  <a:pt x="84" y="17126"/>
                </a:lnTo>
                <a:lnTo>
                  <a:pt x="96" y="17209"/>
                </a:lnTo>
                <a:cubicBezTo>
                  <a:pt x="155" y="17745"/>
                  <a:pt x="382" y="18269"/>
                  <a:pt x="715" y="18733"/>
                </a:cubicBezTo>
                <a:cubicBezTo>
                  <a:pt x="1048" y="19221"/>
                  <a:pt x="1489" y="19662"/>
                  <a:pt x="2025" y="20043"/>
                </a:cubicBezTo>
                <a:cubicBezTo>
                  <a:pt x="2322" y="20245"/>
                  <a:pt x="2632" y="20424"/>
                  <a:pt x="2953" y="20579"/>
                </a:cubicBezTo>
                <a:lnTo>
                  <a:pt x="3120" y="20650"/>
                </a:lnTo>
                <a:cubicBezTo>
                  <a:pt x="3781" y="20933"/>
                  <a:pt x="4460" y="21087"/>
                  <a:pt x="5077" y="21087"/>
                </a:cubicBezTo>
                <a:cubicBezTo>
                  <a:pt x="5160" y="21087"/>
                  <a:pt x="5242" y="21085"/>
                  <a:pt x="5323" y="21079"/>
                </a:cubicBezTo>
                <a:cubicBezTo>
                  <a:pt x="5620" y="21055"/>
                  <a:pt x="5894" y="21007"/>
                  <a:pt x="6156" y="20960"/>
                </a:cubicBezTo>
                <a:lnTo>
                  <a:pt x="6382" y="20912"/>
                </a:lnTo>
                <a:cubicBezTo>
                  <a:pt x="7942" y="20519"/>
                  <a:pt x="9061" y="19567"/>
                  <a:pt x="9847" y="18698"/>
                </a:cubicBezTo>
                <a:cubicBezTo>
                  <a:pt x="10323" y="18174"/>
                  <a:pt x="10669" y="17674"/>
                  <a:pt x="10907" y="17281"/>
                </a:cubicBezTo>
                <a:cubicBezTo>
                  <a:pt x="11050" y="17043"/>
                  <a:pt x="11157" y="16864"/>
                  <a:pt x="11204" y="16769"/>
                </a:cubicBezTo>
                <a:cubicBezTo>
                  <a:pt x="12764" y="20079"/>
                  <a:pt x="14479" y="22924"/>
                  <a:pt x="16431" y="25413"/>
                </a:cubicBezTo>
                <a:cubicBezTo>
                  <a:pt x="16741" y="25818"/>
                  <a:pt x="17086" y="26199"/>
                  <a:pt x="17420" y="26603"/>
                </a:cubicBezTo>
                <a:cubicBezTo>
                  <a:pt x="17324" y="26532"/>
                  <a:pt x="17181" y="26437"/>
                  <a:pt x="17003" y="26329"/>
                </a:cubicBezTo>
                <a:cubicBezTo>
                  <a:pt x="16610" y="26115"/>
                  <a:pt x="16086" y="25794"/>
                  <a:pt x="15395" y="25496"/>
                </a:cubicBezTo>
                <a:cubicBezTo>
                  <a:pt x="15062" y="25353"/>
                  <a:pt x="14681" y="25222"/>
                  <a:pt x="14300" y="25103"/>
                </a:cubicBezTo>
                <a:cubicBezTo>
                  <a:pt x="13907" y="24960"/>
                  <a:pt x="13490" y="24865"/>
                  <a:pt x="13050" y="24770"/>
                </a:cubicBezTo>
                <a:cubicBezTo>
                  <a:pt x="12581" y="24684"/>
                  <a:pt x="12089" y="24644"/>
                  <a:pt x="11580" y="24644"/>
                </a:cubicBezTo>
                <a:cubicBezTo>
                  <a:pt x="11456" y="24644"/>
                  <a:pt x="11331" y="24646"/>
                  <a:pt x="11204" y="24651"/>
                </a:cubicBezTo>
                <a:lnTo>
                  <a:pt x="10966" y="24651"/>
                </a:lnTo>
                <a:cubicBezTo>
                  <a:pt x="10681" y="24663"/>
                  <a:pt x="10419" y="24698"/>
                  <a:pt x="10121" y="24758"/>
                </a:cubicBezTo>
                <a:cubicBezTo>
                  <a:pt x="9466" y="24877"/>
                  <a:pt x="8776" y="25198"/>
                  <a:pt x="8180" y="25663"/>
                </a:cubicBezTo>
                <a:lnTo>
                  <a:pt x="8049" y="25770"/>
                </a:lnTo>
                <a:cubicBezTo>
                  <a:pt x="7799" y="25972"/>
                  <a:pt x="7573" y="26210"/>
                  <a:pt x="7359" y="26472"/>
                </a:cubicBezTo>
                <a:cubicBezTo>
                  <a:pt x="6668" y="27342"/>
                  <a:pt x="6371" y="28473"/>
                  <a:pt x="6740" y="29639"/>
                </a:cubicBezTo>
                <a:lnTo>
                  <a:pt x="6763" y="29747"/>
                </a:lnTo>
                <a:lnTo>
                  <a:pt x="6811" y="29842"/>
                </a:lnTo>
                <a:cubicBezTo>
                  <a:pt x="7025" y="30413"/>
                  <a:pt x="7406" y="30901"/>
                  <a:pt x="7871" y="31330"/>
                </a:cubicBezTo>
                <a:cubicBezTo>
                  <a:pt x="8371" y="31783"/>
                  <a:pt x="8942" y="32164"/>
                  <a:pt x="9585" y="32425"/>
                </a:cubicBezTo>
                <a:cubicBezTo>
                  <a:pt x="9954" y="32568"/>
                  <a:pt x="10323" y="32676"/>
                  <a:pt x="10681" y="32759"/>
                </a:cubicBezTo>
                <a:lnTo>
                  <a:pt x="10871" y="32806"/>
                </a:lnTo>
                <a:cubicBezTo>
                  <a:pt x="11215" y="32869"/>
                  <a:pt x="11549" y="32900"/>
                  <a:pt x="11869" y="32900"/>
                </a:cubicBezTo>
                <a:cubicBezTo>
                  <a:pt x="12345" y="32900"/>
                  <a:pt x="12789" y="32830"/>
                  <a:pt x="13181" y="32687"/>
                </a:cubicBezTo>
                <a:cubicBezTo>
                  <a:pt x="13467" y="32580"/>
                  <a:pt x="13717" y="32461"/>
                  <a:pt x="13967" y="32330"/>
                </a:cubicBezTo>
                <a:lnTo>
                  <a:pt x="14169" y="32223"/>
                </a:lnTo>
                <a:cubicBezTo>
                  <a:pt x="15562" y="31390"/>
                  <a:pt x="16324" y="30139"/>
                  <a:pt x="16812" y="29092"/>
                </a:cubicBezTo>
                <a:cubicBezTo>
                  <a:pt x="17098" y="28449"/>
                  <a:pt x="17289" y="27853"/>
                  <a:pt x="17420" y="27425"/>
                </a:cubicBezTo>
                <a:cubicBezTo>
                  <a:pt x="17503" y="27139"/>
                  <a:pt x="17539" y="26949"/>
                  <a:pt x="17574" y="26830"/>
                </a:cubicBezTo>
                <a:lnTo>
                  <a:pt x="17574" y="26794"/>
                </a:lnTo>
                <a:cubicBezTo>
                  <a:pt x="18813" y="28163"/>
                  <a:pt x="20253" y="29473"/>
                  <a:pt x="21742" y="30699"/>
                </a:cubicBezTo>
                <a:cubicBezTo>
                  <a:pt x="23337" y="32009"/>
                  <a:pt x="25016" y="33199"/>
                  <a:pt x="26587" y="34247"/>
                </a:cubicBezTo>
                <a:cubicBezTo>
                  <a:pt x="26266" y="34152"/>
                  <a:pt x="25397" y="33926"/>
                  <a:pt x="24289" y="33830"/>
                </a:cubicBezTo>
                <a:cubicBezTo>
                  <a:pt x="24024" y="33812"/>
                  <a:pt x="23742" y="33800"/>
                  <a:pt x="23448" y="33800"/>
                </a:cubicBezTo>
                <a:cubicBezTo>
                  <a:pt x="22423" y="33800"/>
                  <a:pt x="21247" y="33939"/>
                  <a:pt x="20063" y="34402"/>
                </a:cubicBezTo>
                <a:cubicBezTo>
                  <a:pt x="20039" y="34402"/>
                  <a:pt x="19837" y="34485"/>
                  <a:pt x="19837" y="34485"/>
                </a:cubicBezTo>
                <a:cubicBezTo>
                  <a:pt x="19586" y="34592"/>
                  <a:pt x="19325" y="34723"/>
                  <a:pt x="19063" y="34866"/>
                </a:cubicBezTo>
                <a:cubicBezTo>
                  <a:pt x="18479" y="35188"/>
                  <a:pt x="17932" y="35724"/>
                  <a:pt x="17527" y="36355"/>
                </a:cubicBezTo>
                <a:lnTo>
                  <a:pt x="17443" y="36497"/>
                </a:lnTo>
                <a:cubicBezTo>
                  <a:pt x="17277" y="36783"/>
                  <a:pt x="17146" y="37081"/>
                  <a:pt x="17039" y="37390"/>
                </a:cubicBezTo>
                <a:cubicBezTo>
                  <a:pt x="16693" y="38450"/>
                  <a:pt x="16765" y="39641"/>
                  <a:pt x="17479" y="40593"/>
                </a:cubicBezTo>
                <a:lnTo>
                  <a:pt x="17539" y="40676"/>
                </a:lnTo>
                <a:lnTo>
                  <a:pt x="17598" y="40760"/>
                </a:lnTo>
                <a:cubicBezTo>
                  <a:pt x="18396" y="41665"/>
                  <a:pt x="19646" y="42141"/>
                  <a:pt x="20860" y="42189"/>
                </a:cubicBezTo>
                <a:cubicBezTo>
                  <a:pt x="20908" y="42190"/>
                  <a:pt x="20956" y="42191"/>
                  <a:pt x="21005" y="42191"/>
                </a:cubicBezTo>
                <a:cubicBezTo>
                  <a:pt x="21316" y="42191"/>
                  <a:pt x="21633" y="42160"/>
                  <a:pt x="21932" y="42129"/>
                </a:cubicBezTo>
                <a:lnTo>
                  <a:pt x="22111" y="42093"/>
                </a:lnTo>
                <a:cubicBezTo>
                  <a:pt x="22920" y="41950"/>
                  <a:pt x="23635" y="41653"/>
                  <a:pt x="24170" y="41248"/>
                </a:cubicBezTo>
                <a:cubicBezTo>
                  <a:pt x="24385" y="41069"/>
                  <a:pt x="24599" y="40879"/>
                  <a:pt x="24790" y="40676"/>
                </a:cubicBezTo>
                <a:lnTo>
                  <a:pt x="24944" y="40522"/>
                </a:lnTo>
                <a:cubicBezTo>
                  <a:pt x="26028" y="39331"/>
                  <a:pt x="26456" y="37926"/>
                  <a:pt x="26647" y="36771"/>
                </a:cubicBezTo>
                <a:cubicBezTo>
                  <a:pt x="26825" y="35604"/>
                  <a:pt x="26766" y="34688"/>
                  <a:pt x="26742" y="34402"/>
                </a:cubicBezTo>
                <a:lnTo>
                  <a:pt x="26742" y="34366"/>
                </a:lnTo>
                <a:lnTo>
                  <a:pt x="26742" y="34354"/>
                </a:lnTo>
                <a:cubicBezTo>
                  <a:pt x="28433" y="35485"/>
                  <a:pt x="30124" y="36533"/>
                  <a:pt x="31874" y="37367"/>
                </a:cubicBezTo>
                <a:cubicBezTo>
                  <a:pt x="31874" y="37367"/>
                  <a:pt x="33157" y="37926"/>
                  <a:pt x="33183" y="37926"/>
                </a:cubicBezTo>
                <a:cubicBezTo>
                  <a:pt x="33183" y="37926"/>
                  <a:pt x="33183" y="37926"/>
                  <a:pt x="33183" y="37926"/>
                </a:cubicBezTo>
                <a:cubicBezTo>
                  <a:pt x="34707" y="38521"/>
                  <a:pt x="36279" y="38938"/>
                  <a:pt x="38005" y="39093"/>
                </a:cubicBezTo>
                <a:cubicBezTo>
                  <a:pt x="38900" y="39169"/>
                  <a:pt x="39802" y="39213"/>
                  <a:pt x="40704" y="39213"/>
                </a:cubicBezTo>
                <a:cubicBezTo>
                  <a:pt x="41915" y="39213"/>
                  <a:pt x="43127" y="39134"/>
                  <a:pt x="44328" y="38950"/>
                </a:cubicBezTo>
                <a:cubicBezTo>
                  <a:pt x="46614" y="38593"/>
                  <a:pt x="48816" y="37867"/>
                  <a:pt x="50959" y="37021"/>
                </a:cubicBezTo>
                <a:cubicBezTo>
                  <a:pt x="55579" y="35188"/>
                  <a:pt x="60151" y="32664"/>
                  <a:pt x="62985" y="28568"/>
                </a:cubicBezTo>
                <a:lnTo>
                  <a:pt x="62985" y="28568"/>
                </a:lnTo>
                <a:cubicBezTo>
                  <a:pt x="62975" y="28578"/>
                  <a:pt x="53002" y="38695"/>
                  <a:pt x="40688" y="38695"/>
                </a:cubicBezTo>
                <a:cubicBezTo>
                  <a:pt x="36320" y="38695"/>
                  <a:pt x="31657" y="37422"/>
                  <a:pt x="27040" y="33973"/>
                </a:cubicBezTo>
                <a:cubicBezTo>
                  <a:pt x="27326" y="33866"/>
                  <a:pt x="28159" y="33509"/>
                  <a:pt x="29052" y="32783"/>
                </a:cubicBezTo>
                <a:cubicBezTo>
                  <a:pt x="29957" y="32044"/>
                  <a:pt x="30897" y="30949"/>
                  <a:pt x="31457" y="29461"/>
                </a:cubicBezTo>
                <a:cubicBezTo>
                  <a:pt x="31469" y="29461"/>
                  <a:pt x="31552" y="29247"/>
                  <a:pt x="31552" y="29247"/>
                </a:cubicBezTo>
                <a:cubicBezTo>
                  <a:pt x="31636" y="28996"/>
                  <a:pt x="31707" y="28735"/>
                  <a:pt x="31767" y="28449"/>
                </a:cubicBezTo>
                <a:cubicBezTo>
                  <a:pt x="31921" y="27806"/>
                  <a:pt x="31921" y="27080"/>
                  <a:pt x="31814" y="26377"/>
                </a:cubicBezTo>
                <a:lnTo>
                  <a:pt x="31790" y="26210"/>
                </a:lnTo>
                <a:cubicBezTo>
                  <a:pt x="31731" y="25913"/>
                  <a:pt x="31671" y="25615"/>
                  <a:pt x="31576" y="25353"/>
                </a:cubicBezTo>
                <a:cubicBezTo>
                  <a:pt x="31267" y="24424"/>
                  <a:pt x="30755" y="23710"/>
                  <a:pt x="30016" y="23520"/>
                </a:cubicBezTo>
                <a:lnTo>
                  <a:pt x="29957" y="23508"/>
                </a:lnTo>
                <a:lnTo>
                  <a:pt x="29897" y="23496"/>
                </a:lnTo>
                <a:cubicBezTo>
                  <a:pt x="29808" y="23482"/>
                  <a:pt x="29718" y="23476"/>
                  <a:pt x="29626" y="23476"/>
                </a:cubicBezTo>
                <a:cubicBezTo>
                  <a:pt x="28916" y="23476"/>
                  <a:pt x="28120" y="23869"/>
                  <a:pt x="27361" y="24448"/>
                </a:cubicBezTo>
                <a:cubicBezTo>
                  <a:pt x="27111" y="24639"/>
                  <a:pt x="26873" y="24865"/>
                  <a:pt x="26647" y="25079"/>
                </a:cubicBezTo>
                <a:lnTo>
                  <a:pt x="26528" y="25198"/>
                </a:lnTo>
                <a:cubicBezTo>
                  <a:pt x="26028" y="25758"/>
                  <a:pt x="25599" y="26365"/>
                  <a:pt x="25361" y="26972"/>
                </a:cubicBezTo>
                <a:cubicBezTo>
                  <a:pt x="25254" y="27234"/>
                  <a:pt x="25182" y="27508"/>
                  <a:pt x="25099" y="27758"/>
                </a:cubicBezTo>
                <a:lnTo>
                  <a:pt x="25063" y="27973"/>
                </a:lnTo>
                <a:lnTo>
                  <a:pt x="25063" y="27984"/>
                </a:lnTo>
                <a:cubicBezTo>
                  <a:pt x="24730" y="29520"/>
                  <a:pt x="25063" y="30925"/>
                  <a:pt x="25552" y="31973"/>
                </a:cubicBezTo>
                <a:cubicBezTo>
                  <a:pt x="25921" y="32771"/>
                  <a:pt x="26385" y="33366"/>
                  <a:pt x="26671" y="33699"/>
                </a:cubicBezTo>
                <a:cubicBezTo>
                  <a:pt x="23694" y="31699"/>
                  <a:pt x="20432" y="29199"/>
                  <a:pt x="17955" y="26484"/>
                </a:cubicBezTo>
                <a:cubicBezTo>
                  <a:pt x="18074" y="26460"/>
                  <a:pt x="18277" y="26449"/>
                  <a:pt x="18539" y="26401"/>
                </a:cubicBezTo>
                <a:cubicBezTo>
                  <a:pt x="18967" y="26329"/>
                  <a:pt x="19551" y="26199"/>
                  <a:pt x="20206" y="25901"/>
                </a:cubicBezTo>
                <a:cubicBezTo>
                  <a:pt x="21277" y="25437"/>
                  <a:pt x="22456" y="24603"/>
                  <a:pt x="23420" y="23341"/>
                </a:cubicBezTo>
                <a:lnTo>
                  <a:pt x="23539" y="23186"/>
                </a:lnTo>
                <a:cubicBezTo>
                  <a:pt x="23706" y="22972"/>
                  <a:pt x="23873" y="22734"/>
                  <a:pt x="24016" y="22472"/>
                </a:cubicBezTo>
                <a:cubicBezTo>
                  <a:pt x="24349" y="21924"/>
                  <a:pt x="24599" y="21269"/>
                  <a:pt x="24766" y="20615"/>
                </a:cubicBezTo>
                <a:lnTo>
                  <a:pt x="24790" y="20472"/>
                </a:lnTo>
                <a:cubicBezTo>
                  <a:pt x="24849" y="20186"/>
                  <a:pt x="24897" y="19912"/>
                  <a:pt x="24909" y="19650"/>
                </a:cubicBezTo>
                <a:cubicBezTo>
                  <a:pt x="24920" y="19198"/>
                  <a:pt x="24909" y="18757"/>
                  <a:pt x="24778" y="18400"/>
                </a:cubicBezTo>
                <a:cubicBezTo>
                  <a:pt x="24659" y="18055"/>
                  <a:pt x="24444" y="17805"/>
                  <a:pt x="24135" y="17602"/>
                </a:cubicBezTo>
                <a:lnTo>
                  <a:pt x="24087" y="17555"/>
                </a:lnTo>
                <a:lnTo>
                  <a:pt x="24028" y="17519"/>
                </a:lnTo>
                <a:cubicBezTo>
                  <a:pt x="23735" y="17373"/>
                  <a:pt x="23372" y="17305"/>
                  <a:pt x="22970" y="17305"/>
                </a:cubicBezTo>
                <a:cubicBezTo>
                  <a:pt x="22194" y="17305"/>
                  <a:pt x="21275" y="17556"/>
                  <a:pt x="20444" y="17971"/>
                </a:cubicBezTo>
                <a:lnTo>
                  <a:pt x="20301" y="18043"/>
                </a:lnTo>
                <a:cubicBezTo>
                  <a:pt x="19646" y="18388"/>
                  <a:pt x="19027" y="18829"/>
                  <a:pt x="18598" y="19341"/>
                </a:cubicBezTo>
                <a:cubicBezTo>
                  <a:pt x="18408" y="19567"/>
                  <a:pt x="18253" y="19781"/>
                  <a:pt x="18110" y="20007"/>
                </a:cubicBezTo>
                <a:lnTo>
                  <a:pt x="17991" y="20198"/>
                </a:lnTo>
                <a:lnTo>
                  <a:pt x="17991" y="20222"/>
                </a:lnTo>
                <a:cubicBezTo>
                  <a:pt x="17681" y="20734"/>
                  <a:pt x="17455" y="21269"/>
                  <a:pt x="17300" y="21805"/>
                </a:cubicBezTo>
                <a:cubicBezTo>
                  <a:pt x="17205" y="22222"/>
                  <a:pt x="17146" y="22627"/>
                  <a:pt x="17110" y="23031"/>
                </a:cubicBezTo>
                <a:cubicBezTo>
                  <a:pt x="17086" y="23412"/>
                  <a:pt x="17110" y="23793"/>
                  <a:pt x="17158" y="24127"/>
                </a:cubicBezTo>
                <a:cubicBezTo>
                  <a:pt x="17229" y="24829"/>
                  <a:pt x="17396" y="25425"/>
                  <a:pt x="17562" y="25829"/>
                </a:cubicBezTo>
                <a:cubicBezTo>
                  <a:pt x="17622" y="25972"/>
                  <a:pt x="17658" y="26091"/>
                  <a:pt x="17705" y="26199"/>
                </a:cubicBezTo>
                <a:cubicBezTo>
                  <a:pt x="17384" y="25829"/>
                  <a:pt x="17062" y="25460"/>
                  <a:pt x="16765" y="25079"/>
                </a:cubicBezTo>
                <a:cubicBezTo>
                  <a:pt x="14848" y="22627"/>
                  <a:pt x="13133" y="19817"/>
                  <a:pt x="11585" y="16507"/>
                </a:cubicBezTo>
                <a:lnTo>
                  <a:pt x="11621" y="16507"/>
                </a:lnTo>
                <a:cubicBezTo>
                  <a:pt x="11728" y="16543"/>
                  <a:pt x="11931" y="16566"/>
                  <a:pt x="12217" y="16602"/>
                </a:cubicBezTo>
                <a:cubicBezTo>
                  <a:pt x="12441" y="16633"/>
                  <a:pt x="12713" y="16651"/>
                  <a:pt x="13023" y="16651"/>
                </a:cubicBezTo>
                <a:cubicBezTo>
                  <a:pt x="13306" y="16651"/>
                  <a:pt x="13619" y="16636"/>
                  <a:pt x="13955" y="16602"/>
                </a:cubicBezTo>
                <a:cubicBezTo>
                  <a:pt x="15122" y="16483"/>
                  <a:pt x="16503" y="16054"/>
                  <a:pt x="17777" y="15114"/>
                </a:cubicBezTo>
                <a:cubicBezTo>
                  <a:pt x="17801" y="15114"/>
                  <a:pt x="17979" y="14983"/>
                  <a:pt x="17979" y="14983"/>
                </a:cubicBezTo>
                <a:cubicBezTo>
                  <a:pt x="18182" y="14816"/>
                  <a:pt x="18396" y="14638"/>
                  <a:pt x="18598" y="14447"/>
                </a:cubicBezTo>
                <a:cubicBezTo>
                  <a:pt x="19063" y="13995"/>
                  <a:pt x="19479" y="13399"/>
                  <a:pt x="19777" y="12756"/>
                </a:cubicBezTo>
                <a:lnTo>
                  <a:pt x="19848" y="12614"/>
                </a:lnTo>
                <a:cubicBezTo>
                  <a:pt x="19967" y="12328"/>
                  <a:pt x="20075" y="12042"/>
                  <a:pt x="20146" y="11780"/>
                </a:cubicBezTo>
                <a:cubicBezTo>
                  <a:pt x="20265" y="11304"/>
                  <a:pt x="20325" y="10792"/>
                  <a:pt x="20265" y="10363"/>
                </a:cubicBezTo>
                <a:cubicBezTo>
                  <a:pt x="20206" y="9947"/>
                  <a:pt x="20039" y="9577"/>
                  <a:pt x="19777" y="9268"/>
                </a:cubicBezTo>
                <a:lnTo>
                  <a:pt x="19729" y="9208"/>
                </a:lnTo>
                <a:lnTo>
                  <a:pt x="19670" y="9161"/>
                </a:lnTo>
                <a:cubicBezTo>
                  <a:pt x="19149" y="8655"/>
                  <a:pt x="18324" y="8429"/>
                  <a:pt x="17432" y="8429"/>
                </a:cubicBezTo>
                <a:cubicBezTo>
                  <a:pt x="16958" y="8429"/>
                  <a:pt x="16466" y="8493"/>
                  <a:pt x="15991" y="8613"/>
                </a:cubicBezTo>
                <a:lnTo>
                  <a:pt x="15836" y="8649"/>
                </a:lnTo>
                <a:cubicBezTo>
                  <a:pt x="15122" y="8863"/>
                  <a:pt x="14431" y="9173"/>
                  <a:pt x="13931" y="9589"/>
                </a:cubicBezTo>
                <a:cubicBezTo>
                  <a:pt x="13705" y="9768"/>
                  <a:pt x="13490" y="9958"/>
                  <a:pt x="13312" y="10161"/>
                </a:cubicBezTo>
                <a:lnTo>
                  <a:pt x="13169" y="10316"/>
                </a:lnTo>
                <a:lnTo>
                  <a:pt x="13169" y="10339"/>
                </a:lnTo>
                <a:cubicBezTo>
                  <a:pt x="12752" y="10792"/>
                  <a:pt x="12419" y="11292"/>
                  <a:pt x="12169" y="11792"/>
                </a:cubicBezTo>
                <a:cubicBezTo>
                  <a:pt x="11788" y="12566"/>
                  <a:pt x="11574" y="13352"/>
                  <a:pt x="11490" y="14054"/>
                </a:cubicBezTo>
                <a:cubicBezTo>
                  <a:pt x="11395" y="14757"/>
                  <a:pt x="11395" y="15376"/>
                  <a:pt x="11443" y="15816"/>
                </a:cubicBezTo>
                <a:cubicBezTo>
                  <a:pt x="11455" y="16019"/>
                  <a:pt x="11490" y="16173"/>
                  <a:pt x="11502" y="16293"/>
                </a:cubicBezTo>
                <a:cubicBezTo>
                  <a:pt x="10728" y="14626"/>
                  <a:pt x="9978" y="12840"/>
                  <a:pt x="9288" y="10899"/>
                </a:cubicBezTo>
                <a:cubicBezTo>
                  <a:pt x="9502" y="10554"/>
                  <a:pt x="9942" y="9839"/>
                  <a:pt x="10300" y="8887"/>
                </a:cubicBezTo>
                <a:cubicBezTo>
                  <a:pt x="10716" y="7756"/>
                  <a:pt x="11026" y="6315"/>
                  <a:pt x="10776" y="4696"/>
                </a:cubicBezTo>
                <a:cubicBezTo>
                  <a:pt x="10776" y="4672"/>
                  <a:pt x="10740" y="4458"/>
                  <a:pt x="10740" y="4458"/>
                </a:cubicBezTo>
                <a:cubicBezTo>
                  <a:pt x="10681" y="4184"/>
                  <a:pt x="10621" y="3898"/>
                  <a:pt x="10538" y="3624"/>
                </a:cubicBezTo>
                <a:cubicBezTo>
                  <a:pt x="10323" y="2969"/>
                  <a:pt x="9919" y="2291"/>
                  <a:pt x="9419" y="1719"/>
                </a:cubicBezTo>
                <a:lnTo>
                  <a:pt x="9299" y="1588"/>
                </a:lnTo>
                <a:cubicBezTo>
                  <a:pt x="8450" y="668"/>
                  <a:pt x="7339" y="0"/>
                  <a:pt x="62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713225" y="1399925"/>
            <a:ext cx="7717500" cy="316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 rot="5400000">
            <a:off x="7737296" y="4176775"/>
            <a:ext cx="1241659" cy="1429895"/>
            <a:chOff x="7631971" y="865175"/>
            <a:chExt cx="1241659" cy="1429895"/>
          </a:xfrm>
        </p:grpSpPr>
        <p:grpSp>
          <p:nvGrpSpPr>
            <p:cNvPr id="119" name="Google Shape;119;p4"/>
            <p:cNvGrpSpPr/>
            <p:nvPr/>
          </p:nvGrpSpPr>
          <p:grpSpPr>
            <a:xfrm>
              <a:off x="7631971" y="965701"/>
              <a:ext cx="1241659" cy="1329369"/>
              <a:chOff x="7631971" y="965701"/>
              <a:chExt cx="1241659" cy="1329369"/>
            </a:xfrm>
          </p:grpSpPr>
          <p:sp>
            <p:nvSpPr>
              <p:cNvPr id="120" name="Google Shape;120;p4"/>
              <p:cNvSpPr/>
              <p:nvPr/>
            </p:nvSpPr>
            <p:spPr>
              <a:xfrm rot="-2485966">
                <a:off x="8009964" y="1054646"/>
                <a:ext cx="148263" cy="109585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383" fill="none" extrusionOk="0">
                    <a:moveTo>
                      <a:pt x="5929" y="1"/>
                    </a:moveTo>
                    <a:cubicBezTo>
                      <a:pt x="4262" y="1870"/>
                      <a:pt x="2215" y="3370"/>
                      <a:pt x="0" y="4382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 rot="-2485966">
                <a:off x="7869867" y="973214"/>
                <a:ext cx="74732" cy="137562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5502" fill="none" extrusionOk="0">
                    <a:moveTo>
                      <a:pt x="2989" y="1"/>
                    </a:moveTo>
                    <a:cubicBezTo>
                      <a:pt x="2274" y="2180"/>
                      <a:pt x="1393" y="4156"/>
                      <a:pt x="0" y="5502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 rot="-2485966">
                <a:off x="7855931" y="1188843"/>
                <a:ext cx="203643" cy="88433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3537" fill="none" extrusionOk="0">
                    <a:moveTo>
                      <a:pt x="8144" y="3537"/>
                    </a:moveTo>
                    <a:cubicBezTo>
                      <a:pt x="5132" y="3180"/>
                      <a:pt x="2513" y="1572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485966">
                <a:off x="8015654" y="1329258"/>
                <a:ext cx="173866" cy="49454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1978" fill="none" extrusionOk="0">
                    <a:moveTo>
                      <a:pt x="6954" y="1977"/>
                    </a:moveTo>
                    <a:cubicBezTo>
                      <a:pt x="4454" y="1965"/>
                      <a:pt x="2037" y="1251"/>
                      <a:pt x="1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485966">
                <a:off x="8252592" y="1280143"/>
                <a:ext cx="161965" cy="139337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573" fill="none" extrusionOk="0">
                    <a:moveTo>
                      <a:pt x="0" y="5573"/>
                    </a:moveTo>
                    <a:cubicBezTo>
                      <a:pt x="2346" y="4692"/>
                      <a:pt x="4465" y="3001"/>
                      <a:pt x="5930" y="858"/>
                    </a:cubicBezTo>
                    <a:cubicBezTo>
                      <a:pt x="6120" y="572"/>
                      <a:pt x="6299" y="286"/>
                      <a:pt x="6477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485966">
                <a:off x="8164402" y="1499613"/>
                <a:ext cx="181891" cy="105709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4228" fill="none" extrusionOk="0">
                    <a:moveTo>
                      <a:pt x="7275" y="4228"/>
                    </a:moveTo>
                    <a:cubicBezTo>
                      <a:pt x="4394" y="3454"/>
                      <a:pt x="1655" y="2406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 rot="-2485966">
                <a:off x="8408756" y="1601823"/>
                <a:ext cx="172365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1465" fill="none" extrusionOk="0">
                    <a:moveTo>
                      <a:pt x="0" y="1464"/>
                    </a:moveTo>
                    <a:cubicBezTo>
                      <a:pt x="2286" y="1310"/>
                      <a:pt x="4608" y="810"/>
                      <a:pt x="6894" y="0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 rot="-2485966">
                <a:off x="8260156" y="1694587"/>
                <a:ext cx="183991" cy="84883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3395" fill="none" extrusionOk="0">
                    <a:moveTo>
                      <a:pt x="7358" y="3394"/>
                    </a:moveTo>
                    <a:cubicBezTo>
                      <a:pt x="4953" y="2906"/>
                      <a:pt x="2084" y="2084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 rot="-2485966">
                <a:off x="8045744" y="926962"/>
                <a:ext cx="414112" cy="1407176"/>
              </a:xfrm>
              <a:custGeom>
                <a:avLst/>
                <a:gdLst/>
                <a:ahLst/>
                <a:cxnLst/>
                <a:rect l="l" t="t" r="r" b="b"/>
                <a:pathLst>
                  <a:path w="16563" h="56282" fill="none" extrusionOk="0">
                    <a:moveTo>
                      <a:pt x="9740" y="1"/>
                    </a:moveTo>
                    <a:cubicBezTo>
                      <a:pt x="15872" y="10062"/>
                      <a:pt x="16562" y="23468"/>
                      <a:pt x="11943" y="36124"/>
                    </a:cubicBezTo>
                    <a:cubicBezTo>
                      <a:pt x="9359" y="43280"/>
                      <a:pt x="5227" y="50078"/>
                      <a:pt x="1" y="56282"/>
                    </a:cubicBezTo>
                  </a:path>
                </a:pathLst>
              </a:custGeom>
              <a:solidFill>
                <a:schemeClr val="accent2"/>
              </a:solidFill>
              <a:ln w="193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4"/>
            <p:cNvSpPr/>
            <p:nvPr/>
          </p:nvSpPr>
          <p:spPr>
            <a:xfrm rot="-2485966">
              <a:off x="7739439" y="1015870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-2485966">
              <a:off x="7756115" y="1068972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-2485966">
              <a:off x="7814410" y="894939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-2485966">
              <a:off x="7833775" y="915318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-2485966">
              <a:off x="7772363" y="120400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-2485966">
              <a:off x="7791527" y="1224713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-2485966">
              <a:off x="8025438" y="945934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-2485966">
              <a:off x="8044748" y="966334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-2485966">
              <a:off x="7956551" y="1331264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-2485966">
              <a:off x="7975731" y="135199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2485966">
              <a:off x="8272294" y="1186559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-2485966">
              <a:off x="8291494" y="1207138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-2485966">
              <a:off x="8077141" y="1508915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-2485966">
              <a:off x="8096270" y="1529462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-2485966">
              <a:off x="8478886" y="1487220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-2485966">
              <a:off x="8498108" y="150793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-2485966">
              <a:off x="8178074" y="1694672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2485966">
              <a:off x="8197665" y="171539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/>
          <p:nvPr/>
        </p:nvSpPr>
        <p:spPr>
          <a:xfrm rot="10800000">
            <a:off x="-15825" y="-41325"/>
            <a:ext cx="9175650" cy="5226150"/>
          </a:xfrm>
          <a:custGeom>
            <a:avLst/>
            <a:gdLst/>
            <a:ahLst/>
            <a:cxnLst/>
            <a:rect l="l" t="t" r="r" b="b"/>
            <a:pathLst>
              <a:path w="367026" h="209046" extrusionOk="0">
                <a:moveTo>
                  <a:pt x="0" y="734"/>
                </a:moveTo>
                <a:lnTo>
                  <a:pt x="0" y="209046"/>
                </a:lnTo>
                <a:lnTo>
                  <a:pt x="183697" y="209046"/>
                </a:lnTo>
                <a:lnTo>
                  <a:pt x="367026" y="0"/>
                </a:lnTo>
                <a:close/>
              </a:path>
            </a:pathLst>
          </a:cu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012" scaled="0"/>
          </a:gradFill>
          <a:ln>
            <a:noFill/>
          </a:ln>
        </p:spPr>
      </p:sp>
      <p:grpSp>
        <p:nvGrpSpPr>
          <p:cNvPr id="266" name="Google Shape;266;p8"/>
          <p:cNvGrpSpPr/>
          <p:nvPr/>
        </p:nvGrpSpPr>
        <p:grpSpPr>
          <a:xfrm>
            <a:off x="-588675" y="4069637"/>
            <a:ext cx="9810000" cy="1166694"/>
            <a:chOff x="-588675" y="-10838"/>
            <a:chExt cx="9810000" cy="1166694"/>
          </a:xfrm>
        </p:grpSpPr>
        <p:sp>
          <p:nvSpPr>
            <p:cNvPr id="267" name="Google Shape;267;p8"/>
            <p:cNvSpPr/>
            <p:nvPr/>
          </p:nvSpPr>
          <p:spPr>
            <a:xfrm>
              <a:off x="-588675" y="572717"/>
              <a:ext cx="9810000" cy="3900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-588675" y="379578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-588675" y="1055956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-588675" y="249439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-588675" y="119301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-588675" y="-10838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8"/>
          <p:cNvSpPr/>
          <p:nvPr/>
        </p:nvSpPr>
        <p:spPr>
          <a:xfrm rot="-4274018">
            <a:off x="6422578" y="-229062"/>
            <a:ext cx="2005786" cy="1343592"/>
          </a:xfrm>
          <a:custGeom>
            <a:avLst/>
            <a:gdLst/>
            <a:ahLst/>
            <a:cxnLst/>
            <a:rect l="l" t="t" r="r" b="b"/>
            <a:pathLst>
              <a:path w="62985" h="42191" extrusionOk="0">
                <a:moveTo>
                  <a:pt x="62985" y="28568"/>
                </a:moveTo>
                <a:cubicBezTo>
                  <a:pt x="62985" y="28568"/>
                  <a:pt x="62985" y="28568"/>
                  <a:pt x="62985" y="28568"/>
                </a:cubicBezTo>
                <a:cubicBezTo>
                  <a:pt x="62985" y="28568"/>
                  <a:pt x="62985" y="28568"/>
                  <a:pt x="62985" y="28568"/>
                </a:cubicBezTo>
                <a:lnTo>
                  <a:pt x="62985" y="28568"/>
                </a:lnTo>
                <a:cubicBezTo>
                  <a:pt x="62985" y="28568"/>
                  <a:pt x="62985" y="28568"/>
                  <a:pt x="62985" y="28568"/>
                </a:cubicBezTo>
                <a:close/>
                <a:moveTo>
                  <a:pt x="6265" y="0"/>
                </a:moveTo>
                <a:cubicBezTo>
                  <a:pt x="6060" y="0"/>
                  <a:pt x="5856" y="25"/>
                  <a:pt x="5656" y="76"/>
                </a:cubicBezTo>
                <a:lnTo>
                  <a:pt x="5561" y="100"/>
                </a:lnTo>
                <a:lnTo>
                  <a:pt x="5489" y="124"/>
                </a:lnTo>
                <a:cubicBezTo>
                  <a:pt x="4263" y="541"/>
                  <a:pt x="3489" y="1922"/>
                  <a:pt x="3275" y="3410"/>
                </a:cubicBezTo>
                <a:lnTo>
                  <a:pt x="3239" y="3589"/>
                </a:lnTo>
                <a:cubicBezTo>
                  <a:pt x="3156" y="4386"/>
                  <a:pt x="3192" y="5172"/>
                  <a:pt x="3406" y="5851"/>
                </a:cubicBezTo>
                <a:cubicBezTo>
                  <a:pt x="3513" y="6184"/>
                  <a:pt x="3632" y="6482"/>
                  <a:pt x="3763" y="6779"/>
                </a:cubicBezTo>
                <a:lnTo>
                  <a:pt x="3823" y="6910"/>
                </a:lnTo>
                <a:cubicBezTo>
                  <a:pt x="4585" y="8458"/>
                  <a:pt x="5740" y="9506"/>
                  <a:pt x="6787" y="10137"/>
                </a:cubicBezTo>
                <a:cubicBezTo>
                  <a:pt x="7656" y="10673"/>
                  <a:pt x="8454" y="10947"/>
                  <a:pt x="8847" y="11066"/>
                </a:cubicBezTo>
                <a:cubicBezTo>
                  <a:pt x="9550" y="12983"/>
                  <a:pt x="10276" y="14757"/>
                  <a:pt x="11050" y="16412"/>
                </a:cubicBezTo>
                <a:cubicBezTo>
                  <a:pt x="10978" y="16328"/>
                  <a:pt x="10895" y="16233"/>
                  <a:pt x="10788" y="16126"/>
                </a:cubicBezTo>
                <a:cubicBezTo>
                  <a:pt x="10478" y="15792"/>
                  <a:pt x="10026" y="15364"/>
                  <a:pt x="9442" y="14935"/>
                </a:cubicBezTo>
                <a:cubicBezTo>
                  <a:pt x="8871" y="14507"/>
                  <a:pt x="8156" y="14054"/>
                  <a:pt x="7335" y="13709"/>
                </a:cubicBezTo>
                <a:cubicBezTo>
                  <a:pt x="6799" y="13495"/>
                  <a:pt x="6216" y="13328"/>
                  <a:pt x="5573" y="13233"/>
                </a:cubicBezTo>
                <a:cubicBezTo>
                  <a:pt x="5573" y="13221"/>
                  <a:pt x="5335" y="13197"/>
                  <a:pt x="5335" y="13197"/>
                </a:cubicBezTo>
                <a:cubicBezTo>
                  <a:pt x="5073" y="13161"/>
                  <a:pt x="4787" y="13137"/>
                  <a:pt x="4489" y="13137"/>
                </a:cubicBezTo>
                <a:cubicBezTo>
                  <a:pt x="3823" y="13137"/>
                  <a:pt x="3096" y="13316"/>
                  <a:pt x="2418" y="13649"/>
                </a:cubicBezTo>
                <a:lnTo>
                  <a:pt x="2275" y="13733"/>
                </a:lnTo>
                <a:cubicBezTo>
                  <a:pt x="1013" y="14399"/>
                  <a:pt x="1" y="15590"/>
                  <a:pt x="84" y="17031"/>
                </a:cubicBezTo>
                <a:lnTo>
                  <a:pt x="84" y="17126"/>
                </a:lnTo>
                <a:lnTo>
                  <a:pt x="96" y="17209"/>
                </a:lnTo>
                <a:cubicBezTo>
                  <a:pt x="155" y="17745"/>
                  <a:pt x="382" y="18269"/>
                  <a:pt x="715" y="18733"/>
                </a:cubicBezTo>
                <a:cubicBezTo>
                  <a:pt x="1048" y="19221"/>
                  <a:pt x="1489" y="19662"/>
                  <a:pt x="2025" y="20043"/>
                </a:cubicBezTo>
                <a:cubicBezTo>
                  <a:pt x="2322" y="20245"/>
                  <a:pt x="2632" y="20424"/>
                  <a:pt x="2953" y="20579"/>
                </a:cubicBezTo>
                <a:lnTo>
                  <a:pt x="3120" y="20650"/>
                </a:lnTo>
                <a:cubicBezTo>
                  <a:pt x="3781" y="20933"/>
                  <a:pt x="4460" y="21087"/>
                  <a:pt x="5077" y="21087"/>
                </a:cubicBezTo>
                <a:cubicBezTo>
                  <a:pt x="5160" y="21087"/>
                  <a:pt x="5242" y="21085"/>
                  <a:pt x="5323" y="21079"/>
                </a:cubicBezTo>
                <a:cubicBezTo>
                  <a:pt x="5620" y="21055"/>
                  <a:pt x="5894" y="21007"/>
                  <a:pt x="6156" y="20960"/>
                </a:cubicBezTo>
                <a:lnTo>
                  <a:pt x="6382" y="20912"/>
                </a:lnTo>
                <a:cubicBezTo>
                  <a:pt x="7942" y="20519"/>
                  <a:pt x="9061" y="19567"/>
                  <a:pt x="9847" y="18698"/>
                </a:cubicBezTo>
                <a:cubicBezTo>
                  <a:pt x="10323" y="18174"/>
                  <a:pt x="10669" y="17674"/>
                  <a:pt x="10907" y="17281"/>
                </a:cubicBezTo>
                <a:cubicBezTo>
                  <a:pt x="11050" y="17043"/>
                  <a:pt x="11157" y="16864"/>
                  <a:pt x="11204" y="16769"/>
                </a:cubicBezTo>
                <a:cubicBezTo>
                  <a:pt x="12764" y="20079"/>
                  <a:pt x="14479" y="22924"/>
                  <a:pt x="16431" y="25413"/>
                </a:cubicBezTo>
                <a:cubicBezTo>
                  <a:pt x="16741" y="25818"/>
                  <a:pt x="17086" y="26199"/>
                  <a:pt x="17420" y="26603"/>
                </a:cubicBezTo>
                <a:cubicBezTo>
                  <a:pt x="17324" y="26532"/>
                  <a:pt x="17181" y="26437"/>
                  <a:pt x="17003" y="26329"/>
                </a:cubicBezTo>
                <a:cubicBezTo>
                  <a:pt x="16610" y="26115"/>
                  <a:pt x="16086" y="25794"/>
                  <a:pt x="15395" y="25496"/>
                </a:cubicBezTo>
                <a:cubicBezTo>
                  <a:pt x="15062" y="25353"/>
                  <a:pt x="14681" y="25222"/>
                  <a:pt x="14300" y="25103"/>
                </a:cubicBezTo>
                <a:cubicBezTo>
                  <a:pt x="13907" y="24960"/>
                  <a:pt x="13490" y="24865"/>
                  <a:pt x="13050" y="24770"/>
                </a:cubicBezTo>
                <a:cubicBezTo>
                  <a:pt x="12581" y="24684"/>
                  <a:pt x="12089" y="24644"/>
                  <a:pt x="11580" y="24644"/>
                </a:cubicBezTo>
                <a:cubicBezTo>
                  <a:pt x="11456" y="24644"/>
                  <a:pt x="11331" y="24646"/>
                  <a:pt x="11204" y="24651"/>
                </a:cubicBezTo>
                <a:lnTo>
                  <a:pt x="10966" y="24651"/>
                </a:lnTo>
                <a:cubicBezTo>
                  <a:pt x="10681" y="24663"/>
                  <a:pt x="10419" y="24698"/>
                  <a:pt x="10121" y="24758"/>
                </a:cubicBezTo>
                <a:cubicBezTo>
                  <a:pt x="9466" y="24877"/>
                  <a:pt x="8776" y="25198"/>
                  <a:pt x="8180" y="25663"/>
                </a:cubicBezTo>
                <a:lnTo>
                  <a:pt x="8049" y="25770"/>
                </a:lnTo>
                <a:cubicBezTo>
                  <a:pt x="7799" y="25972"/>
                  <a:pt x="7573" y="26210"/>
                  <a:pt x="7359" y="26472"/>
                </a:cubicBezTo>
                <a:cubicBezTo>
                  <a:pt x="6668" y="27342"/>
                  <a:pt x="6371" y="28473"/>
                  <a:pt x="6740" y="29639"/>
                </a:cubicBezTo>
                <a:lnTo>
                  <a:pt x="6763" y="29747"/>
                </a:lnTo>
                <a:lnTo>
                  <a:pt x="6811" y="29842"/>
                </a:lnTo>
                <a:cubicBezTo>
                  <a:pt x="7025" y="30413"/>
                  <a:pt x="7406" y="30901"/>
                  <a:pt x="7871" y="31330"/>
                </a:cubicBezTo>
                <a:cubicBezTo>
                  <a:pt x="8371" y="31783"/>
                  <a:pt x="8942" y="32164"/>
                  <a:pt x="9585" y="32425"/>
                </a:cubicBezTo>
                <a:cubicBezTo>
                  <a:pt x="9954" y="32568"/>
                  <a:pt x="10323" y="32676"/>
                  <a:pt x="10681" y="32759"/>
                </a:cubicBezTo>
                <a:lnTo>
                  <a:pt x="10871" y="32806"/>
                </a:lnTo>
                <a:cubicBezTo>
                  <a:pt x="11215" y="32869"/>
                  <a:pt x="11549" y="32900"/>
                  <a:pt x="11869" y="32900"/>
                </a:cubicBezTo>
                <a:cubicBezTo>
                  <a:pt x="12345" y="32900"/>
                  <a:pt x="12789" y="32830"/>
                  <a:pt x="13181" y="32687"/>
                </a:cubicBezTo>
                <a:cubicBezTo>
                  <a:pt x="13467" y="32580"/>
                  <a:pt x="13717" y="32461"/>
                  <a:pt x="13967" y="32330"/>
                </a:cubicBezTo>
                <a:lnTo>
                  <a:pt x="14169" y="32223"/>
                </a:lnTo>
                <a:cubicBezTo>
                  <a:pt x="15562" y="31390"/>
                  <a:pt x="16324" y="30139"/>
                  <a:pt x="16812" y="29092"/>
                </a:cubicBezTo>
                <a:cubicBezTo>
                  <a:pt x="17098" y="28449"/>
                  <a:pt x="17289" y="27853"/>
                  <a:pt x="17420" y="27425"/>
                </a:cubicBezTo>
                <a:cubicBezTo>
                  <a:pt x="17503" y="27139"/>
                  <a:pt x="17539" y="26949"/>
                  <a:pt x="17574" y="26830"/>
                </a:cubicBezTo>
                <a:lnTo>
                  <a:pt x="17574" y="26794"/>
                </a:lnTo>
                <a:cubicBezTo>
                  <a:pt x="18813" y="28163"/>
                  <a:pt x="20253" y="29473"/>
                  <a:pt x="21742" y="30699"/>
                </a:cubicBezTo>
                <a:cubicBezTo>
                  <a:pt x="23337" y="32009"/>
                  <a:pt x="25016" y="33199"/>
                  <a:pt x="26587" y="34247"/>
                </a:cubicBezTo>
                <a:cubicBezTo>
                  <a:pt x="26266" y="34152"/>
                  <a:pt x="25397" y="33926"/>
                  <a:pt x="24289" y="33830"/>
                </a:cubicBezTo>
                <a:cubicBezTo>
                  <a:pt x="24024" y="33812"/>
                  <a:pt x="23742" y="33800"/>
                  <a:pt x="23448" y="33800"/>
                </a:cubicBezTo>
                <a:cubicBezTo>
                  <a:pt x="22423" y="33800"/>
                  <a:pt x="21247" y="33939"/>
                  <a:pt x="20063" y="34402"/>
                </a:cubicBezTo>
                <a:cubicBezTo>
                  <a:pt x="20039" y="34402"/>
                  <a:pt x="19837" y="34485"/>
                  <a:pt x="19837" y="34485"/>
                </a:cubicBezTo>
                <a:cubicBezTo>
                  <a:pt x="19586" y="34592"/>
                  <a:pt x="19325" y="34723"/>
                  <a:pt x="19063" y="34866"/>
                </a:cubicBezTo>
                <a:cubicBezTo>
                  <a:pt x="18479" y="35188"/>
                  <a:pt x="17932" y="35724"/>
                  <a:pt x="17527" y="36355"/>
                </a:cubicBezTo>
                <a:lnTo>
                  <a:pt x="17443" y="36497"/>
                </a:lnTo>
                <a:cubicBezTo>
                  <a:pt x="17277" y="36783"/>
                  <a:pt x="17146" y="37081"/>
                  <a:pt x="17039" y="37390"/>
                </a:cubicBezTo>
                <a:cubicBezTo>
                  <a:pt x="16693" y="38450"/>
                  <a:pt x="16765" y="39641"/>
                  <a:pt x="17479" y="40593"/>
                </a:cubicBezTo>
                <a:lnTo>
                  <a:pt x="17539" y="40676"/>
                </a:lnTo>
                <a:lnTo>
                  <a:pt x="17598" y="40760"/>
                </a:lnTo>
                <a:cubicBezTo>
                  <a:pt x="18396" y="41665"/>
                  <a:pt x="19646" y="42141"/>
                  <a:pt x="20860" y="42189"/>
                </a:cubicBezTo>
                <a:cubicBezTo>
                  <a:pt x="20908" y="42190"/>
                  <a:pt x="20956" y="42191"/>
                  <a:pt x="21005" y="42191"/>
                </a:cubicBezTo>
                <a:cubicBezTo>
                  <a:pt x="21316" y="42191"/>
                  <a:pt x="21633" y="42160"/>
                  <a:pt x="21932" y="42129"/>
                </a:cubicBezTo>
                <a:lnTo>
                  <a:pt x="22111" y="42093"/>
                </a:lnTo>
                <a:cubicBezTo>
                  <a:pt x="22920" y="41950"/>
                  <a:pt x="23635" y="41653"/>
                  <a:pt x="24170" y="41248"/>
                </a:cubicBezTo>
                <a:cubicBezTo>
                  <a:pt x="24385" y="41069"/>
                  <a:pt x="24599" y="40879"/>
                  <a:pt x="24790" y="40676"/>
                </a:cubicBezTo>
                <a:lnTo>
                  <a:pt x="24944" y="40522"/>
                </a:lnTo>
                <a:cubicBezTo>
                  <a:pt x="26028" y="39331"/>
                  <a:pt x="26456" y="37926"/>
                  <a:pt x="26647" y="36771"/>
                </a:cubicBezTo>
                <a:cubicBezTo>
                  <a:pt x="26825" y="35604"/>
                  <a:pt x="26766" y="34688"/>
                  <a:pt x="26742" y="34402"/>
                </a:cubicBezTo>
                <a:lnTo>
                  <a:pt x="26742" y="34366"/>
                </a:lnTo>
                <a:lnTo>
                  <a:pt x="26742" y="34354"/>
                </a:lnTo>
                <a:cubicBezTo>
                  <a:pt x="28433" y="35485"/>
                  <a:pt x="30124" y="36533"/>
                  <a:pt x="31874" y="37367"/>
                </a:cubicBezTo>
                <a:cubicBezTo>
                  <a:pt x="31874" y="37367"/>
                  <a:pt x="33157" y="37926"/>
                  <a:pt x="33183" y="37926"/>
                </a:cubicBezTo>
                <a:cubicBezTo>
                  <a:pt x="33183" y="37926"/>
                  <a:pt x="33183" y="37926"/>
                  <a:pt x="33183" y="37926"/>
                </a:cubicBezTo>
                <a:cubicBezTo>
                  <a:pt x="34707" y="38521"/>
                  <a:pt x="36279" y="38938"/>
                  <a:pt x="38005" y="39093"/>
                </a:cubicBezTo>
                <a:cubicBezTo>
                  <a:pt x="38900" y="39169"/>
                  <a:pt x="39802" y="39213"/>
                  <a:pt x="40704" y="39213"/>
                </a:cubicBezTo>
                <a:cubicBezTo>
                  <a:pt x="41915" y="39213"/>
                  <a:pt x="43127" y="39134"/>
                  <a:pt x="44328" y="38950"/>
                </a:cubicBezTo>
                <a:cubicBezTo>
                  <a:pt x="46614" y="38593"/>
                  <a:pt x="48816" y="37867"/>
                  <a:pt x="50959" y="37021"/>
                </a:cubicBezTo>
                <a:cubicBezTo>
                  <a:pt x="55579" y="35188"/>
                  <a:pt x="60151" y="32664"/>
                  <a:pt x="62985" y="28568"/>
                </a:cubicBezTo>
                <a:lnTo>
                  <a:pt x="62985" y="28568"/>
                </a:lnTo>
                <a:cubicBezTo>
                  <a:pt x="62975" y="28578"/>
                  <a:pt x="53002" y="38695"/>
                  <a:pt x="40688" y="38695"/>
                </a:cubicBezTo>
                <a:cubicBezTo>
                  <a:pt x="36320" y="38695"/>
                  <a:pt x="31657" y="37422"/>
                  <a:pt x="27040" y="33973"/>
                </a:cubicBezTo>
                <a:cubicBezTo>
                  <a:pt x="27326" y="33866"/>
                  <a:pt x="28159" y="33509"/>
                  <a:pt x="29052" y="32783"/>
                </a:cubicBezTo>
                <a:cubicBezTo>
                  <a:pt x="29957" y="32044"/>
                  <a:pt x="30897" y="30949"/>
                  <a:pt x="31457" y="29461"/>
                </a:cubicBezTo>
                <a:cubicBezTo>
                  <a:pt x="31469" y="29461"/>
                  <a:pt x="31552" y="29247"/>
                  <a:pt x="31552" y="29247"/>
                </a:cubicBezTo>
                <a:cubicBezTo>
                  <a:pt x="31636" y="28996"/>
                  <a:pt x="31707" y="28735"/>
                  <a:pt x="31767" y="28449"/>
                </a:cubicBezTo>
                <a:cubicBezTo>
                  <a:pt x="31921" y="27806"/>
                  <a:pt x="31921" y="27080"/>
                  <a:pt x="31814" y="26377"/>
                </a:cubicBezTo>
                <a:lnTo>
                  <a:pt x="31790" y="26210"/>
                </a:lnTo>
                <a:cubicBezTo>
                  <a:pt x="31731" y="25913"/>
                  <a:pt x="31671" y="25615"/>
                  <a:pt x="31576" y="25353"/>
                </a:cubicBezTo>
                <a:cubicBezTo>
                  <a:pt x="31267" y="24424"/>
                  <a:pt x="30755" y="23710"/>
                  <a:pt x="30016" y="23520"/>
                </a:cubicBezTo>
                <a:lnTo>
                  <a:pt x="29957" y="23508"/>
                </a:lnTo>
                <a:lnTo>
                  <a:pt x="29897" y="23496"/>
                </a:lnTo>
                <a:cubicBezTo>
                  <a:pt x="29808" y="23482"/>
                  <a:pt x="29718" y="23476"/>
                  <a:pt x="29626" y="23476"/>
                </a:cubicBezTo>
                <a:cubicBezTo>
                  <a:pt x="28916" y="23476"/>
                  <a:pt x="28120" y="23869"/>
                  <a:pt x="27361" y="24448"/>
                </a:cubicBezTo>
                <a:cubicBezTo>
                  <a:pt x="27111" y="24639"/>
                  <a:pt x="26873" y="24865"/>
                  <a:pt x="26647" y="25079"/>
                </a:cubicBezTo>
                <a:lnTo>
                  <a:pt x="26528" y="25198"/>
                </a:lnTo>
                <a:cubicBezTo>
                  <a:pt x="26028" y="25758"/>
                  <a:pt x="25599" y="26365"/>
                  <a:pt x="25361" y="26972"/>
                </a:cubicBezTo>
                <a:cubicBezTo>
                  <a:pt x="25254" y="27234"/>
                  <a:pt x="25182" y="27508"/>
                  <a:pt x="25099" y="27758"/>
                </a:cubicBezTo>
                <a:lnTo>
                  <a:pt x="25063" y="27973"/>
                </a:lnTo>
                <a:lnTo>
                  <a:pt x="25063" y="27984"/>
                </a:lnTo>
                <a:cubicBezTo>
                  <a:pt x="24730" y="29520"/>
                  <a:pt x="25063" y="30925"/>
                  <a:pt x="25552" y="31973"/>
                </a:cubicBezTo>
                <a:cubicBezTo>
                  <a:pt x="25921" y="32771"/>
                  <a:pt x="26385" y="33366"/>
                  <a:pt x="26671" y="33699"/>
                </a:cubicBezTo>
                <a:cubicBezTo>
                  <a:pt x="23694" y="31699"/>
                  <a:pt x="20432" y="29199"/>
                  <a:pt x="17955" y="26484"/>
                </a:cubicBezTo>
                <a:cubicBezTo>
                  <a:pt x="18074" y="26460"/>
                  <a:pt x="18277" y="26449"/>
                  <a:pt x="18539" y="26401"/>
                </a:cubicBezTo>
                <a:cubicBezTo>
                  <a:pt x="18967" y="26329"/>
                  <a:pt x="19551" y="26199"/>
                  <a:pt x="20206" y="25901"/>
                </a:cubicBezTo>
                <a:cubicBezTo>
                  <a:pt x="21277" y="25437"/>
                  <a:pt x="22456" y="24603"/>
                  <a:pt x="23420" y="23341"/>
                </a:cubicBezTo>
                <a:lnTo>
                  <a:pt x="23539" y="23186"/>
                </a:lnTo>
                <a:cubicBezTo>
                  <a:pt x="23706" y="22972"/>
                  <a:pt x="23873" y="22734"/>
                  <a:pt x="24016" y="22472"/>
                </a:cubicBezTo>
                <a:cubicBezTo>
                  <a:pt x="24349" y="21924"/>
                  <a:pt x="24599" y="21269"/>
                  <a:pt x="24766" y="20615"/>
                </a:cubicBezTo>
                <a:lnTo>
                  <a:pt x="24790" y="20472"/>
                </a:lnTo>
                <a:cubicBezTo>
                  <a:pt x="24849" y="20186"/>
                  <a:pt x="24897" y="19912"/>
                  <a:pt x="24909" y="19650"/>
                </a:cubicBezTo>
                <a:cubicBezTo>
                  <a:pt x="24920" y="19198"/>
                  <a:pt x="24909" y="18757"/>
                  <a:pt x="24778" y="18400"/>
                </a:cubicBezTo>
                <a:cubicBezTo>
                  <a:pt x="24659" y="18055"/>
                  <a:pt x="24444" y="17805"/>
                  <a:pt x="24135" y="17602"/>
                </a:cubicBezTo>
                <a:lnTo>
                  <a:pt x="24087" y="17555"/>
                </a:lnTo>
                <a:lnTo>
                  <a:pt x="24028" y="17519"/>
                </a:lnTo>
                <a:cubicBezTo>
                  <a:pt x="23735" y="17373"/>
                  <a:pt x="23372" y="17305"/>
                  <a:pt x="22970" y="17305"/>
                </a:cubicBezTo>
                <a:cubicBezTo>
                  <a:pt x="22194" y="17305"/>
                  <a:pt x="21275" y="17556"/>
                  <a:pt x="20444" y="17971"/>
                </a:cubicBezTo>
                <a:lnTo>
                  <a:pt x="20301" y="18043"/>
                </a:lnTo>
                <a:cubicBezTo>
                  <a:pt x="19646" y="18388"/>
                  <a:pt x="19027" y="18829"/>
                  <a:pt x="18598" y="19341"/>
                </a:cubicBezTo>
                <a:cubicBezTo>
                  <a:pt x="18408" y="19567"/>
                  <a:pt x="18253" y="19781"/>
                  <a:pt x="18110" y="20007"/>
                </a:cubicBezTo>
                <a:lnTo>
                  <a:pt x="17991" y="20198"/>
                </a:lnTo>
                <a:lnTo>
                  <a:pt x="17991" y="20222"/>
                </a:lnTo>
                <a:cubicBezTo>
                  <a:pt x="17681" y="20734"/>
                  <a:pt x="17455" y="21269"/>
                  <a:pt x="17300" y="21805"/>
                </a:cubicBezTo>
                <a:cubicBezTo>
                  <a:pt x="17205" y="22222"/>
                  <a:pt x="17146" y="22627"/>
                  <a:pt x="17110" y="23031"/>
                </a:cubicBezTo>
                <a:cubicBezTo>
                  <a:pt x="17086" y="23412"/>
                  <a:pt x="17110" y="23793"/>
                  <a:pt x="17158" y="24127"/>
                </a:cubicBezTo>
                <a:cubicBezTo>
                  <a:pt x="17229" y="24829"/>
                  <a:pt x="17396" y="25425"/>
                  <a:pt x="17562" y="25829"/>
                </a:cubicBezTo>
                <a:cubicBezTo>
                  <a:pt x="17622" y="25972"/>
                  <a:pt x="17658" y="26091"/>
                  <a:pt x="17705" y="26199"/>
                </a:cubicBezTo>
                <a:cubicBezTo>
                  <a:pt x="17384" y="25829"/>
                  <a:pt x="17062" y="25460"/>
                  <a:pt x="16765" y="25079"/>
                </a:cubicBezTo>
                <a:cubicBezTo>
                  <a:pt x="14848" y="22627"/>
                  <a:pt x="13133" y="19817"/>
                  <a:pt x="11585" y="16507"/>
                </a:cubicBezTo>
                <a:lnTo>
                  <a:pt x="11621" y="16507"/>
                </a:lnTo>
                <a:cubicBezTo>
                  <a:pt x="11728" y="16543"/>
                  <a:pt x="11931" y="16566"/>
                  <a:pt x="12217" y="16602"/>
                </a:cubicBezTo>
                <a:cubicBezTo>
                  <a:pt x="12441" y="16633"/>
                  <a:pt x="12713" y="16651"/>
                  <a:pt x="13023" y="16651"/>
                </a:cubicBezTo>
                <a:cubicBezTo>
                  <a:pt x="13306" y="16651"/>
                  <a:pt x="13619" y="16636"/>
                  <a:pt x="13955" y="16602"/>
                </a:cubicBezTo>
                <a:cubicBezTo>
                  <a:pt x="15122" y="16483"/>
                  <a:pt x="16503" y="16054"/>
                  <a:pt x="17777" y="15114"/>
                </a:cubicBezTo>
                <a:cubicBezTo>
                  <a:pt x="17801" y="15114"/>
                  <a:pt x="17979" y="14983"/>
                  <a:pt x="17979" y="14983"/>
                </a:cubicBezTo>
                <a:cubicBezTo>
                  <a:pt x="18182" y="14816"/>
                  <a:pt x="18396" y="14638"/>
                  <a:pt x="18598" y="14447"/>
                </a:cubicBezTo>
                <a:cubicBezTo>
                  <a:pt x="19063" y="13995"/>
                  <a:pt x="19479" y="13399"/>
                  <a:pt x="19777" y="12756"/>
                </a:cubicBezTo>
                <a:lnTo>
                  <a:pt x="19848" y="12614"/>
                </a:lnTo>
                <a:cubicBezTo>
                  <a:pt x="19967" y="12328"/>
                  <a:pt x="20075" y="12042"/>
                  <a:pt x="20146" y="11780"/>
                </a:cubicBezTo>
                <a:cubicBezTo>
                  <a:pt x="20265" y="11304"/>
                  <a:pt x="20325" y="10792"/>
                  <a:pt x="20265" y="10363"/>
                </a:cubicBezTo>
                <a:cubicBezTo>
                  <a:pt x="20206" y="9947"/>
                  <a:pt x="20039" y="9577"/>
                  <a:pt x="19777" y="9268"/>
                </a:cubicBezTo>
                <a:lnTo>
                  <a:pt x="19729" y="9208"/>
                </a:lnTo>
                <a:lnTo>
                  <a:pt x="19670" y="9161"/>
                </a:lnTo>
                <a:cubicBezTo>
                  <a:pt x="19149" y="8655"/>
                  <a:pt x="18324" y="8429"/>
                  <a:pt x="17432" y="8429"/>
                </a:cubicBezTo>
                <a:cubicBezTo>
                  <a:pt x="16958" y="8429"/>
                  <a:pt x="16466" y="8493"/>
                  <a:pt x="15991" y="8613"/>
                </a:cubicBezTo>
                <a:lnTo>
                  <a:pt x="15836" y="8649"/>
                </a:lnTo>
                <a:cubicBezTo>
                  <a:pt x="15122" y="8863"/>
                  <a:pt x="14431" y="9173"/>
                  <a:pt x="13931" y="9589"/>
                </a:cubicBezTo>
                <a:cubicBezTo>
                  <a:pt x="13705" y="9768"/>
                  <a:pt x="13490" y="9958"/>
                  <a:pt x="13312" y="10161"/>
                </a:cubicBezTo>
                <a:lnTo>
                  <a:pt x="13169" y="10316"/>
                </a:lnTo>
                <a:lnTo>
                  <a:pt x="13169" y="10339"/>
                </a:lnTo>
                <a:cubicBezTo>
                  <a:pt x="12752" y="10792"/>
                  <a:pt x="12419" y="11292"/>
                  <a:pt x="12169" y="11792"/>
                </a:cubicBezTo>
                <a:cubicBezTo>
                  <a:pt x="11788" y="12566"/>
                  <a:pt x="11574" y="13352"/>
                  <a:pt x="11490" y="14054"/>
                </a:cubicBezTo>
                <a:cubicBezTo>
                  <a:pt x="11395" y="14757"/>
                  <a:pt x="11395" y="15376"/>
                  <a:pt x="11443" y="15816"/>
                </a:cubicBezTo>
                <a:cubicBezTo>
                  <a:pt x="11455" y="16019"/>
                  <a:pt x="11490" y="16173"/>
                  <a:pt x="11502" y="16293"/>
                </a:cubicBezTo>
                <a:cubicBezTo>
                  <a:pt x="10728" y="14626"/>
                  <a:pt x="9978" y="12840"/>
                  <a:pt x="9288" y="10899"/>
                </a:cubicBezTo>
                <a:cubicBezTo>
                  <a:pt x="9502" y="10554"/>
                  <a:pt x="9942" y="9839"/>
                  <a:pt x="10300" y="8887"/>
                </a:cubicBezTo>
                <a:cubicBezTo>
                  <a:pt x="10716" y="7756"/>
                  <a:pt x="11026" y="6315"/>
                  <a:pt x="10776" y="4696"/>
                </a:cubicBezTo>
                <a:cubicBezTo>
                  <a:pt x="10776" y="4672"/>
                  <a:pt x="10740" y="4458"/>
                  <a:pt x="10740" y="4458"/>
                </a:cubicBezTo>
                <a:cubicBezTo>
                  <a:pt x="10681" y="4184"/>
                  <a:pt x="10621" y="3898"/>
                  <a:pt x="10538" y="3624"/>
                </a:cubicBezTo>
                <a:cubicBezTo>
                  <a:pt x="10323" y="2969"/>
                  <a:pt x="9919" y="2291"/>
                  <a:pt x="9419" y="1719"/>
                </a:cubicBezTo>
                <a:lnTo>
                  <a:pt x="9299" y="1588"/>
                </a:lnTo>
                <a:cubicBezTo>
                  <a:pt x="8450" y="668"/>
                  <a:pt x="7339" y="0"/>
                  <a:pt x="62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"/>
          <p:cNvSpPr/>
          <p:nvPr/>
        </p:nvSpPr>
        <p:spPr>
          <a:xfrm>
            <a:off x="411568" y="581914"/>
            <a:ext cx="244905" cy="439449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"/>
          <p:cNvSpPr/>
          <p:nvPr/>
        </p:nvSpPr>
        <p:spPr>
          <a:xfrm>
            <a:off x="755663" y="4323832"/>
            <a:ext cx="359662" cy="456877"/>
          </a:xfrm>
          <a:custGeom>
            <a:avLst/>
            <a:gdLst/>
            <a:ahLst/>
            <a:cxnLst/>
            <a:rect l="l" t="t" r="r" b="b"/>
            <a:pathLst>
              <a:path w="3178" h="4037" extrusionOk="0">
                <a:moveTo>
                  <a:pt x="2623" y="1"/>
                </a:moveTo>
                <a:lnTo>
                  <a:pt x="575" y="499"/>
                </a:lnTo>
                <a:cubicBezTo>
                  <a:pt x="556" y="499"/>
                  <a:pt x="517" y="556"/>
                  <a:pt x="517" y="575"/>
                </a:cubicBezTo>
                <a:lnTo>
                  <a:pt x="977" y="3025"/>
                </a:lnTo>
                <a:cubicBezTo>
                  <a:pt x="913" y="2997"/>
                  <a:pt x="841" y="2981"/>
                  <a:pt x="765" y="2981"/>
                </a:cubicBezTo>
                <a:cubicBezTo>
                  <a:pt x="639" y="2981"/>
                  <a:pt x="504" y="3025"/>
                  <a:pt x="383" y="3121"/>
                </a:cubicBezTo>
                <a:cubicBezTo>
                  <a:pt x="96" y="3312"/>
                  <a:pt x="1" y="3638"/>
                  <a:pt x="135" y="3848"/>
                </a:cubicBezTo>
                <a:cubicBezTo>
                  <a:pt x="218" y="3973"/>
                  <a:pt x="364" y="4036"/>
                  <a:pt x="520" y="4036"/>
                </a:cubicBezTo>
                <a:cubicBezTo>
                  <a:pt x="650" y="4036"/>
                  <a:pt x="787" y="3993"/>
                  <a:pt x="900" y="3906"/>
                </a:cubicBezTo>
                <a:cubicBezTo>
                  <a:pt x="938" y="3906"/>
                  <a:pt x="938" y="3886"/>
                  <a:pt x="958" y="3848"/>
                </a:cubicBezTo>
                <a:cubicBezTo>
                  <a:pt x="1168" y="3657"/>
                  <a:pt x="1264" y="3370"/>
                  <a:pt x="1226" y="3083"/>
                </a:cubicBezTo>
                <a:lnTo>
                  <a:pt x="881" y="1341"/>
                </a:lnTo>
                <a:lnTo>
                  <a:pt x="2604" y="920"/>
                </a:lnTo>
                <a:lnTo>
                  <a:pt x="2891" y="2413"/>
                </a:lnTo>
                <a:cubicBezTo>
                  <a:pt x="2831" y="2393"/>
                  <a:pt x="2765" y="2382"/>
                  <a:pt x="2696" y="2382"/>
                </a:cubicBezTo>
                <a:cubicBezTo>
                  <a:pt x="2565" y="2382"/>
                  <a:pt x="2423" y="2421"/>
                  <a:pt x="2297" y="2508"/>
                </a:cubicBezTo>
                <a:cubicBezTo>
                  <a:pt x="2010" y="2700"/>
                  <a:pt x="1915" y="3044"/>
                  <a:pt x="2049" y="3255"/>
                </a:cubicBezTo>
                <a:cubicBezTo>
                  <a:pt x="2134" y="3372"/>
                  <a:pt x="2286" y="3436"/>
                  <a:pt x="2446" y="3436"/>
                </a:cubicBezTo>
                <a:cubicBezTo>
                  <a:pt x="2572" y="3436"/>
                  <a:pt x="2705" y="3397"/>
                  <a:pt x="2814" y="3312"/>
                </a:cubicBezTo>
                <a:cubicBezTo>
                  <a:pt x="2853" y="3312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58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8"/>
          <p:cNvSpPr/>
          <p:nvPr/>
        </p:nvSpPr>
        <p:spPr>
          <a:xfrm>
            <a:off x="8363843" y="4069626"/>
            <a:ext cx="244905" cy="439449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"/>
          <p:cNvSpPr/>
          <p:nvPr/>
        </p:nvSpPr>
        <p:spPr>
          <a:xfrm>
            <a:off x="8452447" y="1172788"/>
            <a:ext cx="201726" cy="359013"/>
          </a:xfrm>
          <a:custGeom>
            <a:avLst/>
            <a:gdLst/>
            <a:ahLst/>
            <a:cxnLst/>
            <a:rect l="l" t="t" r="r" b="b"/>
            <a:pathLst>
              <a:path w="2183" h="3885" extrusionOk="0">
                <a:moveTo>
                  <a:pt x="2029" y="1"/>
                </a:moveTo>
                <a:lnTo>
                  <a:pt x="575" y="364"/>
                </a:lnTo>
                <a:cubicBezTo>
                  <a:pt x="556" y="364"/>
                  <a:pt x="517" y="403"/>
                  <a:pt x="517" y="422"/>
                </a:cubicBezTo>
                <a:lnTo>
                  <a:pt x="977" y="2872"/>
                </a:lnTo>
                <a:cubicBezTo>
                  <a:pt x="913" y="2843"/>
                  <a:pt x="840" y="2828"/>
                  <a:pt x="765" y="2828"/>
                </a:cubicBezTo>
                <a:cubicBezTo>
                  <a:pt x="639" y="2828"/>
                  <a:pt x="503" y="2871"/>
                  <a:pt x="383" y="2967"/>
                </a:cubicBezTo>
                <a:cubicBezTo>
                  <a:pt x="96" y="3159"/>
                  <a:pt x="0" y="3484"/>
                  <a:pt x="134" y="3714"/>
                </a:cubicBezTo>
                <a:cubicBezTo>
                  <a:pt x="216" y="3827"/>
                  <a:pt x="359" y="3884"/>
                  <a:pt x="512" y="3884"/>
                </a:cubicBezTo>
                <a:cubicBezTo>
                  <a:pt x="644" y="3884"/>
                  <a:pt x="785" y="3841"/>
                  <a:pt x="900" y="3752"/>
                </a:cubicBezTo>
                <a:cubicBezTo>
                  <a:pt x="938" y="3752"/>
                  <a:pt x="938" y="3733"/>
                  <a:pt x="957" y="3733"/>
                </a:cubicBezTo>
                <a:cubicBezTo>
                  <a:pt x="1168" y="3542"/>
                  <a:pt x="1264" y="3254"/>
                  <a:pt x="1225" y="2967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82" y="479"/>
                  <a:pt x="20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"/>
          <p:cNvSpPr txBox="1">
            <a:spLocks noGrp="1"/>
          </p:cNvSpPr>
          <p:nvPr>
            <p:ph type="title"/>
          </p:nvPr>
        </p:nvSpPr>
        <p:spPr>
          <a:xfrm>
            <a:off x="3611850" y="2184450"/>
            <a:ext cx="4818900" cy="7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"/>
          <p:cNvSpPr/>
          <p:nvPr/>
        </p:nvSpPr>
        <p:spPr>
          <a:xfrm>
            <a:off x="-7334375" y="-54500"/>
            <a:ext cx="9175650" cy="5226150"/>
          </a:xfrm>
          <a:custGeom>
            <a:avLst/>
            <a:gdLst/>
            <a:ahLst/>
            <a:cxnLst/>
            <a:rect l="l" t="t" r="r" b="b"/>
            <a:pathLst>
              <a:path w="367026" h="209046" extrusionOk="0">
                <a:moveTo>
                  <a:pt x="0" y="734"/>
                </a:moveTo>
                <a:lnTo>
                  <a:pt x="0" y="209046"/>
                </a:lnTo>
                <a:lnTo>
                  <a:pt x="183697" y="209046"/>
                </a:lnTo>
                <a:lnTo>
                  <a:pt x="367026" y="0"/>
                </a:lnTo>
                <a:close/>
              </a:path>
            </a:pathLst>
          </a:cu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012" scaled="0"/>
          </a:gradFill>
          <a:ln>
            <a:noFill/>
          </a:ln>
        </p:spPr>
      </p:sp>
      <p:grpSp>
        <p:nvGrpSpPr>
          <p:cNvPr id="368" name="Google Shape;368;p13"/>
          <p:cNvGrpSpPr/>
          <p:nvPr/>
        </p:nvGrpSpPr>
        <p:grpSpPr>
          <a:xfrm>
            <a:off x="-588675" y="-10838"/>
            <a:ext cx="9810000" cy="1166694"/>
            <a:chOff x="-588675" y="-10838"/>
            <a:chExt cx="9810000" cy="1166694"/>
          </a:xfrm>
        </p:grpSpPr>
        <p:sp>
          <p:nvSpPr>
            <p:cNvPr id="369" name="Google Shape;369;p13"/>
            <p:cNvSpPr/>
            <p:nvPr/>
          </p:nvSpPr>
          <p:spPr>
            <a:xfrm>
              <a:off x="-588675" y="572717"/>
              <a:ext cx="9810000" cy="3900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-588675" y="379578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-588675" y="1055956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-588675" y="249439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-588675" y="119301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-588675" y="-10838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3"/>
          <p:cNvSpPr/>
          <p:nvPr/>
        </p:nvSpPr>
        <p:spPr>
          <a:xfrm>
            <a:off x="1309439" y="9"/>
            <a:ext cx="140900" cy="136599"/>
          </a:xfrm>
          <a:custGeom>
            <a:avLst/>
            <a:gdLst/>
            <a:ahLst/>
            <a:cxnLst/>
            <a:rect l="l" t="t" r="r" b="b"/>
            <a:pathLst>
              <a:path w="1245" h="1207" extrusionOk="0">
                <a:moveTo>
                  <a:pt x="632" y="1"/>
                </a:moveTo>
                <a:lnTo>
                  <a:pt x="556" y="517"/>
                </a:lnTo>
                <a:lnTo>
                  <a:pt x="1" y="613"/>
                </a:lnTo>
                <a:lnTo>
                  <a:pt x="556" y="690"/>
                </a:lnTo>
                <a:lnTo>
                  <a:pt x="632" y="1206"/>
                </a:lnTo>
                <a:lnTo>
                  <a:pt x="690" y="690"/>
                </a:lnTo>
                <a:lnTo>
                  <a:pt x="1245" y="613"/>
                </a:lnTo>
                <a:lnTo>
                  <a:pt x="690" y="517"/>
                </a:lnTo>
                <a:lnTo>
                  <a:pt x="6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>
            <a:off x="-430137" y="525590"/>
            <a:ext cx="253620" cy="251356"/>
          </a:xfrm>
          <a:custGeom>
            <a:avLst/>
            <a:gdLst/>
            <a:ahLst/>
            <a:cxnLst/>
            <a:rect l="l" t="t" r="r" b="b"/>
            <a:pathLst>
              <a:path w="2241" h="2221" extrusionOk="0">
                <a:moveTo>
                  <a:pt x="1111" y="0"/>
                </a:moveTo>
                <a:lnTo>
                  <a:pt x="958" y="976"/>
                </a:lnTo>
                <a:lnTo>
                  <a:pt x="1" y="1129"/>
                </a:lnTo>
                <a:lnTo>
                  <a:pt x="958" y="1263"/>
                </a:lnTo>
                <a:lnTo>
                  <a:pt x="1111" y="2220"/>
                </a:lnTo>
                <a:lnTo>
                  <a:pt x="1245" y="1263"/>
                </a:lnTo>
                <a:lnTo>
                  <a:pt x="2240" y="1129"/>
                </a:lnTo>
                <a:lnTo>
                  <a:pt x="1245" y="976"/>
                </a:lnTo>
                <a:lnTo>
                  <a:pt x="11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>
            <a:off x="8773713" y="1124369"/>
            <a:ext cx="359662" cy="456877"/>
          </a:xfrm>
          <a:custGeom>
            <a:avLst/>
            <a:gdLst/>
            <a:ahLst/>
            <a:cxnLst/>
            <a:rect l="l" t="t" r="r" b="b"/>
            <a:pathLst>
              <a:path w="3178" h="4037" extrusionOk="0">
                <a:moveTo>
                  <a:pt x="2623" y="1"/>
                </a:moveTo>
                <a:lnTo>
                  <a:pt x="575" y="499"/>
                </a:lnTo>
                <a:cubicBezTo>
                  <a:pt x="556" y="499"/>
                  <a:pt x="517" y="556"/>
                  <a:pt x="517" y="575"/>
                </a:cubicBezTo>
                <a:lnTo>
                  <a:pt x="977" y="3025"/>
                </a:lnTo>
                <a:cubicBezTo>
                  <a:pt x="913" y="2997"/>
                  <a:pt x="841" y="2981"/>
                  <a:pt x="765" y="2981"/>
                </a:cubicBezTo>
                <a:cubicBezTo>
                  <a:pt x="639" y="2981"/>
                  <a:pt x="504" y="3025"/>
                  <a:pt x="383" y="3121"/>
                </a:cubicBezTo>
                <a:cubicBezTo>
                  <a:pt x="96" y="3312"/>
                  <a:pt x="1" y="3638"/>
                  <a:pt x="135" y="3848"/>
                </a:cubicBezTo>
                <a:cubicBezTo>
                  <a:pt x="218" y="3973"/>
                  <a:pt x="364" y="4036"/>
                  <a:pt x="520" y="4036"/>
                </a:cubicBezTo>
                <a:cubicBezTo>
                  <a:pt x="650" y="4036"/>
                  <a:pt x="787" y="3993"/>
                  <a:pt x="900" y="3906"/>
                </a:cubicBezTo>
                <a:cubicBezTo>
                  <a:pt x="938" y="3906"/>
                  <a:pt x="938" y="3886"/>
                  <a:pt x="958" y="3848"/>
                </a:cubicBezTo>
                <a:cubicBezTo>
                  <a:pt x="1168" y="3657"/>
                  <a:pt x="1264" y="3370"/>
                  <a:pt x="1226" y="3083"/>
                </a:cubicBezTo>
                <a:lnTo>
                  <a:pt x="881" y="1341"/>
                </a:lnTo>
                <a:lnTo>
                  <a:pt x="2604" y="920"/>
                </a:lnTo>
                <a:lnTo>
                  <a:pt x="2891" y="2413"/>
                </a:lnTo>
                <a:cubicBezTo>
                  <a:pt x="2831" y="2393"/>
                  <a:pt x="2765" y="2382"/>
                  <a:pt x="2696" y="2382"/>
                </a:cubicBezTo>
                <a:cubicBezTo>
                  <a:pt x="2565" y="2382"/>
                  <a:pt x="2423" y="2421"/>
                  <a:pt x="2297" y="2508"/>
                </a:cubicBezTo>
                <a:cubicBezTo>
                  <a:pt x="2010" y="2700"/>
                  <a:pt x="1915" y="3044"/>
                  <a:pt x="2049" y="3255"/>
                </a:cubicBezTo>
                <a:cubicBezTo>
                  <a:pt x="2134" y="3372"/>
                  <a:pt x="2286" y="3436"/>
                  <a:pt x="2446" y="3436"/>
                </a:cubicBezTo>
                <a:cubicBezTo>
                  <a:pt x="2572" y="3436"/>
                  <a:pt x="2705" y="3397"/>
                  <a:pt x="2814" y="3312"/>
                </a:cubicBezTo>
                <a:cubicBezTo>
                  <a:pt x="2853" y="3312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58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3"/>
          <p:cNvSpPr/>
          <p:nvPr/>
        </p:nvSpPr>
        <p:spPr>
          <a:xfrm>
            <a:off x="8730464" y="33484"/>
            <a:ext cx="140900" cy="136599"/>
          </a:xfrm>
          <a:custGeom>
            <a:avLst/>
            <a:gdLst/>
            <a:ahLst/>
            <a:cxnLst/>
            <a:rect l="l" t="t" r="r" b="b"/>
            <a:pathLst>
              <a:path w="1245" h="1207" extrusionOk="0">
                <a:moveTo>
                  <a:pt x="632" y="1"/>
                </a:moveTo>
                <a:lnTo>
                  <a:pt x="556" y="517"/>
                </a:lnTo>
                <a:lnTo>
                  <a:pt x="1" y="613"/>
                </a:lnTo>
                <a:lnTo>
                  <a:pt x="556" y="690"/>
                </a:lnTo>
                <a:lnTo>
                  <a:pt x="632" y="1206"/>
                </a:lnTo>
                <a:lnTo>
                  <a:pt x="690" y="690"/>
                </a:lnTo>
                <a:lnTo>
                  <a:pt x="1245" y="613"/>
                </a:lnTo>
                <a:lnTo>
                  <a:pt x="690" y="517"/>
                </a:lnTo>
                <a:lnTo>
                  <a:pt x="6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3"/>
          <p:cNvSpPr/>
          <p:nvPr/>
        </p:nvSpPr>
        <p:spPr>
          <a:xfrm>
            <a:off x="8901486" y="550351"/>
            <a:ext cx="125848" cy="99818"/>
          </a:xfrm>
          <a:custGeom>
            <a:avLst/>
            <a:gdLst/>
            <a:ahLst/>
            <a:cxnLst/>
            <a:rect l="l" t="t" r="r" b="b"/>
            <a:pathLst>
              <a:path w="1112" h="882" extrusionOk="0">
                <a:moveTo>
                  <a:pt x="575" y="1"/>
                </a:moveTo>
                <a:lnTo>
                  <a:pt x="479" y="383"/>
                </a:lnTo>
                <a:lnTo>
                  <a:pt x="1" y="441"/>
                </a:lnTo>
                <a:lnTo>
                  <a:pt x="479" y="498"/>
                </a:lnTo>
                <a:lnTo>
                  <a:pt x="575" y="881"/>
                </a:lnTo>
                <a:lnTo>
                  <a:pt x="633" y="498"/>
                </a:lnTo>
                <a:lnTo>
                  <a:pt x="1111" y="441"/>
                </a:lnTo>
                <a:lnTo>
                  <a:pt x="633" y="383"/>
                </a:lnTo>
                <a:lnTo>
                  <a:pt x="5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"/>
          <p:cNvSpPr/>
          <p:nvPr/>
        </p:nvSpPr>
        <p:spPr>
          <a:xfrm>
            <a:off x="8897185" y="888288"/>
            <a:ext cx="47759" cy="36894"/>
          </a:xfrm>
          <a:custGeom>
            <a:avLst/>
            <a:gdLst/>
            <a:ahLst/>
            <a:cxnLst/>
            <a:rect l="l" t="t" r="r" b="b"/>
            <a:pathLst>
              <a:path w="422" h="326" extrusionOk="0">
                <a:moveTo>
                  <a:pt x="192" y="1"/>
                </a:moveTo>
                <a:cubicBezTo>
                  <a:pt x="1" y="1"/>
                  <a:pt x="1" y="326"/>
                  <a:pt x="192" y="326"/>
                </a:cubicBezTo>
                <a:cubicBezTo>
                  <a:pt x="422" y="326"/>
                  <a:pt x="422" y="1"/>
                  <a:pt x="1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3"/>
          <p:cNvSpPr/>
          <p:nvPr/>
        </p:nvSpPr>
        <p:spPr>
          <a:xfrm>
            <a:off x="7811963" y="472374"/>
            <a:ext cx="45609" cy="34744"/>
          </a:xfrm>
          <a:custGeom>
            <a:avLst/>
            <a:gdLst/>
            <a:ahLst/>
            <a:cxnLst/>
            <a:rect l="l" t="t" r="r" b="b"/>
            <a:pathLst>
              <a:path w="403" h="307" extrusionOk="0">
                <a:moveTo>
                  <a:pt x="192" y="1"/>
                </a:moveTo>
                <a:cubicBezTo>
                  <a:pt x="0" y="1"/>
                  <a:pt x="0" y="307"/>
                  <a:pt x="192" y="307"/>
                </a:cubicBezTo>
                <a:cubicBezTo>
                  <a:pt x="402" y="307"/>
                  <a:pt x="402" y="1"/>
                  <a:pt x="1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"/>
          <p:cNvSpPr/>
          <p:nvPr/>
        </p:nvSpPr>
        <p:spPr>
          <a:xfrm>
            <a:off x="390938" y="438899"/>
            <a:ext cx="45609" cy="34744"/>
          </a:xfrm>
          <a:custGeom>
            <a:avLst/>
            <a:gdLst/>
            <a:ahLst/>
            <a:cxnLst/>
            <a:rect l="l" t="t" r="r" b="b"/>
            <a:pathLst>
              <a:path w="403" h="307" extrusionOk="0">
                <a:moveTo>
                  <a:pt x="192" y="1"/>
                </a:moveTo>
                <a:cubicBezTo>
                  <a:pt x="0" y="1"/>
                  <a:pt x="0" y="307"/>
                  <a:pt x="192" y="307"/>
                </a:cubicBezTo>
                <a:cubicBezTo>
                  <a:pt x="402" y="307"/>
                  <a:pt x="402" y="1"/>
                  <a:pt x="1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3"/>
          <p:cNvSpPr/>
          <p:nvPr/>
        </p:nvSpPr>
        <p:spPr>
          <a:xfrm rot="10800000">
            <a:off x="7454900" y="0"/>
            <a:ext cx="9175650" cy="5226150"/>
          </a:xfrm>
          <a:custGeom>
            <a:avLst/>
            <a:gdLst/>
            <a:ahLst/>
            <a:cxnLst/>
            <a:rect l="l" t="t" r="r" b="b"/>
            <a:pathLst>
              <a:path w="367026" h="209046" extrusionOk="0">
                <a:moveTo>
                  <a:pt x="0" y="734"/>
                </a:moveTo>
                <a:lnTo>
                  <a:pt x="0" y="209046"/>
                </a:lnTo>
                <a:lnTo>
                  <a:pt x="183697" y="209046"/>
                </a:lnTo>
                <a:lnTo>
                  <a:pt x="367026" y="0"/>
                </a:lnTo>
                <a:close/>
              </a:path>
            </a:pathLst>
          </a:cu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012" scaled="0"/>
          </a:gradFill>
          <a:ln>
            <a:noFill/>
          </a:ln>
        </p:spPr>
      </p:sp>
      <p:sp>
        <p:nvSpPr>
          <p:cNvPr id="384" name="Google Shape;384;p13"/>
          <p:cNvSpPr/>
          <p:nvPr/>
        </p:nvSpPr>
        <p:spPr>
          <a:xfrm>
            <a:off x="-7" y="4666139"/>
            <a:ext cx="244905" cy="439449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1327860" y="4867588"/>
            <a:ext cx="47759" cy="36894"/>
          </a:xfrm>
          <a:custGeom>
            <a:avLst/>
            <a:gdLst/>
            <a:ahLst/>
            <a:cxnLst/>
            <a:rect l="l" t="t" r="r" b="b"/>
            <a:pathLst>
              <a:path w="422" h="326" extrusionOk="0">
                <a:moveTo>
                  <a:pt x="192" y="1"/>
                </a:moveTo>
                <a:cubicBezTo>
                  <a:pt x="1" y="1"/>
                  <a:pt x="1" y="326"/>
                  <a:pt x="192" y="326"/>
                </a:cubicBezTo>
                <a:cubicBezTo>
                  <a:pt x="422" y="326"/>
                  <a:pt x="422" y="1"/>
                  <a:pt x="1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286938" y="4163665"/>
            <a:ext cx="253620" cy="251356"/>
          </a:xfrm>
          <a:custGeom>
            <a:avLst/>
            <a:gdLst/>
            <a:ahLst/>
            <a:cxnLst/>
            <a:rect l="l" t="t" r="r" b="b"/>
            <a:pathLst>
              <a:path w="2241" h="2221" extrusionOk="0">
                <a:moveTo>
                  <a:pt x="1111" y="0"/>
                </a:moveTo>
                <a:lnTo>
                  <a:pt x="958" y="976"/>
                </a:lnTo>
                <a:lnTo>
                  <a:pt x="1" y="1129"/>
                </a:lnTo>
                <a:lnTo>
                  <a:pt x="958" y="1263"/>
                </a:lnTo>
                <a:lnTo>
                  <a:pt x="1111" y="2220"/>
                </a:lnTo>
                <a:lnTo>
                  <a:pt x="1245" y="1263"/>
                </a:lnTo>
                <a:lnTo>
                  <a:pt x="2240" y="1129"/>
                </a:lnTo>
                <a:lnTo>
                  <a:pt x="1245" y="976"/>
                </a:lnTo>
                <a:lnTo>
                  <a:pt x="11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8794250" y="4270890"/>
            <a:ext cx="253620" cy="251356"/>
          </a:xfrm>
          <a:custGeom>
            <a:avLst/>
            <a:gdLst/>
            <a:ahLst/>
            <a:cxnLst/>
            <a:rect l="l" t="t" r="r" b="b"/>
            <a:pathLst>
              <a:path w="2241" h="2221" extrusionOk="0">
                <a:moveTo>
                  <a:pt x="1111" y="0"/>
                </a:moveTo>
                <a:lnTo>
                  <a:pt x="958" y="976"/>
                </a:lnTo>
                <a:lnTo>
                  <a:pt x="1" y="1129"/>
                </a:lnTo>
                <a:lnTo>
                  <a:pt x="958" y="1263"/>
                </a:lnTo>
                <a:lnTo>
                  <a:pt x="1111" y="2220"/>
                </a:lnTo>
                <a:lnTo>
                  <a:pt x="1245" y="1263"/>
                </a:lnTo>
                <a:lnTo>
                  <a:pt x="2240" y="1129"/>
                </a:lnTo>
                <a:lnTo>
                  <a:pt x="1245" y="976"/>
                </a:lnTo>
                <a:lnTo>
                  <a:pt x="11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"/>
          <p:cNvSpPr/>
          <p:nvPr/>
        </p:nvSpPr>
        <p:spPr>
          <a:xfrm>
            <a:off x="8476163" y="4808832"/>
            <a:ext cx="359662" cy="456877"/>
          </a:xfrm>
          <a:custGeom>
            <a:avLst/>
            <a:gdLst/>
            <a:ahLst/>
            <a:cxnLst/>
            <a:rect l="l" t="t" r="r" b="b"/>
            <a:pathLst>
              <a:path w="3178" h="4037" extrusionOk="0">
                <a:moveTo>
                  <a:pt x="2623" y="1"/>
                </a:moveTo>
                <a:lnTo>
                  <a:pt x="575" y="499"/>
                </a:lnTo>
                <a:cubicBezTo>
                  <a:pt x="556" y="499"/>
                  <a:pt x="517" y="556"/>
                  <a:pt x="517" y="575"/>
                </a:cubicBezTo>
                <a:lnTo>
                  <a:pt x="977" y="3025"/>
                </a:lnTo>
                <a:cubicBezTo>
                  <a:pt x="913" y="2997"/>
                  <a:pt x="841" y="2981"/>
                  <a:pt x="765" y="2981"/>
                </a:cubicBezTo>
                <a:cubicBezTo>
                  <a:pt x="639" y="2981"/>
                  <a:pt x="504" y="3025"/>
                  <a:pt x="383" y="3121"/>
                </a:cubicBezTo>
                <a:cubicBezTo>
                  <a:pt x="96" y="3312"/>
                  <a:pt x="1" y="3638"/>
                  <a:pt x="135" y="3848"/>
                </a:cubicBezTo>
                <a:cubicBezTo>
                  <a:pt x="218" y="3973"/>
                  <a:pt x="364" y="4036"/>
                  <a:pt x="520" y="4036"/>
                </a:cubicBezTo>
                <a:cubicBezTo>
                  <a:pt x="650" y="4036"/>
                  <a:pt x="787" y="3993"/>
                  <a:pt x="900" y="3906"/>
                </a:cubicBezTo>
                <a:cubicBezTo>
                  <a:pt x="938" y="3906"/>
                  <a:pt x="938" y="3886"/>
                  <a:pt x="958" y="3848"/>
                </a:cubicBezTo>
                <a:cubicBezTo>
                  <a:pt x="1168" y="3657"/>
                  <a:pt x="1264" y="3370"/>
                  <a:pt x="1226" y="3083"/>
                </a:cubicBezTo>
                <a:lnTo>
                  <a:pt x="881" y="1341"/>
                </a:lnTo>
                <a:lnTo>
                  <a:pt x="2604" y="920"/>
                </a:lnTo>
                <a:lnTo>
                  <a:pt x="2891" y="2413"/>
                </a:lnTo>
                <a:cubicBezTo>
                  <a:pt x="2831" y="2393"/>
                  <a:pt x="2765" y="2382"/>
                  <a:pt x="2696" y="2382"/>
                </a:cubicBezTo>
                <a:cubicBezTo>
                  <a:pt x="2565" y="2382"/>
                  <a:pt x="2423" y="2421"/>
                  <a:pt x="2297" y="2508"/>
                </a:cubicBezTo>
                <a:cubicBezTo>
                  <a:pt x="2010" y="2700"/>
                  <a:pt x="1915" y="3044"/>
                  <a:pt x="2049" y="3255"/>
                </a:cubicBezTo>
                <a:cubicBezTo>
                  <a:pt x="2134" y="3372"/>
                  <a:pt x="2286" y="3436"/>
                  <a:pt x="2446" y="3436"/>
                </a:cubicBezTo>
                <a:cubicBezTo>
                  <a:pt x="2572" y="3436"/>
                  <a:pt x="2705" y="3397"/>
                  <a:pt x="2814" y="3312"/>
                </a:cubicBezTo>
                <a:cubicBezTo>
                  <a:pt x="2853" y="3312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58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3"/>
          <p:cNvSpPr/>
          <p:nvPr/>
        </p:nvSpPr>
        <p:spPr>
          <a:xfrm>
            <a:off x="8599635" y="4572751"/>
            <a:ext cx="47759" cy="36894"/>
          </a:xfrm>
          <a:custGeom>
            <a:avLst/>
            <a:gdLst/>
            <a:ahLst/>
            <a:cxnLst/>
            <a:rect l="l" t="t" r="r" b="b"/>
            <a:pathLst>
              <a:path w="422" h="326" extrusionOk="0">
                <a:moveTo>
                  <a:pt x="192" y="1"/>
                </a:moveTo>
                <a:cubicBezTo>
                  <a:pt x="1" y="1"/>
                  <a:pt x="1" y="326"/>
                  <a:pt x="192" y="326"/>
                </a:cubicBezTo>
                <a:cubicBezTo>
                  <a:pt x="422" y="326"/>
                  <a:pt x="422" y="1"/>
                  <a:pt x="1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1"/>
          </p:nvPr>
        </p:nvSpPr>
        <p:spPr>
          <a:xfrm>
            <a:off x="1721691" y="3597145"/>
            <a:ext cx="2706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2"/>
          </p:nvPr>
        </p:nvSpPr>
        <p:spPr>
          <a:xfrm>
            <a:off x="1721679" y="3249050"/>
            <a:ext cx="2706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hasCustomPrompt="1"/>
          </p:nvPr>
        </p:nvSpPr>
        <p:spPr>
          <a:xfrm>
            <a:off x="693031" y="3184075"/>
            <a:ext cx="7314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subTitle" idx="3"/>
          </p:nvPr>
        </p:nvSpPr>
        <p:spPr>
          <a:xfrm>
            <a:off x="1721678" y="2115305"/>
            <a:ext cx="2706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4"/>
          </p:nvPr>
        </p:nvSpPr>
        <p:spPr>
          <a:xfrm>
            <a:off x="1721678" y="1769675"/>
            <a:ext cx="2706600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5" hasCustomPrompt="1"/>
          </p:nvPr>
        </p:nvSpPr>
        <p:spPr>
          <a:xfrm>
            <a:off x="693031" y="1689550"/>
            <a:ext cx="7323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96" name="Google Shape;396;p13"/>
          <p:cNvSpPr txBox="1">
            <a:spLocks noGrp="1"/>
          </p:cNvSpPr>
          <p:nvPr>
            <p:ph type="subTitle" idx="6"/>
          </p:nvPr>
        </p:nvSpPr>
        <p:spPr>
          <a:xfrm>
            <a:off x="5774003" y="3597145"/>
            <a:ext cx="2706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7"/>
          </p:nvPr>
        </p:nvSpPr>
        <p:spPr>
          <a:xfrm>
            <a:off x="5774003" y="3249050"/>
            <a:ext cx="2706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title" idx="8" hasCustomPrompt="1"/>
          </p:nvPr>
        </p:nvSpPr>
        <p:spPr>
          <a:xfrm>
            <a:off x="4681066" y="3184075"/>
            <a:ext cx="7314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99" name="Google Shape;399;p13"/>
          <p:cNvSpPr txBox="1">
            <a:spLocks noGrp="1"/>
          </p:cNvSpPr>
          <p:nvPr>
            <p:ph type="subTitle" idx="9"/>
          </p:nvPr>
        </p:nvSpPr>
        <p:spPr>
          <a:xfrm>
            <a:off x="5774003" y="2115305"/>
            <a:ext cx="2706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subTitle" idx="13"/>
          </p:nvPr>
        </p:nvSpPr>
        <p:spPr>
          <a:xfrm>
            <a:off x="5774003" y="1768175"/>
            <a:ext cx="27027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title" idx="14" hasCustomPrompt="1"/>
          </p:nvPr>
        </p:nvSpPr>
        <p:spPr>
          <a:xfrm>
            <a:off x="4677620" y="1684790"/>
            <a:ext cx="7314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"/>
          <p:cNvSpPr/>
          <p:nvPr/>
        </p:nvSpPr>
        <p:spPr>
          <a:xfrm rot="10800000">
            <a:off x="7795575" y="0"/>
            <a:ext cx="1365600" cy="1365600"/>
          </a:xfrm>
          <a:prstGeom prst="rtTriangle">
            <a:avLst/>
          </a:prstGeom>
          <a:gradFill>
            <a:gsLst>
              <a:gs pos="0">
                <a:srgbClr val="EED0B2"/>
              </a:gs>
              <a:gs pos="100000">
                <a:srgbClr val="CEA67E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15"/>
          <p:cNvGrpSpPr/>
          <p:nvPr/>
        </p:nvGrpSpPr>
        <p:grpSpPr>
          <a:xfrm>
            <a:off x="-588675" y="-10838"/>
            <a:ext cx="9810000" cy="1166694"/>
            <a:chOff x="-588675" y="-10838"/>
            <a:chExt cx="9810000" cy="1166694"/>
          </a:xfrm>
        </p:grpSpPr>
        <p:sp>
          <p:nvSpPr>
            <p:cNvPr id="416" name="Google Shape;416;p15"/>
            <p:cNvSpPr/>
            <p:nvPr/>
          </p:nvSpPr>
          <p:spPr>
            <a:xfrm>
              <a:off x="-588675" y="572717"/>
              <a:ext cx="9810000" cy="3900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-588675" y="379578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-588675" y="1055956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-588675" y="249439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-588675" y="119301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-588675" y="-10838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5"/>
          <p:cNvSpPr/>
          <p:nvPr/>
        </p:nvSpPr>
        <p:spPr>
          <a:xfrm>
            <a:off x="4930183" y="4896187"/>
            <a:ext cx="136599" cy="140900"/>
          </a:xfrm>
          <a:custGeom>
            <a:avLst/>
            <a:gdLst/>
            <a:ahLst/>
            <a:cxnLst/>
            <a:rect l="l" t="t" r="r" b="b"/>
            <a:pathLst>
              <a:path w="1207" h="1245" extrusionOk="0">
                <a:moveTo>
                  <a:pt x="613" y="0"/>
                </a:moveTo>
                <a:lnTo>
                  <a:pt x="518" y="536"/>
                </a:lnTo>
                <a:lnTo>
                  <a:pt x="1" y="632"/>
                </a:lnTo>
                <a:lnTo>
                  <a:pt x="518" y="689"/>
                </a:lnTo>
                <a:lnTo>
                  <a:pt x="613" y="1244"/>
                </a:lnTo>
                <a:lnTo>
                  <a:pt x="690" y="689"/>
                </a:lnTo>
                <a:lnTo>
                  <a:pt x="1207" y="632"/>
                </a:lnTo>
                <a:lnTo>
                  <a:pt x="690" y="536"/>
                </a:lnTo>
                <a:lnTo>
                  <a:pt x="61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"/>
          <p:cNvSpPr/>
          <p:nvPr/>
        </p:nvSpPr>
        <p:spPr>
          <a:xfrm>
            <a:off x="5551959" y="4948134"/>
            <a:ext cx="43458" cy="34744"/>
          </a:xfrm>
          <a:custGeom>
            <a:avLst/>
            <a:gdLst/>
            <a:ahLst/>
            <a:cxnLst/>
            <a:rect l="l" t="t" r="r" b="b"/>
            <a:pathLst>
              <a:path w="384" h="307" extrusionOk="0">
                <a:moveTo>
                  <a:pt x="192" y="1"/>
                </a:moveTo>
                <a:cubicBezTo>
                  <a:pt x="0" y="1"/>
                  <a:pt x="0" y="307"/>
                  <a:pt x="192" y="307"/>
                </a:cubicBezTo>
                <a:cubicBezTo>
                  <a:pt x="383" y="307"/>
                  <a:pt x="383" y="1"/>
                  <a:pt x="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5"/>
          <p:cNvSpPr/>
          <p:nvPr/>
        </p:nvSpPr>
        <p:spPr>
          <a:xfrm>
            <a:off x="431037" y="1421064"/>
            <a:ext cx="141013" cy="140900"/>
          </a:xfrm>
          <a:custGeom>
            <a:avLst/>
            <a:gdLst/>
            <a:ahLst/>
            <a:cxnLst/>
            <a:rect l="l" t="t" r="r" b="b"/>
            <a:pathLst>
              <a:path w="1246" h="1245" extrusionOk="0">
                <a:moveTo>
                  <a:pt x="613" y="1"/>
                </a:moveTo>
                <a:lnTo>
                  <a:pt x="537" y="556"/>
                </a:lnTo>
                <a:lnTo>
                  <a:pt x="1" y="632"/>
                </a:lnTo>
                <a:lnTo>
                  <a:pt x="537" y="728"/>
                </a:lnTo>
                <a:lnTo>
                  <a:pt x="613" y="1245"/>
                </a:lnTo>
                <a:lnTo>
                  <a:pt x="690" y="728"/>
                </a:lnTo>
                <a:lnTo>
                  <a:pt x="1245" y="632"/>
                </a:lnTo>
                <a:lnTo>
                  <a:pt x="690" y="556"/>
                </a:lnTo>
                <a:lnTo>
                  <a:pt x="6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247757" y="1764469"/>
            <a:ext cx="43458" cy="34857"/>
          </a:xfrm>
          <a:custGeom>
            <a:avLst/>
            <a:gdLst/>
            <a:ahLst/>
            <a:cxnLst/>
            <a:rect l="l" t="t" r="r" b="b"/>
            <a:pathLst>
              <a:path w="384" h="308" extrusionOk="0">
                <a:moveTo>
                  <a:pt x="192" y="1"/>
                </a:moveTo>
                <a:cubicBezTo>
                  <a:pt x="0" y="1"/>
                  <a:pt x="0" y="307"/>
                  <a:pt x="192" y="307"/>
                </a:cubicBezTo>
                <a:cubicBezTo>
                  <a:pt x="383" y="307"/>
                  <a:pt x="383" y="1"/>
                  <a:pt x="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5"/>
          <p:cNvSpPr txBox="1">
            <a:spLocks noGrp="1"/>
          </p:cNvSpPr>
          <p:nvPr>
            <p:ph type="title"/>
          </p:nvPr>
        </p:nvSpPr>
        <p:spPr>
          <a:xfrm>
            <a:off x="69977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5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8" name="Google Shape;428;p15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5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0" name="Google Shape;430;p15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5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2" name="Google Shape;432;p15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15"/>
          <p:cNvGrpSpPr/>
          <p:nvPr/>
        </p:nvGrpSpPr>
        <p:grpSpPr>
          <a:xfrm>
            <a:off x="-628110" y="3981938"/>
            <a:ext cx="1746568" cy="1902196"/>
            <a:chOff x="7181142" y="3687292"/>
            <a:chExt cx="1072633" cy="1168210"/>
          </a:xfrm>
        </p:grpSpPr>
        <p:sp>
          <p:nvSpPr>
            <p:cNvPr id="434" name="Google Shape;434;p15"/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15"/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436" name="Google Shape;436;p15"/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7" name="Google Shape;447;p15"/>
          <p:cNvSpPr/>
          <p:nvPr/>
        </p:nvSpPr>
        <p:spPr>
          <a:xfrm rot="2893730">
            <a:off x="8487835" y="710606"/>
            <a:ext cx="1371917" cy="918989"/>
          </a:xfrm>
          <a:custGeom>
            <a:avLst/>
            <a:gdLst/>
            <a:ahLst/>
            <a:cxnLst/>
            <a:rect l="l" t="t" r="r" b="b"/>
            <a:pathLst>
              <a:path w="62985" h="42191" extrusionOk="0">
                <a:moveTo>
                  <a:pt x="62985" y="28568"/>
                </a:moveTo>
                <a:cubicBezTo>
                  <a:pt x="62985" y="28568"/>
                  <a:pt x="62985" y="28568"/>
                  <a:pt x="62985" y="28568"/>
                </a:cubicBezTo>
                <a:cubicBezTo>
                  <a:pt x="62985" y="28568"/>
                  <a:pt x="62985" y="28568"/>
                  <a:pt x="62985" y="28568"/>
                </a:cubicBezTo>
                <a:lnTo>
                  <a:pt x="62985" y="28568"/>
                </a:lnTo>
                <a:cubicBezTo>
                  <a:pt x="62985" y="28568"/>
                  <a:pt x="62985" y="28568"/>
                  <a:pt x="62985" y="28568"/>
                </a:cubicBezTo>
                <a:close/>
                <a:moveTo>
                  <a:pt x="6265" y="0"/>
                </a:moveTo>
                <a:cubicBezTo>
                  <a:pt x="6060" y="0"/>
                  <a:pt x="5856" y="25"/>
                  <a:pt x="5656" y="76"/>
                </a:cubicBezTo>
                <a:lnTo>
                  <a:pt x="5561" y="100"/>
                </a:lnTo>
                <a:lnTo>
                  <a:pt x="5489" y="124"/>
                </a:lnTo>
                <a:cubicBezTo>
                  <a:pt x="4263" y="541"/>
                  <a:pt x="3489" y="1922"/>
                  <a:pt x="3275" y="3410"/>
                </a:cubicBezTo>
                <a:lnTo>
                  <a:pt x="3239" y="3589"/>
                </a:lnTo>
                <a:cubicBezTo>
                  <a:pt x="3156" y="4386"/>
                  <a:pt x="3192" y="5172"/>
                  <a:pt x="3406" y="5851"/>
                </a:cubicBezTo>
                <a:cubicBezTo>
                  <a:pt x="3513" y="6184"/>
                  <a:pt x="3632" y="6482"/>
                  <a:pt x="3763" y="6779"/>
                </a:cubicBezTo>
                <a:lnTo>
                  <a:pt x="3823" y="6910"/>
                </a:lnTo>
                <a:cubicBezTo>
                  <a:pt x="4585" y="8458"/>
                  <a:pt x="5740" y="9506"/>
                  <a:pt x="6787" y="10137"/>
                </a:cubicBezTo>
                <a:cubicBezTo>
                  <a:pt x="7656" y="10673"/>
                  <a:pt x="8454" y="10947"/>
                  <a:pt x="8847" y="11066"/>
                </a:cubicBezTo>
                <a:cubicBezTo>
                  <a:pt x="9550" y="12983"/>
                  <a:pt x="10276" y="14757"/>
                  <a:pt x="11050" y="16412"/>
                </a:cubicBezTo>
                <a:cubicBezTo>
                  <a:pt x="10978" y="16328"/>
                  <a:pt x="10895" y="16233"/>
                  <a:pt x="10788" y="16126"/>
                </a:cubicBezTo>
                <a:cubicBezTo>
                  <a:pt x="10478" y="15792"/>
                  <a:pt x="10026" y="15364"/>
                  <a:pt x="9442" y="14935"/>
                </a:cubicBezTo>
                <a:cubicBezTo>
                  <a:pt x="8871" y="14507"/>
                  <a:pt x="8156" y="14054"/>
                  <a:pt x="7335" y="13709"/>
                </a:cubicBezTo>
                <a:cubicBezTo>
                  <a:pt x="6799" y="13495"/>
                  <a:pt x="6216" y="13328"/>
                  <a:pt x="5573" y="13233"/>
                </a:cubicBezTo>
                <a:cubicBezTo>
                  <a:pt x="5573" y="13221"/>
                  <a:pt x="5335" y="13197"/>
                  <a:pt x="5335" y="13197"/>
                </a:cubicBezTo>
                <a:cubicBezTo>
                  <a:pt x="5073" y="13161"/>
                  <a:pt x="4787" y="13137"/>
                  <a:pt x="4489" y="13137"/>
                </a:cubicBezTo>
                <a:cubicBezTo>
                  <a:pt x="3823" y="13137"/>
                  <a:pt x="3096" y="13316"/>
                  <a:pt x="2418" y="13649"/>
                </a:cubicBezTo>
                <a:lnTo>
                  <a:pt x="2275" y="13733"/>
                </a:lnTo>
                <a:cubicBezTo>
                  <a:pt x="1013" y="14399"/>
                  <a:pt x="1" y="15590"/>
                  <a:pt x="84" y="17031"/>
                </a:cubicBezTo>
                <a:lnTo>
                  <a:pt x="84" y="17126"/>
                </a:lnTo>
                <a:lnTo>
                  <a:pt x="96" y="17209"/>
                </a:lnTo>
                <a:cubicBezTo>
                  <a:pt x="155" y="17745"/>
                  <a:pt x="382" y="18269"/>
                  <a:pt x="715" y="18733"/>
                </a:cubicBezTo>
                <a:cubicBezTo>
                  <a:pt x="1048" y="19221"/>
                  <a:pt x="1489" y="19662"/>
                  <a:pt x="2025" y="20043"/>
                </a:cubicBezTo>
                <a:cubicBezTo>
                  <a:pt x="2322" y="20245"/>
                  <a:pt x="2632" y="20424"/>
                  <a:pt x="2953" y="20579"/>
                </a:cubicBezTo>
                <a:lnTo>
                  <a:pt x="3120" y="20650"/>
                </a:lnTo>
                <a:cubicBezTo>
                  <a:pt x="3781" y="20933"/>
                  <a:pt x="4460" y="21087"/>
                  <a:pt x="5077" y="21087"/>
                </a:cubicBezTo>
                <a:cubicBezTo>
                  <a:pt x="5160" y="21087"/>
                  <a:pt x="5242" y="21085"/>
                  <a:pt x="5323" y="21079"/>
                </a:cubicBezTo>
                <a:cubicBezTo>
                  <a:pt x="5620" y="21055"/>
                  <a:pt x="5894" y="21007"/>
                  <a:pt x="6156" y="20960"/>
                </a:cubicBezTo>
                <a:lnTo>
                  <a:pt x="6382" y="20912"/>
                </a:lnTo>
                <a:cubicBezTo>
                  <a:pt x="7942" y="20519"/>
                  <a:pt x="9061" y="19567"/>
                  <a:pt x="9847" y="18698"/>
                </a:cubicBezTo>
                <a:cubicBezTo>
                  <a:pt x="10323" y="18174"/>
                  <a:pt x="10669" y="17674"/>
                  <a:pt x="10907" y="17281"/>
                </a:cubicBezTo>
                <a:cubicBezTo>
                  <a:pt x="11050" y="17043"/>
                  <a:pt x="11157" y="16864"/>
                  <a:pt x="11204" y="16769"/>
                </a:cubicBezTo>
                <a:cubicBezTo>
                  <a:pt x="12764" y="20079"/>
                  <a:pt x="14479" y="22924"/>
                  <a:pt x="16431" y="25413"/>
                </a:cubicBezTo>
                <a:cubicBezTo>
                  <a:pt x="16741" y="25818"/>
                  <a:pt x="17086" y="26199"/>
                  <a:pt x="17420" y="26603"/>
                </a:cubicBezTo>
                <a:cubicBezTo>
                  <a:pt x="17324" y="26532"/>
                  <a:pt x="17181" y="26437"/>
                  <a:pt x="17003" y="26329"/>
                </a:cubicBezTo>
                <a:cubicBezTo>
                  <a:pt x="16610" y="26115"/>
                  <a:pt x="16086" y="25794"/>
                  <a:pt x="15395" y="25496"/>
                </a:cubicBezTo>
                <a:cubicBezTo>
                  <a:pt x="15062" y="25353"/>
                  <a:pt x="14681" y="25222"/>
                  <a:pt x="14300" y="25103"/>
                </a:cubicBezTo>
                <a:cubicBezTo>
                  <a:pt x="13907" y="24960"/>
                  <a:pt x="13490" y="24865"/>
                  <a:pt x="13050" y="24770"/>
                </a:cubicBezTo>
                <a:cubicBezTo>
                  <a:pt x="12581" y="24684"/>
                  <a:pt x="12089" y="24644"/>
                  <a:pt x="11580" y="24644"/>
                </a:cubicBezTo>
                <a:cubicBezTo>
                  <a:pt x="11456" y="24644"/>
                  <a:pt x="11331" y="24646"/>
                  <a:pt x="11204" y="24651"/>
                </a:cubicBezTo>
                <a:lnTo>
                  <a:pt x="10966" y="24651"/>
                </a:lnTo>
                <a:cubicBezTo>
                  <a:pt x="10681" y="24663"/>
                  <a:pt x="10419" y="24698"/>
                  <a:pt x="10121" y="24758"/>
                </a:cubicBezTo>
                <a:cubicBezTo>
                  <a:pt x="9466" y="24877"/>
                  <a:pt x="8776" y="25198"/>
                  <a:pt x="8180" y="25663"/>
                </a:cubicBezTo>
                <a:lnTo>
                  <a:pt x="8049" y="25770"/>
                </a:lnTo>
                <a:cubicBezTo>
                  <a:pt x="7799" y="25972"/>
                  <a:pt x="7573" y="26210"/>
                  <a:pt x="7359" y="26472"/>
                </a:cubicBezTo>
                <a:cubicBezTo>
                  <a:pt x="6668" y="27342"/>
                  <a:pt x="6371" y="28473"/>
                  <a:pt x="6740" y="29639"/>
                </a:cubicBezTo>
                <a:lnTo>
                  <a:pt x="6763" y="29747"/>
                </a:lnTo>
                <a:lnTo>
                  <a:pt x="6811" y="29842"/>
                </a:lnTo>
                <a:cubicBezTo>
                  <a:pt x="7025" y="30413"/>
                  <a:pt x="7406" y="30901"/>
                  <a:pt x="7871" y="31330"/>
                </a:cubicBezTo>
                <a:cubicBezTo>
                  <a:pt x="8371" y="31783"/>
                  <a:pt x="8942" y="32164"/>
                  <a:pt x="9585" y="32425"/>
                </a:cubicBezTo>
                <a:cubicBezTo>
                  <a:pt x="9954" y="32568"/>
                  <a:pt x="10323" y="32676"/>
                  <a:pt x="10681" y="32759"/>
                </a:cubicBezTo>
                <a:lnTo>
                  <a:pt x="10871" y="32806"/>
                </a:lnTo>
                <a:cubicBezTo>
                  <a:pt x="11215" y="32869"/>
                  <a:pt x="11549" y="32900"/>
                  <a:pt x="11869" y="32900"/>
                </a:cubicBezTo>
                <a:cubicBezTo>
                  <a:pt x="12345" y="32900"/>
                  <a:pt x="12789" y="32830"/>
                  <a:pt x="13181" y="32687"/>
                </a:cubicBezTo>
                <a:cubicBezTo>
                  <a:pt x="13467" y="32580"/>
                  <a:pt x="13717" y="32461"/>
                  <a:pt x="13967" y="32330"/>
                </a:cubicBezTo>
                <a:lnTo>
                  <a:pt x="14169" y="32223"/>
                </a:lnTo>
                <a:cubicBezTo>
                  <a:pt x="15562" y="31390"/>
                  <a:pt x="16324" y="30139"/>
                  <a:pt x="16812" y="29092"/>
                </a:cubicBezTo>
                <a:cubicBezTo>
                  <a:pt x="17098" y="28449"/>
                  <a:pt x="17289" y="27853"/>
                  <a:pt x="17420" y="27425"/>
                </a:cubicBezTo>
                <a:cubicBezTo>
                  <a:pt x="17503" y="27139"/>
                  <a:pt x="17539" y="26949"/>
                  <a:pt x="17574" y="26830"/>
                </a:cubicBezTo>
                <a:lnTo>
                  <a:pt x="17574" y="26794"/>
                </a:lnTo>
                <a:cubicBezTo>
                  <a:pt x="18813" y="28163"/>
                  <a:pt x="20253" y="29473"/>
                  <a:pt x="21742" y="30699"/>
                </a:cubicBezTo>
                <a:cubicBezTo>
                  <a:pt x="23337" y="32009"/>
                  <a:pt x="25016" y="33199"/>
                  <a:pt x="26587" y="34247"/>
                </a:cubicBezTo>
                <a:cubicBezTo>
                  <a:pt x="26266" y="34152"/>
                  <a:pt x="25397" y="33926"/>
                  <a:pt x="24289" y="33830"/>
                </a:cubicBezTo>
                <a:cubicBezTo>
                  <a:pt x="24024" y="33812"/>
                  <a:pt x="23742" y="33800"/>
                  <a:pt x="23448" y="33800"/>
                </a:cubicBezTo>
                <a:cubicBezTo>
                  <a:pt x="22423" y="33800"/>
                  <a:pt x="21247" y="33939"/>
                  <a:pt x="20063" y="34402"/>
                </a:cubicBezTo>
                <a:cubicBezTo>
                  <a:pt x="20039" y="34402"/>
                  <a:pt x="19837" y="34485"/>
                  <a:pt x="19837" y="34485"/>
                </a:cubicBezTo>
                <a:cubicBezTo>
                  <a:pt x="19586" y="34592"/>
                  <a:pt x="19325" y="34723"/>
                  <a:pt x="19063" y="34866"/>
                </a:cubicBezTo>
                <a:cubicBezTo>
                  <a:pt x="18479" y="35188"/>
                  <a:pt x="17932" y="35724"/>
                  <a:pt x="17527" y="36355"/>
                </a:cubicBezTo>
                <a:lnTo>
                  <a:pt x="17443" y="36497"/>
                </a:lnTo>
                <a:cubicBezTo>
                  <a:pt x="17277" y="36783"/>
                  <a:pt x="17146" y="37081"/>
                  <a:pt x="17039" y="37390"/>
                </a:cubicBezTo>
                <a:cubicBezTo>
                  <a:pt x="16693" y="38450"/>
                  <a:pt x="16765" y="39641"/>
                  <a:pt x="17479" y="40593"/>
                </a:cubicBezTo>
                <a:lnTo>
                  <a:pt x="17539" y="40676"/>
                </a:lnTo>
                <a:lnTo>
                  <a:pt x="17598" y="40760"/>
                </a:lnTo>
                <a:cubicBezTo>
                  <a:pt x="18396" y="41665"/>
                  <a:pt x="19646" y="42141"/>
                  <a:pt x="20860" y="42189"/>
                </a:cubicBezTo>
                <a:cubicBezTo>
                  <a:pt x="20908" y="42190"/>
                  <a:pt x="20956" y="42191"/>
                  <a:pt x="21005" y="42191"/>
                </a:cubicBezTo>
                <a:cubicBezTo>
                  <a:pt x="21316" y="42191"/>
                  <a:pt x="21633" y="42160"/>
                  <a:pt x="21932" y="42129"/>
                </a:cubicBezTo>
                <a:lnTo>
                  <a:pt x="22111" y="42093"/>
                </a:lnTo>
                <a:cubicBezTo>
                  <a:pt x="22920" y="41950"/>
                  <a:pt x="23635" y="41653"/>
                  <a:pt x="24170" y="41248"/>
                </a:cubicBezTo>
                <a:cubicBezTo>
                  <a:pt x="24385" y="41069"/>
                  <a:pt x="24599" y="40879"/>
                  <a:pt x="24790" y="40676"/>
                </a:cubicBezTo>
                <a:lnTo>
                  <a:pt x="24944" y="40522"/>
                </a:lnTo>
                <a:cubicBezTo>
                  <a:pt x="26028" y="39331"/>
                  <a:pt x="26456" y="37926"/>
                  <a:pt x="26647" y="36771"/>
                </a:cubicBezTo>
                <a:cubicBezTo>
                  <a:pt x="26825" y="35604"/>
                  <a:pt x="26766" y="34688"/>
                  <a:pt x="26742" y="34402"/>
                </a:cubicBezTo>
                <a:lnTo>
                  <a:pt x="26742" y="34366"/>
                </a:lnTo>
                <a:lnTo>
                  <a:pt x="26742" y="34354"/>
                </a:lnTo>
                <a:cubicBezTo>
                  <a:pt x="28433" y="35485"/>
                  <a:pt x="30124" y="36533"/>
                  <a:pt x="31874" y="37367"/>
                </a:cubicBezTo>
                <a:cubicBezTo>
                  <a:pt x="31874" y="37367"/>
                  <a:pt x="33157" y="37926"/>
                  <a:pt x="33183" y="37926"/>
                </a:cubicBezTo>
                <a:cubicBezTo>
                  <a:pt x="33183" y="37926"/>
                  <a:pt x="33183" y="37926"/>
                  <a:pt x="33183" y="37926"/>
                </a:cubicBezTo>
                <a:cubicBezTo>
                  <a:pt x="34707" y="38521"/>
                  <a:pt x="36279" y="38938"/>
                  <a:pt x="38005" y="39093"/>
                </a:cubicBezTo>
                <a:cubicBezTo>
                  <a:pt x="38900" y="39169"/>
                  <a:pt x="39802" y="39213"/>
                  <a:pt x="40704" y="39213"/>
                </a:cubicBezTo>
                <a:cubicBezTo>
                  <a:pt x="41915" y="39213"/>
                  <a:pt x="43127" y="39134"/>
                  <a:pt x="44328" y="38950"/>
                </a:cubicBezTo>
                <a:cubicBezTo>
                  <a:pt x="46614" y="38593"/>
                  <a:pt x="48816" y="37867"/>
                  <a:pt x="50959" y="37021"/>
                </a:cubicBezTo>
                <a:cubicBezTo>
                  <a:pt x="55579" y="35188"/>
                  <a:pt x="60151" y="32664"/>
                  <a:pt x="62985" y="28568"/>
                </a:cubicBezTo>
                <a:lnTo>
                  <a:pt x="62985" y="28568"/>
                </a:lnTo>
                <a:cubicBezTo>
                  <a:pt x="62975" y="28578"/>
                  <a:pt x="53002" y="38695"/>
                  <a:pt x="40688" y="38695"/>
                </a:cubicBezTo>
                <a:cubicBezTo>
                  <a:pt x="36320" y="38695"/>
                  <a:pt x="31657" y="37422"/>
                  <a:pt x="27040" y="33973"/>
                </a:cubicBezTo>
                <a:cubicBezTo>
                  <a:pt x="27326" y="33866"/>
                  <a:pt x="28159" y="33509"/>
                  <a:pt x="29052" y="32783"/>
                </a:cubicBezTo>
                <a:cubicBezTo>
                  <a:pt x="29957" y="32044"/>
                  <a:pt x="30897" y="30949"/>
                  <a:pt x="31457" y="29461"/>
                </a:cubicBezTo>
                <a:cubicBezTo>
                  <a:pt x="31469" y="29461"/>
                  <a:pt x="31552" y="29247"/>
                  <a:pt x="31552" y="29247"/>
                </a:cubicBezTo>
                <a:cubicBezTo>
                  <a:pt x="31636" y="28996"/>
                  <a:pt x="31707" y="28735"/>
                  <a:pt x="31767" y="28449"/>
                </a:cubicBezTo>
                <a:cubicBezTo>
                  <a:pt x="31921" y="27806"/>
                  <a:pt x="31921" y="27080"/>
                  <a:pt x="31814" y="26377"/>
                </a:cubicBezTo>
                <a:lnTo>
                  <a:pt x="31790" y="26210"/>
                </a:lnTo>
                <a:cubicBezTo>
                  <a:pt x="31731" y="25913"/>
                  <a:pt x="31671" y="25615"/>
                  <a:pt x="31576" y="25353"/>
                </a:cubicBezTo>
                <a:cubicBezTo>
                  <a:pt x="31267" y="24424"/>
                  <a:pt x="30755" y="23710"/>
                  <a:pt x="30016" y="23520"/>
                </a:cubicBezTo>
                <a:lnTo>
                  <a:pt x="29957" y="23508"/>
                </a:lnTo>
                <a:lnTo>
                  <a:pt x="29897" y="23496"/>
                </a:lnTo>
                <a:cubicBezTo>
                  <a:pt x="29808" y="23482"/>
                  <a:pt x="29718" y="23476"/>
                  <a:pt x="29626" y="23476"/>
                </a:cubicBezTo>
                <a:cubicBezTo>
                  <a:pt x="28916" y="23476"/>
                  <a:pt x="28120" y="23869"/>
                  <a:pt x="27361" y="24448"/>
                </a:cubicBezTo>
                <a:cubicBezTo>
                  <a:pt x="27111" y="24639"/>
                  <a:pt x="26873" y="24865"/>
                  <a:pt x="26647" y="25079"/>
                </a:cubicBezTo>
                <a:lnTo>
                  <a:pt x="26528" y="25198"/>
                </a:lnTo>
                <a:cubicBezTo>
                  <a:pt x="26028" y="25758"/>
                  <a:pt x="25599" y="26365"/>
                  <a:pt x="25361" y="26972"/>
                </a:cubicBezTo>
                <a:cubicBezTo>
                  <a:pt x="25254" y="27234"/>
                  <a:pt x="25182" y="27508"/>
                  <a:pt x="25099" y="27758"/>
                </a:cubicBezTo>
                <a:lnTo>
                  <a:pt x="25063" y="27973"/>
                </a:lnTo>
                <a:lnTo>
                  <a:pt x="25063" y="27984"/>
                </a:lnTo>
                <a:cubicBezTo>
                  <a:pt x="24730" y="29520"/>
                  <a:pt x="25063" y="30925"/>
                  <a:pt x="25552" y="31973"/>
                </a:cubicBezTo>
                <a:cubicBezTo>
                  <a:pt x="25921" y="32771"/>
                  <a:pt x="26385" y="33366"/>
                  <a:pt x="26671" y="33699"/>
                </a:cubicBezTo>
                <a:cubicBezTo>
                  <a:pt x="23694" y="31699"/>
                  <a:pt x="20432" y="29199"/>
                  <a:pt x="17955" y="26484"/>
                </a:cubicBezTo>
                <a:cubicBezTo>
                  <a:pt x="18074" y="26460"/>
                  <a:pt x="18277" y="26449"/>
                  <a:pt x="18539" y="26401"/>
                </a:cubicBezTo>
                <a:cubicBezTo>
                  <a:pt x="18967" y="26329"/>
                  <a:pt x="19551" y="26199"/>
                  <a:pt x="20206" y="25901"/>
                </a:cubicBezTo>
                <a:cubicBezTo>
                  <a:pt x="21277" y="25437"/>
                  <a:pt x="22456" y="24603"/>
                  <a:pt x="23420" y="23341"/>
                </a:cubicBezTo>
                <a:lnTo>
                  <a:pt x="23539" y="23186"/>
                </a:lnTo>
                <a:cubicBezTo>
                  <a:pt x="23706" y="22972"/>
                  <a:pt x="23873" y="22734"/>
                  <a:pt x="24016" y="22472"/>
                </a:cubicBezTo>
                <a:cubicBezTo>
                  <a:pt x="24349" y="21924"/>
                  <a:pt x="24599" y="21269"/>
                  <a:pt x="24766" y="20615"/>
                </a:cubicBezTo>
                <a:lnTo>
                  <a:pt x="24790" y="20472"/>
                </a:lnTo>
                <a:cubicBezTo>
                  <a:pt x="24849" y="20186"/>
                  <a:pt x="24897" y="19912"/>
                  <a:pt x="24909" y="19650"/>
                </a:cubicBezTo>
                <a:cubicBezTo>
                  <a:pt x="24920" y="19198"/>
                  <a:pt x="24909" y="18757"/>
                  <a:pt x="24778" y="18400"/>
                </a:cubicBezTo>
                <a:cubicBezTo>
                  <a:pt x="24659" y="18055"/>
                  <a:pt x="24444" y="17805"/>
                  <a:pt x="24135" y="17602"/>
                </a:cubicBezTo>
                <a:lnTo>
                  <a:pt x="24087" y="17555"/>
                </a:lnTo>
                <a:lnTo>
                  <a:pt x="24028" y="17519"/>
                </a:lnTo>
                <a:cubicBezTo>
                  <a:pt x="23735" y="17373"/>
                  <a:pt x="23372" y="17305"/>
                  <a:pt x="22970" y="17305"/>
                </a:cubicBezTo>
                <a:cubicBezTo>
                  <a:pt x="22194" y="17305"/>
                  <a:pt x="21275" y="17556"/>
                  <a:pt x="20444" y="17971"/>
                </a:cubicBezTo>
                <a:lnTo>
                  <a:pt x="20301" y="18043"/>
                </a:lnTo>
                <a:cubicBezTo>
                  <a:pt x="19646" y="18388"/>
                  <a:pt x="19027" y="18829"/>
                  <a:pt x="18598" y="19341"/>
                </a:cubicBezTo>
                <a:cubicBezTo>
                  <a:pt x="18408" y="19567"/>
                  <a:pt x="18253" y="19781"/>
                  <a:pt x="18110" y="20007"/>
                </a:cubicBezTo>
                <a:lnTo>
                  <a:pt x="17991" y="20198"/>
                </a:lnTo>
                <a:lnTo>
                  <a:pt x="17991" y="20222"/>
                </a:lnTo>
                <a:cubicBezTo>
                  <a:pt x="17681" y="20734"/>
                  <a:pt x="17455" y="21269"/>
                  <a:pt x="17300" y="21805"/>
                </a:cubicBezTo>
                <a:cubicBezTo>
                  <a:pt x="17205" y="22222"/>
                  <a:pt x="17146" y="22627"/>
                  <a:pt x="17110" y="23031"/>
                </a:cubicBezTo>
                <a:cubicBezTo>
                  <a:pt x="17086" y="23412"/>
                  <a:pt x="17110" y="23793"/>
                  <a:pt x="17158" y="24127"/>
                </a:cubicBezTo>
                <a:cubicBezTo>
                  <a:pt x="17229" y="24829"/>
                  <a:pt x="17396" y="25425"/>
                  <a:pt x="17562" y="25829"/>
                </a:cubicBezTo>
                <a:cubicBezTo>
                  <a:pt x="17622" y="25972"/>
                  <a:pt x="17658" y="26091"/>
                  <a:pt x="17705" y="26199"/>
                </a:cubicBezTo>
                <a:cubicBezTo>
                  <a:pt x="17384" y="25829"/>
                  <a:pt x="17062" y="25460"/>
                  <a:pt x="16765" y="25079"/>
                </a:cubicBezTo>
                <a:cubicBezTo>
                  <a:pt x="14848" y="22627"/>
                  <a:pt x="13133" y="19817"/>
                  <a:pt x="11585" y="16507"/>
                </a:cubicBezTo>
                <a:lnTo>
                  <a:pt x="11621" y="16507"/>
                </a:lnTo>
                <a:cubicBezTo>
                  <a:pt x="11728" y="16543"/>
                  <a:pt x="11931" y="16566"/>
                  <a:pt x="12217" y="16602"/>
                </a:cubicBezTo>
                <a:cubicBezTo>
                  <a:pt x="12441" y="16633"/>
                  <a:pt x="12713" y="16651"/>
                  <a:pt x="13023" y="16651"/>
                </a:cubicBezTo>
                <a:cubicBezTo>
                  <a:pt x="13306" y="16651"/>
                  <a:pt x="13619" y="16636"/>
                  <a:pt x="13955" y="16602"/>
                </a:cubicBezTo>
                <a:cubicBezTo>
                  <a:pt x="15122" y="16483"/>
                  <a:pt x="16503" y="16054"/>
                  <a:pt x="17777" y="15114"/>
                </a:cubicBezTo>
                <a:cubicBezTo>
                  <a:pt x="17801" y="15114"/>
                  <a:pt x="17979" y="14983"/>
                  <a:pt x="17979" y="14983"/>
                </a:cubicBezTo>
                <a:cubicBezTo>
                  <a:pt x="18182" y="14816"/>
                  <a:pt x="18396" y="14638"/>
                  <a:pt x="18598" y="14447"/>
                </a:cubicBezTo>
                <a:cubicBezTo>
                  <a:pt x="19063" y="13995"/>
                  <a:pt x="19479" y="13399"/>
                  <a:pt x="19777" y="12756"/>
                </a:cubicBezTo>
                <a:lnTo>
                  <a:pt x="19848" y="12614"/>
                </a:lnTo>
                <a:cubicBezTo>
                  <a:pt x="19967" y="12328"/>
                  <a:pt x="20075" y="12042"/>
                  <a:pt x="20146" y="11780"/>
                </a:cubicBezTo>
                <a:cubicBezTo>
                  <a:pt x="20265" y="11304"/>
                  <a:pt x="20325" y="10792"/>
                  <a:pt x="20265" y="10363"/>
                </a:cubicBezTo>
                <a:cubicBezTo>
                  <a:pt x="20206" y="9947"/>
                  <a:pt x="20039" y="9577"/>
                  <a:pt x="19777" y="9268"/>
                </a:cubicBezTo>
                <a:lnTo>
                  <a:pt x="19729" y="9208"/>
                </a:lnTo>
                <a:lnTo>
                  <a:pt x="19670" y="9161"/>
                </a:lnTo>
                <a:cubicBezTo>
                  <a:pt x="19149" y="8655"/>
                  <a:pt x="18324" y="8429"/>
                  <a:pt x="17432" y="8429"/>
                </a:cubicBezTo>
                <a:cubicBezTo>
                  <a:pt x="16958" y="8429"/>
                  <a:pt x="16466" y="8493"/>
                  <a:pt x="15991" y="8613"/>
                </a:cubicBezTo>
                <a:lnTo>
                  <a:pt x="15836" y="8649"/>
                </a:lnTo>
                <a:cubicBezTo>
                  <a:pt x="15122" y="8863"/>
                  <a:pt x="14431" y="9173"/>
                  <a:pt x="13931" y="9589"/>
                </a:cubicBezTo>
                <a:cubicBezTo>
                  <a:pt x="13705" y="9768"/>
                  <a:pt x="13490" y="9958"/>
                  <a:pt x="13312" y="10161"/>
                </a:cubicBezTo>
                <a:lnTo>
                  <a:pt x="13169" y="10316"/>
                </a:lnTo>
                <a:lnTo>
                  <a:pt x="13169" y="10339"/>
                </a:lnTo>
                <a:cubicBezTo>
                  <a:pt x="12752" y="10792"/>
                  <a:pt x="12419" y="11292"/>
                  <a:pt x="12169" y="11792"/>
                </a:cubicBezTo>
                <a:cubicBezTo>
                  <a:pt x="11788" y="12566"/>
                  <a:pt x="11574" y="13352"/>
                  <a:pt x="11490" y="14054"/>
                </a:cubicBezTo>
                <a:cubicBezTo>
                  <a:pt x="11395" y="14757"/>
                  <a:pt x="11395" y="15376"/>
                  <a:pt x="11443" y="15816"/>
                </a:cubicBezTo>
                <a:cubicBezTo>
                  <a:pt x="11455" y="16019"/>
                  <a:pt x="11490" y="16173"/>
                  <a:pt x="11502" y="16293"/>
                </a:cubicBezTo>
                <a:cubicBezTo>
                  <a:pt x="10728" y="14626"/>
                  <a:pt x="9978" y="12840"/>
                  <a:pt x="9288" y="10899"/>
                </a:cubicBezTo>
                <a:cubicBezTo>
                  <a:pt x="9502" y="10554"/>
                  <a:pt x="9942" y="9839"/>
                  <a:pt x="10300" y="8887"/>
                </a:cubicBezTo>
                <a:cubicBezTo>
                  <a:pt x="10716" y="7756"/>
                  <a:pt x="11026" y="6315"/>
                  <a:pt x="10776" y="4696"/>
                </a:cubicBezTo>
                <a:cubicBezTo>
                  <a:pt x="10776" y="4672"/>
                  <a:pt x="10740" y="4458"/>
                  <a:pt x="10740" y="4458"/>
                </a:cubicBezTo>
                <a:cubicBezTo>
                  <a:pt x="10681" y="4184"/>
                  <a:pt x="10621" y="3898"/>
                  <a:pt x="10538" y="3624"/>
                </a:cubicBezTo>
                <a:cubicBezTo>
                  <a:pt x="10323" y="2969"/>
                  <a:pt x="9919" y="2291"/>
                  <a:pt x="9419" y="1719"/>
                </a:cubicBezTo>
                <a:lnTo>
                  <a:pt x="9299" y="1588"/>
                </a:lnTo>
                <a:cubicBezTo>
                  <a:pt x="8450" y="668"/>
                  <a:pt x="7339" y="0"/>
                  <a:pt x="62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16"/>
          <p:cNvGrpSpPr/>
          <p:nvPr/>
        </p:nvGrpSpPr>
        <p:grpSpPr>
          <a:xfrm>
            <a:off x="-588675" y="-10838"/>
            <a:ext cx="9810000" cy="1166694"/>
            <a:chOff x="-588675" y="-10838"/>
            <a:chExt cx="9810000" cy="1166694"/>
          </a:xfrm>
        </p:grpSpPr>
        <p:sp>
          <p:nvSpPr>
            <p:cNvPr id="450" name="Google Shape;450;p16"/>
            <p:cNvSpPr/>
            <p:nvPr/>
          </p:nvSpPr>
          <p:spPr>
            <a:xfrm>
              <a:off x="-588675" y="572717"/>
              <a:ext cx="9810000" cy="3900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-588675" y="379578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-588675" y="1055956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-588675" y="249439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-588675" y="119301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-588675" y="-10838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6"/>
          <p:cNvSpPr txBox="1">
            <a:spLocks noGrp="1"/>
          </p:cNvSpPr>
          <p:nvPr>
            <p:ph type="subTitle" idx="1"/>
          </p:nvPr>
        </p:nvSpPr>
        <p:spPr>
          <a:xfrm>
            <a:off x="713244" y="3597145"/>
            <a:ext cx="27066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subTitle" idx="2"/>
          </p:nvPr>
        </p:nvSpPr>
        <p:spPr>
          <a:xfrm>
            <a:off x="713233" y="3249050"/>
            <a:ext cx="2706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58" name="Google Shape;458;p16"/>
          <p:cNvSpPr txBox="1">
            <a:spLocks noGrp="1"/>
          </p:cNvSpPr>
          <p:nvPr>
            <p:ph type="subTitle" idx="3"/>
          </p:nvPr>
        </p:nvSpPr>
        <p:spPr>
          <a:xfrm>
            <a:off x="713225" y="2115298"/>
            <a:ext cx="2706600" cy="7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9" name="Google Shape;459;p16"/>
          <p:cNvSpPr txBox="1">
            <a:spLocks noGrp="1"/>
          </p:cNvSpPr>
          <p:nvPr>
            <p:ph type="subTitle" idx="4"/>
          </p:nvPr>
        </p:nvSpPr>
        <p:spPr>
          <a:xfrm>
            <a:off x="713231" y="1766999"/>
            <a:ext cx="2706600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60" name="Google Shape;460;p16"/>
          <p:cNvSpPr txBox="1">
            <a:spLocks noGrp="1"/>
          </p:cNvSpPr>
          <p:nvPr>
            <p:ph type="subTitle" idx="5"/>
          </p:nvPr>
        </p:nvSpPr>
        <p:spPr>
          <a:xfrm>
            <a:off x="5724131" y="3597145"/>
            <a:ext cx="27066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1" name="Google Shape;461;p16"/>
          <p:cNvSpPr txBox="1">
            <a:spLocks noGrp="1"/>
          </p:cNvSpPr>
          <p:nvPr>
            <p:ph type="subTitle" idx="6"/>
          </p:nvPr>
        </p:nvSpPr>
        <p:spPr>
          <a:xfrm>
            <a:off x="5724131" y="3249050"/>
            <a:ext cx="2706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62" name="Google Shape;462;p16"/>
          <p:cNvSpPr txBox="1">
            <a:spLocks noGrp="1"/>
          </p:cNvSpPr>
          <p:nvPr>
            <p:ph type="subTitle" idx="7"/>
          </p:nvPr>
        </p:nvSpPr>
        <p:spPr>
          <a:xfrm>
            <a:off x="5724125" y="2115298"/>
            <a:ext cx="2706600" cy="7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8"/>
          </p:nvPr>
        </p:nvSpPr>
        <p:spPr>
          <a:xfrm>
            <a:off x="5724131" y="1769350"/>
            <a:ext cx="27027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16"/>
          <p:cNvGrpSpPr/>
          <p:nvPr/>
        </p:nvGrpSpPr>
        <p:grpSpPr>
          <a:xfrm>
            <a:off x="-424069" y="492645"/>
            <a:ext cx="1602191" cy="1744955"/>
            <a:chOff x="7181142" y="3687292"/>
            <a:chExt cx="1072633" cy="1168210"/>
          </a:xfrm>
        </p:grpSpPr>
        <p:sp>
          <p:nvSpPr>
            <p:cNvPr id="466" name="Google Shape;466;p16"/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" name="Google Shape;467;p16"/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468" name="Google Shape;468;p16"/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"/>
          <p:cNvSpPr txBox="1">
            <a:spLocks noGrp="1"/>
          </p:cNvSpPr>
          <p:nvPr>
            <p:ph type="title"/>
          </p:nvPr>
        </p:nvSpPr>
        <p:spPr>
          <a:xfrm>
            <a:off x="713225" y="1640519"/>
            <a:ext cx="38589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subTitle" idx="1"/>
          </p:nvPr>
        </p:nvSpPr>
        <p:spPr>
          <a:xfrm>
            <a:off x="713225" y="2159281"/>
            <a:ext cx="3858900" cy="134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17" name="Google Shape;617;p22"/>
          <p:cNvGrpSpPr/>
          <p:nvPr/>
        </p:nvGrpSpPr>
        <p:grpSpPr>
          <a:xfrm>
            <a:off x="-364725" y="2337"/>
            <a:ext cx="9810000" cy="490316"/>
            <a:chOff x="-333000" y="-10838"/>
            <a:chExt cx="9810000" cy="490316"/>
          </a:xfrm>
        </p:grpSpPr>
        <p:sp>
          <p:nvSpPr>
            <p:cNvPr id="618" name="Google Shape;618;p22"/>
            <p:cNvSpPr/>
            <p:nvPr/>
          </p:nvSpPr>
          <p:spPr>
            <a:xfrm>
              <a:off x="-333000" y="379578"/>
              <a:ext cx="9810000" cy="99900"/>
            </a:xfrm>
            <a:prstGeom prst="rect">
              <a:avLst/>
            </a:prstGeom>
            <a:solidFill>
              <a:srgbClr val="FFF5EB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333000" y="249439"/>
              <a:ext cx="9810000" cy="36900"/>
            </a:xfrm>
            <a:prstGeom prst="rect">
              <a:avLst/>
            </a:prstGeom>
            <a:solidFill>
              <a:srgbClr val="FFF5EB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-333000" y="119301"/>
              <a:ext cx="9810000" cy="36900"/>
            </a:xfrm>
            <a:prstGeom prst="rect">
              <a:avLst/>
            </a:prstGeom>
            <a:solidFill>
              <a:srgbClr val="FFF5EB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-333000" y="-10838"/>
              <a:ext cx="9810000" cy="36900"/>
            </a:xfrm>
            <a:prstGeom prst="rect">
              <a:avLst/>
            </a:prstGeom>
            <a:solidFill>
              <a:srgbClr val="FFF5EB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2"/>
          <p:cNvGrpSpPr/>
          <p:nvPr/>
        </p:nvGrpSpPr>
        <p:grpSpPr>
          <a:xfrm>
            <a:off x="-3" y="3967215"/>
            <a:ext cx="1791296" cy="1951028"/>
            <a:chOff x="7181142" y="3687292"/>
            <a:chExt cx="1072633" cy="1168210"/>
          </a:xfrm>
        </p:grpSpPr>
        <p:sp>
          <p:nvSpPr>
            <p:cNvPr id="623" name="Google Shape;623;p22"/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2"/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625" name="Google Shape;625;p22"/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2"/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24"/>
          <p:cNvGrpSpPr/>
          <p:nvPr/>
        </p:nvGrpSpPr>
        <p:grpSpPr>
          <a:xfrm>
            <a:off x="-588675" y="4224774"/>
            <a:ext cx="9810000" cy="1166694"/>
            <a:chOff x="-588675" y="-10838"/>
            <a:chExt cx="9810000" cy="1166694"/>
          </a:xfrm>
        </p:grpSpPr>
        <p:sp>
          <p:nvSpPr>
            <p:cNvPr id="659" name="Google Shape;659;p24"/>
            <p:cNvSpPr/>
            <p:nvPr/>
          </p:nvSpPr>
          <p:spPr>
            <a:xfrm>
              <a:off x="-588675" y="572717"/>
              <a:ext cx="9810000" cy="3900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-588675" y="379578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-588675" y="1055956"/>
              <a:ext cx="9810000" cy="99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-588675" y="249439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-588675" y="119301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-588675" y="-10838"/>
              <a:ext cx="9810000" cy="36900"/>
            </a:xfrm>
            <a:prstGeom prst="rect">
              <a:avLst/>
            </a:prstGeom>
            <a:solidFill>
              <a:srgbClr val="FFF5EB">
                <a:alpha val="45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24"/>
          <p:cNvSpPr txBox="1">
            <a:spLocks noGrp="1"/>
          </p:cNvSpPr>
          <p:nvPr>
            <p:ph type="subTitle" idx="1"/>
          </p:nvPr>
        </p:nvSpPr>
        <p:spPr>
          <a:xfrm>
            <a:off x="817900" y="1985475"/>
            <a:ext cx="3657600" cy="24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6" name="Google Shape;666;p24"/>
          <p:cNvSpPr txBox="1">
            <a:spLocks noGrp="1"/>
          </p:cNvSpPr>
          <p:nvPr>
            <p:ph type="subTitle" idx="2"/>
          </p:nvPr>
        </p:nvSpPr>
        <p:spPr>
          <a:xfrm>
            <a:off x="817895" y="1592275"/>
            <a:ext cx="3657600" cy="2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667" name="Google Shape;667;p24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8" name="Google Shape;668;p24"/>
          <p:cNvSpPr txBox="1">
            <a:spLocks noGrp="1"/>
          </p:cNvSpPr>
          <p:nvPr>
            <p:ph type="subTitle" idx="3"/>
          </p:nvPr>
        </p:nvSpPr>
        <p:spPr>
          <a:xfrm>
            <a:off x="4668475" y="1985478"/>
            <a:ext cx="3657600" cy="24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9" name="Google Shape;669;p24"/>
          <p:cNvSpPr txBox="1">
            <a:spLocks noGrp="1"/>
          </p:cNvSpPr>
          <p:nvPr>
            <p:ph type="subTitle" idx="4"/>
          </p:nvPr>
        </p:nvSpPr>
        <p:spPr>
          <a:xfrm>
            <a:off x="4668495" y="1592275"/>
            <a:ext cx="3657600" cy="2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670" name="Google Shape;670;p24"/>
          <p:cNvSpPr/>
          <p:nvPr/>
        </p:nvSpPr>
        <p:spPr>
          <a:xfrm>
            <a:off x="5120853" y="4651833"/>
            <a:ext cx="201720" cy="159663"/>
          </a:xfrm>
          <a:custGeom>
            <a:avLst/>
            <a:gdLst/>
            <a:ahLst/>
            <a:cxnLst/>
            <a:rect l="l" t="t" r="r" b="b"/>
            <a:pathLst>
              <a:path w="2662" h="2107" extrusionOk="0">
                <a:moveTo>
                  <a:pt x="1340" y="1"/>
                </a:moveTo>
                <a:lnTo>
                  <a:pt x="1149" y="920"/>
                </a:lnTo>
                <a:lnTo>
                  <a:pt x="1" y="1054"/>
                </a:lnTo>
                <a:lnTo>
                  <a:pt x="1149" y="1207"/>
                </a:lnTo>
                <a:lnTo>
                  <a:pt x="1340" y="2106"/>
                </a:lnTo>
                <a:lnTo>
                  <a:pt x="1513" y="1207"/>
                </a:lnTo>
                <a:lnTo>
                  <a:pt x="2661" y="1054"/>
                </a:lnTo>
                <a:lnTo>
                  <a:pt x="1513" y="920"/>
                </a:lnTo>
                <a:lnTo>
                  <a:pt x="1340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4"/>
          <p:cNvSpPr/>
          <p:nvPr/>
        </p:nvSpPr>
        <p:spPr>
          <a:xfrm>
            <a:off x="6898535" y="5021553"/>
            <a:ext cx="140900" cy="141013"/>
          </a:xfrm>
          <a:custGeom>
            <a:avLst/>
            <a:gdLst/>
            <a:ahLst/>
            <a:cxnLst/>
            <a:rect l="l" t="t" r="r" b="b"/>
            <a:pathLst>
              <a:path w="1245" h="1246" extrusionOk="0">
                <a:moveTo>
                  <a:pt x="632" y="1"/>
                </a:moveTo>
                <a:lnTo>
                  <a:pt x="537" y="537"/>
                </a:lnTo>
                <a:lnTo>
                  <a:pt x="1" y="633"/>
                </a:lnTo>
                <a:lnTo>
                  <a:pt x="537" y="709"/>
                </a:lnTo>
                <a:lnTo>
                  <a:pt x="632" y="1245"/>
                </a:lnTo>
                <a:lnTo>
                  <a:pt x="690" y="709"/>
                </a:lnTo>
                <a:lnTo>
                  <a:pt x="1245" y="633"/>
                </a:lnTo>
                <a:lnTo>
                  <a:pt x="690" y="537"/>
                </a:lnTo>
                <a:lnTo>
                  <a:pt x="632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4"/>
          <p:cNvSpPr/>
          <p:nvPr/>
        </p:nvSpPr>
        <p:spPr>
          <a:xfrm>
            <a:off x="8713087" y="4789664"/>
            <a:ext cx="141013" cy="140900"/>
          </a:xfrm>
          <a:custGeom>
            <a:avLst/>
            <a:gdLst/>
            <a:ahLst/>
            <a:cxnLst/>
            <a:rect l="l" t="t" r="r" b="b"/>
            <a:pathLst>
              <a:path w="1246" h="1245" extrusionOk="0">
                <a:moveTo>
                  <a:pt x="613" y="1"/>
                </a:moveTo>
                <a:lnTo>
                  <a:pt x="537" y="556"/>
                </a:lnTo>
                <a:lnTo>
                  <a:pt x="1" y="632"/>
                </a:lnTo>
                <a:lnTo>
                  <a:pt x="537" y="728"/>
                </a:lnTo>
                <a:lnTo>
                  <a:pt x="613" y="1245"/>
                </a:lnTo>
                <a:lnTo>
                  <a:pt x="690" y="728"/>
                </a:lnTo>
                <a:lnTo>
                  <a:pt x="1245" y="632"/>
                </a:lnTo>
                <a:lnTo>
                  <a:pt x="690" y="556"/>
                </a:lnTo>
                <a:lnTo>
                  <a:pt x="613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4"/>
          <p:cNvSpPr/>
          <p:nvPr/>
        </p:nvSpPr>
        <p:spPr>
          <a:xfrm>
            <a:off x="5921360" y="4504613"/>
            <a:ext cx="47759" cy="36894"/>
          </a:xfrm>
          <a:custGeom>
            <a:avLst/>
            <a:gdLst/>
            <a:ahLst/>
            <a:cxnLst/>
            <a:rect l="l" t="t" r="r" b="b"/>
            <a:pathLst>
              <a:path w="422" h="326" extrusionOk="0">
                <a:moveTo>
                  <a:pt x="192" y="1"/>
                </a:moveTo>
                <a:cubicBezTo>
                  <a:pt x="1" y="1"/>
                  <a:pt x="1" y="326"/>
                  <a:pt x="192" y="326"/>
                </a:cubicBezTo>
                <a:cubicBezTo>
                  <a:pt x="422" y="326"/>
                  <a:pt x="422" y="1"/>
                  <a:pt x="192" y="1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4"/>
          <p:cNvSpPr/>
          <p:nvPr/>
        </p:nvSpPr>
        <p:spPr>
          <a:xfrm>
            <a:off x="8273407" y="4949919"/>
            <a:ext cx="43458" cy="34857"/>
          </a:xfrm>
          <a:custGeom>
            <a:avLst/>
            <a:gdLst/>
            <a:ahLst/>
            <a:cxnLst/>
            <a:rect l="l" t="t" r="r" b="b"/>
            <a:pathLst>
              <a:path w="384" h="308" extrusionOk="0">
                <a:moveTo>
                  <a:pt x="192" y="1"/>
                </a:moveTo>
                <a:cubicBezTo>
                  <a:pt x="0" y="1"/>
                  <a:pt x="0" y="307"/>
                  <a:pt x="192" y="307"/>
                </a:cubicBezTo>
                <a:cubicBezTo>
                  <a:pt x="383" y="307"/>
                  <a:pt x="383" y="1"/>
                  <a:pt x="192" y="1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4"/>
          <p:cNvSpPr/>
          <p:nvPr/>
        </p:nvSpPr>
        <p:spPr>
          <a:xfrm flipH="1">
            <a:off x="3424455" y="4936883"/>
            <a:ext cx="201720" cy="159663"/>
          </a:xfrm>
          <a:custGeom>
            <a:avLst/>
            <a:gdLst/>
            <a:ahLst/>
            <a:cxnLst/>
            <a:rect l="l" t="t" r="r" b="b"/>
            <a:pathLst>
              <a:path w="2662" h="2107" extrusionOk="0">
                <a:moveTo>
                  <a:pt x="1340" y="1"/>
                </a:moveTo>
                <a:lnTo>
                  <a:pt x="1149" y="920"/>
                </a:lnTo>
                <a:lnTo>
                  <a:pt x="1" y="1054"/>
                </a:lnTo>
                <a:lnTo>
                  <a:pt x="1149" y="1207"/>
                </a:lnTo>
                <a:lnTo>
                  <a:pt x="1340" y="2106"/>
                </a:lnTo>
                <a:lnTo>
                  <a:pt x="1513" y="1207"/>
                </a:lnTo>
                <a:lnTo>
                  <a:pt x="2661" y="1054"/>
                </a:lnTo>
                <a:lnTo>
                  <a:pt x="1513" y="920"/>
                </a:lnTo>
                <a:lnTo>
                  <a:pt x="1340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4"/>
          <p:cNvSpPr/>
          <p:nvPr/>
        </p:nvSpPr>
        <p:spPr>
          <a:xfrm flipH="1">
            <a:off x="1707593" y="5306603"/>
            <a:ext cx="140900" cy="141013"/>
          </a:xfrm>
          <a:custGeom>
            <a:avLst/>
            <a:gdLst/>
            <a:ahLst/>
            <a:cxnLst/>
            <a:rect l="l" t="t" r="r" b="b"/>
            <a:pathLst>
              <a:path w="1245" h="1246" extrusionOk="0">
                <a:moveTo>
                  <a:pt x="632" y="1"/>
                </a:moveTo>
                <a:lnTo>
                  <a:pt x="537" y="537"/>
                </a:lnTo>
                <a:lnTo>
                  <a:pt x="1" y="633"/>
                </a:lnTo>
                <a:lnTo>
                  <a:pt x="537" y="709"/>
                </a:lnTo>
                <a:lnTo>
                  <a:pt x="632" y="1245"/>
                </a:lnTo>
                <a:lnTo>
                  <a:pt x="690" y="709"/>
                </a:lnTo>
                <a:lnTo>
                  <a:pt x="1245" y="633"/>
                </a:lnTo>
                <a:lnTo>
                  <a:pt x="690" y="537"/>
                </a:lnTo>
                <a:lnTo>
                  <a:pt x="632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4"/>
          <p:cNvSpPr/>
          <p:nvPr/>
        </p:nvSpPr>
        <p:spPr>
          <a:xfrm flipH="1">
            <a:off x="-107072" y="5074714"/>
            <a:ext cx="141013" cy="140900"/>
          </a:xfrm>
          <a:custGeom>
            <a:avLst/>
            <a:gdLst/>
            <a:ahLst/>
            <a:cxnLst/>
            <a:rect l="l" t="t" r="r" b="b"/>
            <a:pathLst>
              <a:path w="1246" h="1245" extrusionOk="0">
                <a:moveTo>
                  <a:pt x="613" y="1"/>
                </a:moveTo>
                <a:lnTo>
                  <a:pt x="537" y="556"/>
                </a:lnTo>
                <a:lnTo>
                  <a:pt x="1" y="632"/>
                </a:lnTo>
                <a:lnTo>
                  <a:pt x="537" y="728"/>
                </a:lnTo>
                <a:lnTo>
                  <a:pt x="613" y="1245"/>
                </a:lnTo>
                <a:lnTo>
                  <a:pt x="690" y="728"/>
                </a:lnTo>
                <a:lnTo>
                  <a:pt x="1245" y="632"/>
                </a:lnTo>
                <a:lnTo>
                  <a:pt x="690" y="556"/>
                </a:lnTo>
                <a:lnTo>
                  <a:pt x="613" y="1"/>
                </a:lnTo>
                <a:close/>
              </a:path>
            </a:pathLst>
          </a:custGeom>
          <a:solidFill>
            <a:srgbClr val="FFF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4"/>
          <p:cNvSpPr/>
          <p:nvPr/>
        </p:nvSpPr>
        <p:spPr>
          <a:xfrm flipH="1">
            <a:off x="2777909" y="4789663"/>
            <a:ext cx="47759" cy="36894"/>
          </a:xfrm>
          <a:custGeom>
            <a:avLst/>
            <a:gdLst/>
            <a:ahLst/>
            <a:cxnLst/>
            <a:rect l="l" t="t" r="r" b="b"/>
            <a:pathLst>
              <a:path w="422" h="326" extrusionOk="0">
                <a:moveTo>
                  <a:pt x="192" y="1"/>
                </a:moveTo>
                <a:cubicBezTo>
                  <a:pt x="1" y="1"/>
                  <a:pt x="1" y="326"/>
                  <a:pt x="192" y="326"/>
                </a:cubicBezTo>
                <a:cubicBezTo>
                  <a:pt x="422" y="326"/>
                  <a:pt x="422" y="1"/>
                  <a:pt x="192" y="1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4"/>
          <p:cNvSpPr/>
          <p:nvPr/>
        </p:nvSpPr>
        <p:spPr>
          <a:xfrm flipH="1">
            <a:off x="430163" y="5234969"/>
            <a:ext cx="43458" cy="34857"/>
          </a:xfrm>
          <a:custGeom>
            <a:avLst/>
            <a:gdLst/>
            <a:ahLst/>
            <a:cxnLst/>
            <a:rect l="l" t="t" r="r" b="b"/>
            <a:pathLst>
              <a:path w="384" h="308" extrusionOk="0">
                <a:moveTo>
                  <a:pt x="192" y="1"/>
                </a:moveTo>
                <a:cubicBezTo>
                  <a:pt x="0" y="1"/>
                  <a:pt x="0" y="307"/>
                  <a:pt x="192" y="307"/>
                </a:cubicBezTo>
                <a:cubicBezTo>
                  <a:pt x="383" y="307"/>
                  <a:pt x="383" y="1"/>
                  <a:pt x="192" y="1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4"/>
          <p:cNvSpPr/>
          <p:nvPr/>
        </p:nvSpPr>
        <p:spPr>
          <a:xfrm rot="-742997">
            <a:off x="1053075" y="4859794"/>
            <a:ext cx="359664" cy="456879"/>
          </a:xfrm>
          <a:custGeom>
            <a:avLst/>
            <a:gdLst/>
            <a:ahLst/>
            <a:cxnLst/>
            <a:rect l="l" t="t" r="r" b="b"/>
            <a:pathLst>
              <a:path w="3178" h="4037" extrusionOk="0">
                <a:moveTo>
                  <a:pt x="2623" y="1"/>
                </a:moveTo>
                <a:lnTo>
                  <a:pt x="575" y="499"/>
                </a:lnTo>
                <a:cubicBezTo>
                  <a:pt x="556" y="499"/>
                  <a:pt x="517" y="556"/>
                  <a:pt x="517" y="575"/>
                </a:cubicBezTo>
                <a:lnTo>
                  <a:pt x="977" y="3025"/>
                </a:lnTo>
                <a:cubicBezTo>
                  <a:pt x="913" y="2997"/>
                  <a:pt x="841" y="2981"/>
                  <a:pt x="765" y="2981"/>
                </a:cubicBezTo>
                <a:cubicBezTo>
                  <a:pt x="639" y="2981"/>
                  <a:pt x="504" y="3025"/>
                  <a:pt x="383" y="3121"/>
                </a:cubicBezTo>
                <a:cubicBezTo>
                  <a:pt x="96" y="3312"/>
                  <a:pt x="1" y="3638"/>
                  <a:pt x="135" y="3848"/>
                </a:cubicBezTo>
                <a:cubicBezTo>
                  <a:pt x="218" y="3973"/>
                  <a:pt x="364" y="4036"/>
                  <a:pt x="520" y="4036"/>
                </a:cubicBezTo>
                <a:cubicBezTo>
                  <a:pt x="650" y="4036"/>
                  <a:pt x="787" y="3993"/>
                  <a:pt x="900" y="3906"/>
                </a:cubicBezTo>
                <a:cubicBezTo>
                  <a:pt x="938" y="3906"/>
                  <a:pt x="938" y="3886"/>
                  <a:pt x="958" y="3848"/>
                </a:cubicBezTo>
                <a:cubicBezTo>
                  <a:pt x="1168" y="3657"/>
                  <a:pt x="1264" y="3370"/>
                  <a:pt x="1226" y="3083"/>
                </a:cubicBezTo>
                <a:lnTo>
                  <a:pt x="881" y="1341"/>
                </a:lnTo>
                <a:lnTo>
                  <a:pt x="2604" y="920"/>
                </a:lnTo>
                <a:lnTo>
                  <a:pt x="2891" y="2413"/>
                </a:lnTo>
                <a:cubicBezTo>
                  <a:pt x="2831" y="2393"/>
                  <a:pt x="2765" y="2382"/>
                  <a:pt x="2696" y="2382"/>
                </a:cubicBezTo>
                <a:cubicBezTo>
                  <a:pt x="2565" y="2382"/>
                  <a:pt x="2423" y="2421"/>
                  <a:pt x="2297" y="2508"/>
                </a:cubicBezTo>
                <a:cubicBezTo>
                  <a:pt x="2010" y="2700"/>
                  <a:pt x="1915" y="3044"/>
                  <a:pt x="2049" y="3255"/>
                </a:cubicBezTo>
                <a:cubicBezTo>
                  <a:pt x="2134" y="3372"/>
                  <a:pt x="2286" y="3436"/>
                  <a:pt x="2446" y="3436"/>
                </a:cubicBezTo>
                <a:cubicBezTo>
                  <a:pt x="2572" y="3436"/>
                  <a:pt x="2705" y="3397"/>
                  <a:pt x="2814" y="3312"/>
                </a:cubicBezTo>
                <a:cubicBezTo>
                  <a:pt x="2853" y="3312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58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4"/>
          <p:cNvSpPr/>
          <p:nvPr/>
        </p:nvSpPr>
        <p:spPr>
          <a:xfrm rot="2141883">
            <a:off x="4193680" y="4752774"/>
            <a:ext cx="359661" cy="454839"/>
          </a:xfrm>
          <a:custGeom>
            <a:avLst/>
            <a:gdLst/>
            <a:ahLst/>
            <a:cxnLst/>
            <a:rect l="l" t="t" r="r" b="b"/>
            <a:pathLst>
              <a:path w="3178" h="4019" extrusionOk="0">
                <a:moveTo>
                  <a:pt x="2623" y="1"/>
                </a:moveTo>
                <a:lnTo>
                  <a:pt x="575" y="498"/>
                </a:lnTo>
                <a:cubicBezTo>
                  <a:pt x="556" y="498"/>
                  <a:pt x="517" y="537"/>
                  <a:pt x="517" y="575"/>
                </a:cubicBezTo>
                <a:lnTo>
                  <a:pt x="977" y="3006"/>
                </a:lnTo>
                <a:cubicBezTo>
                  <a:pt x="918" y="2980"/>
                  <a:pt x="852" y="2967"/>
                  <a:pt x="783" y="2967"/>
                </a:cubicBezTo>
                <a:cubicBezTo>
                  <a:pt x="651" y="2967"/>
                  <a:pt x="509" y="3014"/>
                  <a:pt x="383" y="3102"/>
                </a:cubicBezTo>
                <a:cubicBezTo>
                  <a:pt x="96" y="3293"/>
                  <a:pt x="1" y="3637"/>
                  <a:pt x="135" y="3848"/>
                </a:cubicBezTo>
                <a:cubicBezTo>
                  <a:pt x="217" y="3961"/>
                  <a:pt x="359" y="4019"/>
                  <a:pt x="512" y="4019"/>
                </a:cubicBezTo>
                <a:cubicBezTo>
                  <a:pt x="644" y="4019"/>
                  <a:pt x="785" y="3975"/>
                  <a:pt x="900" y="3886"/>
                </a:cubicBezTo>
                <a:cubicBezTo>
                  <a:pt x="939" y="3886"/>
                  <a:pt x="939" y="3867"/>
                  <a:pt x="958" y="3848"/>
                </a:cubicBezTo>
                <a:cubicBezTo>
                  <a:pt x="1168" y="3657"/>
                  <a:pt x="1264" y="3370"/>
                  <a:pt x="1226" y="3082"/>
                </a:cubicBezTo>
                <a:lnTo>
                  <a:pt x="881" y="1341"/>
                </a:lnTo>
                <a:lnTo>
                  <a:pt x="2604" y="900"/>
                </a:lnTo>
                <a:lnTo>
                  <a:pt x="2891" y="2412"/>
                </a:lnTo>
                <a:cubicBezTo>
                  <a:pt x="2827" y="2384"/>
                  <a:pt x="2755" y="2369"/>
                  <a:pt x="2680" y="2369"/>
                </a:cubicBezTo>
                <a:cubicBezTo>
                  <a:pt x="2553" y="2369"/>
                  <a:pt x="2418" y="2412"/>
                  <a:pt x="2297" y="2508"/>
                </a:cubicBezTo>
                <a:cubicBezTo>
                  <a:pt x="2010" y="2700"/>
                  <a:pt x="1915" y="3025"/>
                  <a:pt x="2049" y="3255"/>
                </a:cubicBezTo>
                <a:cubicBezTo>
                  <a:pt x="2131" y="3367"/>
                  <a:pt x="2273" y="3425"/>
                  <a:pt x="2426" y="3425"/>
                </a:cubicBezTo>
                <a:cubicBezTo>
                  <a:pt x="2558" y="3425"/>
                  <a:pt x="2699" y="3382"/>
                  <a:pt x="2814" y="3293"/>
                </a:cubicBezTo>
                <a:cubicBezTo>
                  <a:pt x="2853" y="3293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39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layfair Display Black"/>
              <a:buNone/>
              <a:defRPr sz="2800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missioner ExtraBold"/>
              <a:buNone/>
              <a:defRPr sz="2800">
                <a:solidFill>
                  <a:schemeClr val="dk1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Char char="●"/>
              <a:defRPr sz="1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1" r:id="rId6"/>
    <p:sldLayoutId id="2147483662" r:id="rId7"/>
    <p:sldLayoutId id="2147483668" r:id="rId8"/>
    <p:sldLayoutId id="2147483670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-kcOpyM9cBg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-kcOpyM9cB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udwig_van_Beethove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de.wikipedia.org/wiki/5._Klavierkonzert_(Beethoven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2"/>
          <p:cNvSpPr/>
          <p:nvPr/>
        </p:nvSpPr>
        <p:spPr>
          <a:xfrm>
            <a:off x="9445285" y="1169865"/>
            <a:ext cx="43345" cy="37007"/>
          </a:xfrm>
          <a:custGeom>
            <a:avLst/>
            <a:gdLst/>
            <a:ahLst/>
            <a:cxnLst/>
            <a:rect l="l" t="t" r="r" b="b"/>
            <a:pathLst>
              <a:path w="383" h="327" extrusionOk="0">
                <a:moveTo>
                  <a:pt x="192" y="1"/>
                </a:moveTo>
                <a:cubicBezTo>
                  <a:pt x="0" y="1"/>
                  <a:pt x="0" y="326"/>
                  <a:pt x="192" y="326"/>
                </a:cubicBezTo>
                <a:cubicBezTo>
                  <a:pt x="383" y="326"/>
                  <a:pt x="383" y="1"/>
                  <a:pt x="1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2"/>
          <p:cNvSpPr/>
          <p:nvPr/>
        </p:nvSpPr>
        <p:spPr>
          <a:xfrm rot="2893730">
            <a:off x="4546885" y="2165931"/>
            <a:ext cx="1371917" cy="918989"/>
          </a:xfrm>
          <a:custGeom>
            <a:avLst/>
            <a:gdLst/>
            <a:ahLst/>
            <a:cxnLst/>
            <a:rect l="l" t="t" r="r" b="b"/>
            <a:pathLst>
              <a:path w="62985" h="42191" extrusionOk="0">
                <a:moveTo>
                  <a:pt x="62985" y="28568"/>
                </a:moveTo>
                <a:cubicBezTo>
                  <a:pt x="62985" y="28568"/>
                  <a:pt x="62985" y="28568"/>
                  <a:pt x="62985" y="28568"/>
                </a:cubicBezTo>
                <a:cubicBezTo>
                  <a:pt x="62985" y="28568"/>
                  <a:pt x="62985" y="28568"/>
                  <a:pt x="62985" y="28568"/>
                </a:cubicBezTo>
                <a:lnTo>
                  <a:pt x="62985" y="28568"/>
                </a:lnTo>
                <a:cubicBezTo>
                  <a:pt x="62985" y="28568"/>
                  <a:pt x="62985" y="28568"/>
                  <a:pt x="62985" y="28568"/>
                </a:cubicBezTo>
                <a:close/>
                <a:moveTo>
                  <a:pt x="6265" y="0"/>
                </a:moveTo>
                <a:cubicBezTo>
                  <a:pt x="6060" y="0"/>
                  <a:pt x="5856" y="25"/>
                  <a:pt x="5656" y="76"/>
                </a:cubicBezTo>
                <a:lnTo>
                  <a:pt x="5561" y="100"/>
                </a:lnTo>
                <a:lnTo>
                  <a:pt x="5489" y="124"/>
                </a:lnTo>
                <a:cubicBezTo>
                  <a:pt x="4263" y="541"/>
                  <a:pt x="3489" y="1922"/>
                  <a:pt x="3275" y="3410"/>
                </a:cubicBezTo>
                <a:lnTo>
                  <a:pt x="3239" y="3589"/>
                </a:lnTo>
                <a:cubicBezTo>
                  <a:pt x="3156" y="4386"/>
                  <a:pt x="3192" y="5172"/>
                  <a:pt x="3406" y="5851"/>
                </a:cubicBezTo>
                <a:cubicBezTo>
                  <a:pt x="3513" y="6184"/>
                  <a:pt x="3632" y="6482"/>
                  <a:pt x="3763" y="6779"/>
                </a:cubicBezTo>
                <a:lnTo>
                  <a:pt x="3823" y="6910"/>
                </a:lnTo>
                <a:cubicBezTo>
                  <a:pt x="4585" y="8458"/>
                  <a:pt x="5740" y="9506"/>
                  <a:pt x="6787" y="10137"/>
                </a:cubicBezTo>
                <a:cubicBezTo>
                  <a:pt x="7656" y="10673"/>
                  <a:pt x="8454" y="10947"/>
                  <a:pt x="8847" y="11066"/>
                </a:cubicBezTo>
                <a:cubicBezTo>
                  <a:pt x="9550" y="12983"/>
                  <a:pt x="10276" y="14757"/>
                  <a:pt x="11050" y="16412"/>
                </a:cubicBezTo>
                <a:cubicBezTo>
                  <a:pt x="10978" y="16328"/>
                  <a:pt x="10895" y="16233"/>
                  <a:pt x="10788" y="16126"/>
                </a:cubicBezTo>
                <a:cubicBezTo>
                  <a:pt x="10478" y="15792"/>
                  <a:pt x="10026" y="15364"/>
                  <a:pt x="9442" y="14935"/>
                </a:cubicBezTo>
                <a:cubicBezTo>
                  <a:pt x="8871" y="14507"/>
                  <a:pt x="8156" y="14054"/>
                  <a:pt x="7335" y="13709"/>
                </a:cubicBezTo>
                <a:cubicBezTo>
                  <a:pt x="6799" y="13495"/>
                  <a:pt x="6216" y="13328"/>
                  <a:pt x="5573" y="13233"/>
                </a:cubicBezTo>
                <a:cubicBezTo>
                  <a:pt x="5573" y="13221"/>
                  <a:pt x="5335" y="13197"/>
                  <a:pt x="5335" y="13197"/>
                </a:cubicBezTo>
                <a:cubicBezTo>
                  <a:pt x="5073" y="13161"/>
                  <a:pt x="4787" y="13137"/>
                  <a:pt x="4489" y="13137"/>
                </a:cubicBezTo>
                <a:cubicBezTo>
                  <a:pt x="3823" y="13137"/>
                  <a:pt x="3096" y="13316"/>
                  <a:pt x="2418" y="13649"/>
                </a:cubicBezTo>
                <a:lnTo>
                  <a:pt x="2275" y="13733"/>
                </a:lnTo>
                <a:cubicBezTo>
                  <a:pt x="1013" y="14399"/>
                  <a:pt x="1" y="15590"/>
                  <a:pt x="84" y="17031"/>
                </a:cubicBezTo>
                <a:lnTo>
                  <a:pt x="84" y="17126"/>
                </a:lnTo>
                <a:lnTo>
                  <a:pt x="96" y="17209"/>
                </a:lnTo>
                <a:cubicBezTo>
                  <a:pt x="155" y="17745"/>
                  <a:pt x="382" y="18269"/>
                  <a:pt x="715" y="18733"/>
                </a:cubicBezTo>
                <a:cubicBezTo>
                  <a:pt x="1048" y="19221"/>
                  <a:pt x="1489" y="19662"/>
                  <a:pt x="2025" y="20043"/>
                </a:cubicBezTo>
                <a:cubicBezTo>
                  <a:pt x="2322" y="20245"/>
                  <a:pt x="2632" y="20424"/>
                  <a:pt x="2953" y="20579"/>
                </a:cubicBezTo>
                <a:lnTo>
                  <a:pt x="3120" y="20650"/>
                </a:lnTo>
                <a:cubicBezTo>
                  <a:pt x="3781" y="20933"/>
                  <a:pt x="4460" y="21087"/>
                  <a:pt x="5077" y="21087"/>
                </a:cubicBezTo>
                <a:cubicBezTo>
                  <a:pt x="5160" y="21087"/>
                  <a:pt x="5242" y="21085"/>
                  <a:pt x="5323" y="21079"/>
                </a:cubicBezTo>
                <a:cubicBezTo>
                  <a:pt x="5620" y="21055"/>
                  <a:pt x="5894" y="21007"/>
                  <a:pt x="6156" y="20960"/>
                </a:cubicBezTo>
                <a:lnTo>
                  <a:pt x="6382" y="20912"/>
                </a:lnTo>
                <a:cubicBezTo>
                  <a:pt x="7942" y="20519"/>
                  <a:pt x="9061" y="19567"/>
                  <a:pt x="9847" y="18698"/>
                </a:cubicBezTo>
                <a:cubicBezTo>
                  <a:pt x="10323" y="18174"/>
                  <a:pt x="10669" y="17674"/>
                  <a:pt x="10907" y="17281"/>
                </a:cubicBezTo>
                <a:cubicBezTo>
                  <a:pt x="11050" y="17043"/>
                  <a:pt x="11157" y="16864"/>
                  <a:pt x="11204" y="16769"/>
                </a:cubicBezTo>
                <a:cubicBezTo>
                  <a:pt x="12764" y="20079"/>
                  <a:pt x="14479" y="22924"/>
                  <a:pt x="16431" y="25413"/>
                </a:cubicBezTo>
                <a:cubicBezTo>
                  <a:pt x="16741" y="25818"/>
                  <a:pt x="17086" y="26199"/>
                  <a:pt x="17420" y="26603"/>
                </a:cubicBezTo>
                <a:cubicBezTo>
                  <a:pt x="17324" y="26532"/>
                  <a:pt x="17181" y="26437"/>
                  <a:pt x="17003" y="26329"/>
                </a:cubicBezTo>
                <a:cubicBezTo>
                  <a:pt x="16610" y="26115"/>
                  <a:pt x="16086" y="25794"/>
                  <a:pt x="15395" y="25496"/>
                </a:cubicBezTo>
                <a:cubicBezTo>
                  <a:pt x="15062" y="25353"/>
                  <a:pt x="14681" y="25222"/>
                  <a:pt x="14300" y="25103"/>
                </a:cubicBezTo>
                <a:cubicBezTo>
                  <a:pt x="13907" y="24960"/>
                  <a:pt x="13490" y="24865"/>
                  <a:pt x="13050" y="24770"/>
                </a:cubicBezTo>
                <a:cubicBezTo>
                  <a:pt x="12581" y="24684"/>
                  <a:pt x="12089" y="24644"/>
                  <a:pt x="11580" y="24644"/>
                </a:cubicBezTo>
                <a:cubicBezTo>
                  <a:pt x="11456" y="24644"/>
                  <a:pt x="11331" y="24646"/>
                  <a:pt x="11204" y="24651"/>
                </a:cubicBezTo>
                <a:lnTo>
                  <a:pt x="10966" y="24651"/>
                </a:lnTo>
                <a:cubicBezTo>
                  <a:pt x="10681" y="24663"/>
                  <a:pt x="10419" y="24698"/>
                  <a:pt x="10121" y="24758"/>
                </a:cubicBezTo>
                <a:cubicBezTo>
                  <a:pt x="9466" y="24877"/>
                  <a:pt x="8776" y="25198"/>
                  <a:pt x="8180" y="25663"/>
                </a:cubicBezTo>
                <a:lnTo>
                  <a:pt x="8049" y="25770"/>
                </a:lnTo>
                <a:cubicBezTo>
                  <a:pt x="7799" y="25972"/>
                  <a:pt x="7573" y="26210"/>
                  <a:pt x="7359" y="26472"/>
                </a:cubicBezTo>
                <a:cubicBezTo>
                  <a:pt x="6668" y="27342"/>
                  <a:pt x="6371" y="28473"/>
                  <a:pt x="6740" y="29639"/>
                </a:cubicBezTo>
                <a:lnTo>
                  <a:pt x="6763" y="29747"/>
                </a:lnTo>
                <a:lnTo>
                  <a:pt x="6811" y="29842"/>
                </a:lnTo>
                <a:cubicBezTo>
                  <a:pt x="7025" y="30413"/>
                  <a:pt x="7406" y="30901"/>
                  <a:pt x="7871" y="31330"/>
                </a:cubicBezTo>
                <a:cubicBezTo>
                  <a:pt x="8371" y="31783"/>
                  <a:pt x="8942" y="32164"/>
                  <a:pt x="9585" y="32425"/>
                </a:cubicBezTo>
                <a:cubicBezTo>
                  <a:pt x="9954" y="32568"/>
                  <a:pt x="10323" y="32676"/>
                  <a:pt x="10681" y="32759"/>
                </a:cubicBezTo>
                <a:lnTo>
                  <a:pt x="10871" y="32806"/>
                </a:lnTo>
                <a:cubicBezTo>
                  <a:pt x="11215" y="32869"/>
                  <a:pt x="11549" y="32900"/>
                  <a:pt x="11869" y="32900"/>
                </a:cubicBezTo>
                <a:cubicBezTo>
                  <a:pt x="12345" y="32900"/>
                  <a:pt x="12789" y="32830"/>
                  <a:pt x="13181" y="32687"/>
                </a:cubicBezTo>
                <a:cubicBezTo>
                  <a:pt x="13467" y="32580"/>
                  <a:pt x="13717" y="32461"/>
                  <a:pt x="13967" y="32330"/>
                </a:cubicBezTo>
                <a:lnTo>
                  <a:pt x="14169" y="32223"/>
                </a:lnTo>
                <a:cubicBezTo>
                  <a:pt x="15562" y="31390"/>
                  <a:pt x="16324" y="30139"/>
                  <a:pt x="16812" y="29092"/>
                </a:cubicBezTo>
                <a:cubicBezTo>
                  <a:pt x="17098" y="28449"/>
                  <a:pt x="17289" y="27853"/>
                  <a:pt x="17420" y="27425"/>
                </a:cubicBezTo>
                <a:cubicBezTo>
                  <a:pt x="17503" y="27139"/>
                  <a:pt x="17539" y="26949"/>
                  <a:pt x="17574" y="26830"/>
                </a:cubicBezTo>
                <a:lnTo>
                  <a:pt x="17574" y="26794"/>
                </a:lnTo>
                <a:cubicBezTo>
                  <a:pt x="18813" y="28163"/>
                  <a:pt x="20253" y="29473"/>
                  <a:pt x="21742" y="30699"/>
                </a:cubicBezTo>
                <a:cubicBezTo>
                  <a:pt x="23337" y="32009"/>
                  <a:pt x="25016" y="33199"/>
                  <a:pt x="26587" y="34247"/>
                </a:cubicBezTo>
                <a:cubicBezTo>
                  <a:pt x="26266" y="34152"/>
                  <a:pt x="25397" y="33926"/>
                  <a:pt x="24289" y="33830"/>
                </a:cubicBezTo>
                <a:cubicBezTo>
                  <a:pt x="24024" y="33812"/>
                  <a:pt x="23742" y="33800"/>
                  <a:pt x="23448" y="33800"/>
                </a:cubicBezTo>
                <a:cubicBezTo>
                  <a:pt x="22423" y="33800"/>
                  <a:pt x="21247" y="33939"/>
                  <a:pt x="20063" y="34402"/>
                </a:cubicBezTo>
                <a:cubicBezTo>
                  <a:pt x="20039" y="34402"/>
                  <a:pt x="19837" y="34485"/>
                  <a:pt x="19837" y="34485"/>
                </a:cubicBezTo>
                <a:cubicBezTo>
                  <a:pt x="19586" y="34592"/>
                  <a:pt x="19325" y="34723"/>
                  <a:pt x="19063" y="34866"/>
                </a:cubicBezTo>
                <a:cubicBezTo>
                  <a:pt x="18479" y="35188"/>
                  <a:pt x="17932" y="35724"/>
                  <a:pt x="17527" y="36355"/>
                </a:cubicBezTo>
                <a:lnTo>
                  <a:pt x="17443" y="36497"/>
                </a:lnTo>
                <a:cubicBezTo>
                  <a:pt x="17277" y="36783"/>
                  <a:pt x="17146" y="37081"/>
                  <a:pt x="17039" y="37390"/>
                </a:cubicBezTo>
                <a:cubicBezTo>
                  <a:pt x="16693" y="38450"/>
                  <a:pt x="16765" y="39641"/>
                  <a:pt x="17479" y="40593"/>
                </a:cubicBezTo>
                <a:lnTo>
                  <a:pt x="17539" y="40676"/>
                </a:lnTo>
                <a:lnTo>
                  <a:pt x="17598" y="40760"/>
                </a:lnTo>
                <a:cubicBezTo>
                  <a:pt x="18396" y="41665"/>
                  <a:pt x="19646" y="42141"/>
                  <a:pt x="20860" y="42189"/>
                </a:cubicBezTo>
                <a:cubicBezTo>
                  <a:pt x="20908" y="42190"/>
                  <a:pt x="20956" y="42191"/>
                  <a:pt x="21005" y="42191"/>
                </a:cubicBezTo>
                <a:cubicBezTo>
                  <a:pt x="21316" y="42191"/>
                  <a:pt x="21633" y="42160"/>
                  <a:pt x="21932" y="42129"/>
                </a:cubicBezTo>
                <a:lnTo>
                  <a:pt x="22111" y="42093"/>
                </a:lnTo>
                <a:cubicBezTo>
                  <a:pt x="22920" y="41950"/>
                  <a:pt x="23635" y="41653"/>
                  <a:pt x="24170" y="41248"/>
                </a:cubicBezTo>
                <a:cubicBezTo>
                  <a:pt x="24385" y="41069"/>
                  <a:pt x="24599" y="40879"/>
                  <a:pt x="24790" y="40676"/>
                </a:cubicBezTo>
                <a:lnTo>
                  <a:pt x="24944" y="40522"/>
                </a:lnTo>
                <a:cubicBezTo>
                  <a:pt x="26028" y="39331"/>
                  <a:pt x="26456" y="37926"/>
                  <a:pt x="26647" y="36771"/>
                </a:cubicBezTo>
                <a:cubicBezTo>
                  <a:pt x="26825" y="35604"/>
                  <a:pt x="26766" y="34688"/>
                  <a:pt x="26742" y="34402"/>
                </a:cubicBezTo>
                <a:lnTo>
                  <a:pt x="26742" y="34366"/>
                </a:lnTo>
                <a:lnTo>
                  <a:pt x="26742" y="34354"/>
                </a:lnTo>
                <a:cubicBezTo>
                  <a:pt x="28433" y="35485"/>
                  <a:pt x="30124" y="36533"/>
                  <a:pt x="31874" y="37367"/>
                </a:cubicBezTo>
                <a:cubicBezTo>
                  <a:pt x="31874" y="37367"/>
                  <a:pt x="33157" y="37926"/>
                  <a:pt x="33183" y="37926"/>
                </a:cubicBezTo>
                <a:cubicBezTo>
                  <a:pt x="33183" y="37926"/>
                  <a:pt x="33183" y="37926"/>
                  <a:pt x="33183" y="37926"/>
                </a:cubicBezTo>
                <a:cubicBezTo>
                  <a:pt x="34707" y="38521"/>
                  <a:pt x="36279" y="38938"/>
                  <a:pt x="38005" y="39093"/>
                </a:cubicBezTo>
                <a:cubicBezTo>
                  <a:pt x="38900" y="39169"/>
                  <a:pt x="39802" y="39213"/>
                  <a:pt x="40704" y="39213"/>
                </a:cubicBezTo>
                <a:cubicBezTo>
                  <a:pt x="41915" y="39213"/>
                  <a:pt x="43127" y="39134"/>
                  <a:pt x="44328" y="38950"/>
                </a:cubicBezTo>
                <a:cubicBezTo>
                  <a:pt x="46614" y="38593"/>
                  <a:pt x="48816" y="37867"/>
                  <a:pt x="50959" y="37021"/>
                </a:cubicBezTo>
                <a:cubicBezTo>
                  <a:pt x="55579" y="35188"/>
                  <a:pt x="60151" y="32664"/>
                  <a:pt x="62985" y="28568"/>
                </a:cubicBezTo>
                <a:lnTo>
                  <a:pt x="62985" y="28568"/>
                </a:lnTo>
                <a:cubicBezTo>
                  <a:pt x="62975" y="28578"/>
                  <a:pt x="53002" y="38695"/>
                  <a:pt x="40688" y="38695"/>
                </a:cubicBezTo>
                <a:cubicBezTo>
                  <a:pt x="36320" y="38695"/>
                  <a:pt x="31657" y="37422"/>
                  <a:pt x="27040" y="33973"/>
                </a:cubicBezTo>
                <a:cubicBezTo>
                  <a:pt x="27326" y="33866"/>
                  <a:pt x="28159" y="33509"/>
                  <a:pt x="29052" y="32783"/>
                </a:cubicBezTo>
                <a:cubicBezTo>
                  <a:pt x="29957" y="32044"/>
                  <a:pt x="30897" y="30949"/>
                  <a:pt x="31457" y="29461"/>
                </a:cubicBezTo>
                <a:cubicBezTo>
                  <a:pt x="31469" y="29461"/>
                  <a:pt x="31552" y="29247"/>
                  <a:pt x="31552" y="29247"/>
                </a:cubicBezTo>
                <a:cubicBezTo>
                  <a:pt x="31636" y="28996"/>
                  <a:pt x="31707" y="28735"/>
                  <a:pt x="31767" y="28449"/>
                </a:cubicBezTo>
                <a:cubicBezTo>
                  <a:pt x="31921" y="27806"/>
                  <a:pt x="31921" y="27080"/>
                  <a:pt x="31814" y="26377"/>
                </a:cubicBezTo>
                <a:lnTo>
                  <a:pt x="31790" y="26210"/>
                </a:lnTo>
                <a:cubicBezTo>
                  <a:pt x="31731" y="25913"/>
                  <a:pt x="31671" y="25615"/>
                  <a:pt x="31576" y="25353"/>
                </a:cubicBezTo>
                <a:cubicBezTo>
                  <a:pt x="31267" y="24424"/>
                  <a:pt x="30755" y="23710"/>
                  <a:pt x="30016" y="23520"/>
                </a:cubicBezTo>
                <a:lnTo>
                  <a:pt x="29957" y="23508"/>
                </a:lnTo>
                <a:lnTo>
                  <a:pt x="29897" y="23496"/>
                </a:lnTo>
                <a:cubicBezTo>
                  <a:pt x="29808" y="23482"/>
                  <a:pt x="29718" y="23476"/>
                  <a:pt x="29626" y="23476"/>
                </a:cubicBezTo>
                <a:cubicBezTo>
                  <a:pt x="28916" y="23476"/>
                  <a:pt x="28120" y="23869"/>
                  <a:pt x="27361" y="24448"/>
                </a:cubicBezTo>
                <a:cubicBezTo>
                  <a:pt x="27111" y="24639"/>
                  <a:pt x="26873" y="24865"/>
                  <a:pt x="26647" y="25079"/>
                </a:cubicBezTo>
                <a:lnTo>
                  <a:pt x="26528" y="25198"/>
                </a:lnTo>
                <a:cubicBezTo>
                  <a:pt x="26028" y="25758"/>
                  <a:pt x="25599" y="26365"/>
                  <a:pt x="25361" y="26972"/>
                </a:cubicBezTo>
                <a:cubicBezTo>
                  <a:pt x="25254" y="27234"/>
                  <a:pt x="25182" y="27508"/>
                  <a:pt x="25099" y="27758"/>
                </a:cubicBezTo>
                <a:lnTo>
                  <a:pt x="25063" y="27973"/>
                </a:lnTo>
                <a:lnTo>
                  <a:pt x="25063" y="27984"/>
                </a:lnTo>
                <a:cubicBezTo>
                  <a:pt x="24730" y="29520"/>
                  <a:pt x="25063" y="30925"/>
                  <a:pt x="25552" y="31973"/>
                </a:cubicBezTo>
                <a:cubicBezTo>
                  <a:pt x="25921" y="32771"/>
                  <a:pt x="26385" y="33366"/>
                  <a:pt x="26671" y="33699"/>
                </a:cubicBezTo>
                <a:cubicBezTo>
                  <a:pt x="23694" y="31699"/>
                  <a:pt x="20432" y="29199"/>
                  <a:pt x="17955" y="26484"/>
                </a:cubicBezTo>
                <a:cubicBezTo>
                  <a:pt x="18074" y="26460"/>
                  <a:pt x="18277" y="26449"/>
                  <a:pt x="18539" y="26401"/>
                </a:cubicBezTo>
                <a:cubicBezTo>
                  <a:pt x="18967" y="26329"/>
                  <a:pt x="19551" y="26199"/>
                  <a:pt x="20206" y="25901"/>
                </a:cubicBezTo>
                <a:cubicBezTo>
                  <a:pt x="21277" y="25437"/>
                  <a:pt x="22456" y="24603"/>
                  <a:pt x="23420" y="23341"/>
                </a:cubicBezTo>
                <a:lnTo>
                  <a:pt x="23539" y="23186"/>
                </a:lnTo>
                <a:cubicBezTo>
                  <a:pt x="23706" y="22972"/>
                  <a:pt x="23873" y="22734"/>
                  <a:pt x="24016" y="22472"/>
                </a:cubicBezTo>
                <a:cubicBezTo>
                  <a:pt x="24349" y="21924"/>
                  <a:pt x="24599" y="21269"/>
                  <a:pt x="24766" y="20615"/>
                </a:cubicBezTo>
                <a:lnTo>
                  <a:pt x="24790" y="20472"/>
                </a:lnTo>
                <a:cubicBezTo>
                  <a:pt x="24849" y="20186"/>
                  <a:pt x="24897" y="19912"/>
                  <a:pt x="24909" y="19650"/>
                </a:cubicBezTo>
                <a:cubicBezTo>
                  <a:pt x="24920" y="19198"/>
                  <a:pt x="24909" y="18757"/>
                  <a:pt x="24778" y="18400"/>
                </a:cubicBezTo>
                <a:cubicBezTo>
                  <a:pt x="24659" y="18055"/>
                  <a:pt x="24444" y="17805"/>
                  <a:pt x="24135" y="17602"/>
                </a:cubicBezTo>
                <a:lnTo>
                  <a:pt x="24087" y="17555"/>
                </a:lnTo>
                <a:lnTo>
                  <a:pt x="24028" y="17519"/>
                </a:lnTo>
                <a:cubicBezTo>
                  <a:pt x="23735" y="17373"/>
                  <a:pt x="23372" y="17305"/>
                  <a:pt x="22970" y="17305"/>
                </a:cubicBezTo>
                <a:cubicBezTo>
                  <a:pt x="22194" y="17305"/>
                  <a:pt x="21275" y="17556"/>
                  <a:pt x="20444" y="17971"/>
                </a:cubicBezTo>
                <a:lnTo>
                  <a:pt x="20301" y="18043"/>
                </a:lnTo>
                <a:cubicBezTo>
                  <a:pt x="19646" y="18388"/>
                  <a:pt x="19027" y="18829"/>
                  <a:pt x="18598" y="19341"/>
                </a:cubicBezTo>
                <a:cubicBezTo>
                  <a:pt x="18408" y="19567"/>
                  <a:pt x="18253" y="19781"/>
                  <a:pt x="18110" y="20007"/>
                </a:cubicBezTo>
                <a:lnTo>
                  <a:pt x="17991" y="20198"/>
                </a:lnTo>
                <a:lnTo>
                  <a:pt x="17991" y="20222"/>
                </a:lnTo>
                <a:cubicBezTo>
                  <a:pt x="17681" y="20734"/>
                  <a:pt x="17455" y="21269"/>
                  <a:pt x="17300" y="21805"/>
                </a:cubicBezTo>
                <a:cubicBezTo>
                  <a:pt x="17205" y="22222"/>
                  <a:pt x="17146" y="22627"/>
                  <a:pt x="17110" y="23031"/>
                </a:cubicBezTo>
                <a:cubicBezTo>
                  <a:pt x="17086" y="23412"/>
                  <a:pt x="17110" y="23793"/>
                  <a:pt x="17158" y="24127"/>
                </a:cubicBezTo>
                <a:cubicBezTo>
                  <a:pt x="17229" y="24829"/>
                  <a:pt x="17396" y="25425"/>
                  <a:pt x="17562" y="25829"/>
                </a:cubicBezTo>
                <a:cubicBezTo>
                  <a:pt x="17622" y="25972"/>
                  <a:pt x="17658" y="26091"/>
                  <a:pt x="17705" y="26199"/>
                </a:cubicBezTo>
                <a:cubicBezTo>
                  <a:pt x="17384" y="25829"/>
                  <a:pt x="17062" y="25460"/>
                  <a:pt x="16765" y="25079"/>
                </a:cubicBezTo>
                <a:cubicBezTo>
                  <a:pt x="14848" y="22627"/>
                  <a:pt x="13133" y="19817"/>
                  <a:pt x="11585" y="16507"/>
                </a:cubicBezTo>
                <a:lnTo>
                  <a:pt x="11621" y="16507"/>
                </a:lnTo>
                <a:cubicBezTo>
                  <a:pt x="11728" y="16543"/>
                  <a:pt x="11931" y="16566"/>
                  <a:pt x="12217" y="16602"/>
                </a:cubicBezTo>
                <a:cubicBezTo>
                  <a:pt x="12441" y="16633"/>
                  <a:pt x="12713" y="16651"/>
                  <a:pt x="13023" y="16651"/>
                </a:cubicBezTo>
                <a:cubicBezTo>
                  <a:pt x="13306" y="16651"/>
                  <a:pt x="13619" y="16636"/>
                  <a:pt x="13955" y="16602"/>
                </a:cubicBezTo>
                <a:cubicBezTo>
                  <a:pt x="15122" y="16483"/>
                  <a:pt x="16503" y="16054"/>
                  <a:pt x="17777" y="15114"/>
                </a:cubicBezTo>
                <a:cubicBezTo>
                  <a:pt x="17801" y="15114"/>
                  <a:pt x="17979" y="14983"/>
                  <a:pt x="17979" y="14983"/>
                </a:cubicBezTo>
                <a:cubicBezTo>
                  <a:pt x="18182" y="14816"/>
                  <a:pt x="18396" y="14638"/>
                  <a:pt x="18598" y="14447"/>
                </a:cubicBezTo>
                <a:cubicBezTo>
                  <a:pt x="19063" y="13995"/>
                  <a:pt x="19479" y="13399"/>
                  <a:pt x="19777" y="12756"/>
                </a:cubicBezTo>
                <a:lnTo>
                  <a:pt x="19848" y="12614"/>
                </a:lnTo>
                <a:cubicBezTo>
                  <a:pt x="19967" y="12328"/>
                  <a:pt x="20075" y="12042"/>
                  <a:pt x="20146" y="11780"/>
                </a:cubicBezTo>
                <a:cubicBezTo>
                  <a:pt x="20265" y="11304"/>
                  <a:pt x="20325" y="10792"/>
                  <a:pt x="20265" y="10363"/>
                </a:cubicBezTo>
                <a:cubicBezTo>
                  <a:pt x="20206" y="9947"/>
                  <a:pt x="20039" y="9577"/>
                  <a:pt x="19777" y="9268"/>
                </a:cubicBezTo>
                <a:lnTo>
                  <a:pt x="19729" y="9208"/>
                </a:lnTo>
                <a:lnTo>
                  <a:pt x="19670" y="9161"/>
                </a:lnTo>
                <a:cubicBezTo>
                  <a:pt x="19149" y="8655"/>
                  <a:pt x="18324" y="8429"/>
                  <a:pt x="17432" y="8429"/>
                </a:cubicBezTo>
                <a:cubicBezTo>
                  <a:pt x="16958" y="8429"/>
                  <a:pt x="16466" y="8493"/>
                  <a:pt x="15991" y="8613"/>
                </a:cubicBezTo>
                <a:lnTo>
                  <a:pt x="15836" y="8649"/>
                </a:lnTo>
                <a:cubicBezTo>
                  <a:pt x="15122" y="8863"/>
                  <a:pt x="14431" y="9173"/>
                  <a:pt x="13931" y="9589"/>
                </a:cubicBezTo>
                <a:cubicBezTo>
                  <a:pt x="13705" y="9768"/>
                  <a:pt x="13490" y="9958"/>
                  <a:pt x="13312" y="10161"/>
                </a:cubicBezTo>
                <a:lnTo>
                  <a:pt x="13169" y="10316"/>
                </a:lnTo>
                <a:lnTo>
                  <a:pt x="13169" y="10339"/>
                </a:lnTo>
                <a:cubicBezTo>
                  <a:pt x="12752" y="10792"/>
                  <a:pt x="12419" y="11292"/>
                  <a:pt x="12169" y="11792"/>
                </a:cubicBezTo>
                <a:cubicBezTo>
                  <a:pt x="11788" y="12566"/>
                  <a:pt x="11574" y="13352"/>
                  <a:pt x="11490" y="14054"/>
                </a:cubicBezTo>
                <a:cubicBezTo>
                  <a:pt x="11395" y="14757"/>
                  <a:pt x="11395" y="15376"/>
                  <a:pt x="11443" y="15816"/>
                </a:cubicBezTo>
                <a:cubicBezTo>
                  <a:pt x="11455" y="16019"/>
                  <a:pt x="11490" y="16173"/>
                  <a:pt x="11502" y="16293"/>
                </a:cubicBezTo>
                <a:cubicBezTo>
                  <a:pt x="10728" y="14626"/>
                  <a:pt x="9978" y="12840"/>
                  <a:pt x="9288" y="10899"/>
                </a:cubicBezTo>
                <a:cubicBezTo>
                  <a:pt x="9502" y="10554"/>
                  <a:pt x="9942" y="9839"/>
                  <a:pt x="10300" y="8887"/>
                </a:cubicBezTo>
                <a:cubicBezTo>
                  <a:pt x="10716" y="7756"/>
                  <a:pt x="11026" y="6315"/>
                  <a:pt x="10776" y="4696"/>
                </a:cubicBezTo>
                <a:cubicBezTo>
                  <a:pt x="10776" y="4672"/>
                  <a:pt x="10740" y="4458"/>
                  <a:pt x="10740" y="4458"/>
                </a:cubicBezTo>
                <a:cubicBezTo>
                  <a:pt x="10681" y="4184"/>
                  <a:pt x="10621" y="3898"/>
                  <a:pt x="10538" y="3624"/>
                </a:cubicBezTo>
                <a:cubicBezTo>
                  <a:pt x="10323" y="2969"/>
                  <a:pt x="9919" y="2291"/>
                  <a:pt x="9419" y="1719"/>
                </a:cubicBezTo>
                <a:lnTo>
                  <a:pt x="9299" y="1588"/>
                </a:lnTo>
                <a:cubicBezTo>
                  <a:pt x="8450" y="668"/>
                  <a:pt x="7339" y="0"/>
                  <a:pt x="62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2"/>
          <p:cNvSpPr txBox="1">
            <a:spLocks noGrp="1"/>
          </p:cNvSpPr>
          <p:nvPr>
            <p:ph type="ctrTitle"/>
          </p:nvPr>
        </p:nvSpPr>
        <p:spPr>
          <a:xfrm>
            <a:off x="713220" y="1500825"/>
            <a:ext cx="3902100" cy="166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200">
                <a:solidFill>
                  <a:srgbClr val="623C16"/>
                </a:solidFill>
              </a:rPr>
              <a:t>Ludwig</a:t>
            </a:r>
            <a:r>
              <a:rPr lang="en" sz="7800">
                <a:solidFill>
                  <a:srgbClr val="623C16"/>
                </a:solidFill>
              </a:rPr>
              <a:t> </a:t>
            </a:r>
            <a:r>
              <a:rPr lang="cs-CZ" sz="6000">
                <a:solidFill>
                  <a:srgbClr val="623C16"/>
                </a:solidFill>
              </a:rPr>
              <a:t>van Beethoven</a:t>
            </a:r>
            <a:endParaRPr sz="6000">
              <a:solidFill>
                <a:srgbClr val="623C16"/>
              </a:solidFill>
            </a:endParaRPr>
          </a:p>
        </p:txBody>
      </p:sp>
      <p:sp>
        <p:nvSpPr>
          <p:cNvPr id="805" name="Google Shape;805;p32"/>
          <p:cNvSpPr txBox="1">
            <a:spLocks noGrp="1"/>
          </p:cNvSpPr>
          <p:nvPr>
            <p:ph type="subTitle" idx="1"/>
          </p:nvPr>
        </p:nvSpPr>
        <p:spPr>
          <a:xfrm>
            <a:off x="7717457" y="4838137"/>
            <a:ext cx="1426543" cy="29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2">
                    <a:lumMod val="75000"/>
                  </a:schemeClr>
                </a:solidFill>
              </a:rPr>
              <a:t>Václav Vrba KIT4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6" name="Google Shape;806;p32"/>
          <p:cNvSpPr/>
          <p:nvPr/>
        </p:nvSpPr>
        <p:spPr>
          <a:xfrm>
            <a:off x="5331647" y="3642663"/>
            <a:ext cx="201726" cy="359013"/>
          </a:xfrm>
          <a:custGeom>
            <a:avLst/>
            <a:gdLst/>
            <a:ahLst/>
            <a:cxnLst/>
            <a:rect l="l" t="t" r="r" b="b"/>
            <a:pathLst>
              <a:path w="2183" h="3885" extrusionOk="0">
                <a:moveTo>
                  <a:pt x="2029" y="1"/>
                </a:moveTo>
                <a:lnTo>
                  <a:pt x="575" y="364"/>
                </a:lnTo>
                <a:cubicBezTo>
                  <a:pt x="556" y="364"/>
                  <a:pt x="517" y="403"/>
                  <a:pt x="517" y="422"/>
                </a:cubicBezTo>
                <a:lnTo>
                  <a:pt x="977" y="2872"/>
                </a:lnTo>
                <a:cubicBezTo>
                  <a:pt x="913" y="2843"/>
                  <a:pt x="840" y="2828"/>
                  <a:pt x="765" y="2828"/>
                </a:cubicBezTo>
                <a:cubicBezTo>
                  <a:pt x="639" y="2828"/>
                  <a:pt x="503" y="2871"/>
                  <a:pt x="383" y="2967"/>
                </a:cubicBezTo>
                <a:cubicBezTo>
                  <a:pt x="96" y="3159"/>
                  <a:pt x="0" y="3484"/>
                  <a:pt x="134" y="3714"/>
                </a:cubicBezTo>
                <a:cubicBezTo>
                  <a:pt x="216" y="3827"/>
                  <a:pt x="359" y="3884"/>
                  <a:pt x="512" y="3884"/>
                </a:cubicBezTo>
                <a:cubicBezTo>
                  <a:pt x="644" y="3884"/>
                  <a:pt x="785" y="3841"/>
                  <a:pt x="900" y="3752"/>
                </a:cubicBezTo>
                <a:cubicBezTo>
                  <a:pt x="938" y="3752"/>
                  <a:pt x="938" y="3733"/>
                  <a:pt x="957" y="3733"/>
                </a:cubicBezTo>
                <a:cubicBezTo>
                  <a:pt x="1168" y="3542"/>
                  <a:pt x="1264" y="3254"/>
                  <a:pt x="1225" y="2967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82" y="479"/>
                  <a:pt x="2029" y="1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2"/>
          <p:cNvGrpSpPr/>
          <p:nvPr/>
        </p:nvGrpSpPr>
        <p:grpSpPr>
          <a:xfrm>
            <a:off x="7181142" y="3687292"/>
            <a:ext cx="1072633" cy="1168210"/>
            <a:chOff x="7181142" y="3687292"/>
            <a:chExt cx="1072633" cy="1168210"/>
          </a:xfrm>
        </p:grpSpPr>
        <p:sp>
          <p:nvSpPr>
            <p:cNvPr id="808" name="Google Shape;808;p32"/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9" name="Google Shape;809;p32"/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810" name="Google Shape;810;p32"/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2"/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Obrázek 2" descr="Obsah obrázku Lidská tvář, osoba, portrét, oblečení&#10;&#10;Popis byl vytvořen automaticky">
            <a:extLst>
              <a:ext uri="{FF2B5EF4-FFF2-40B4-BE49-F238E27FC236}">
                <a16:creationId xmlns:a16="http://schemas.microsoft.com/office/drawing/2014/main" id="{6F6F38EA-D4E9-4B2E-2ABD-6BE72EDB7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424" t="1575" r="6538" b="1720"/>
          <a:stretch/>
        </p:blipFill>
        <p:spPr>
          <a:xfrm>
            <a:off x="5447024" y="1278820"/>
            <a:ext cx="3168087" cy="2880127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50"/>
          <p:cNvGrpSpPr/>
          <p:nvPr/>
        </p:nvGrpSpPr>
        <p:grpSpPr>
          <a:xfrm flipH="1">
            <a:off x="7699198" y="202488"/>
            <a:ext cx="1880539" cy="2048106"/>
            <a:chOff x="7181142" y="3687292"/>
            <a:chExt cx="1072633" cy="1168210"/>
          </a:xfrm>
        </p:grpSpPr>
        <p:sp>
          <p:nvSpPr>
            <p:cNvPr id="1548" name="Google Shape;1548;p50"/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9" name="Google Shape;1549;p50"/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1550" name="Google Shape;1550;p50"/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0"/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0"/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0"/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0"/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0"/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0"/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0"/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0"/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0"/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0"/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1" name="Google Shape;1561;p50"/>
          <p:cNvSpPr txBox="1">
            <a:spLocks noGrp="1"/>
          </p:cNvSpPr>
          <p:nvPr>
            <p:ph type="title"/>
          </p:nvPr>
        </p:nvSpPr>
        <p:spPr>
          <a:xfrm>
            <a:off x="713225" y="1640519"/>
            <a:ext cx="38589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Probe</a:t>
            </a:r>
            <a:endParaRPr lang="en-US"/>
          </a:p>
        </p:txBody>
      </p:sp>
      <p:sp>
        <p:nvSpPr>
          <p:cNvPr id="1562" name="Google Shape;1562;p50"/>
          <p:cNvSpPr txBox="1">
            <a:spLocks noGrp="1"/>
          </p:cNvSpPr>
          <p:nvPr>
            <p:ph type="subTitle" idx="1"/>
          </p:nvPr>
        </p:nvSpPr>
        <p:spPr>
          <a:xfrm>
            <a:off x="713225" y="2159281"/>
            <a:ext cx="3858900" cy="134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cs-CZ">
                <a:hlinkClick r:id="rId4"/>
              </a:rPr>
              <a:t>Ode </a:t>
            </a:r>
            <a:r>
              <a:rPr lang="cs-CZ" err="1">
                <a:hlinkClick r:id="rId4"/>
              </a:rPr>
              <a:t>an</a:t>
            </a:r>
            <a:r>
              <a:rPr lang="cs-CZ">
                <a:hlinkClick r:id="rId4"/>
              </a:rPr>
              <a:t> </a:t>
            </a:r>
            <a:r>
              <a:rPr lang="cs-CZ" err="1">
                <a:hlinkClick r:id="rId4"/>
              </a:rPr>
              <a:t>die</a:t>
            </a:r>
            <a:r>
              <a:rPr lang="cs-CZ">
                <a:hlinkClick r:id="rId4"/>
              </a:rPr>
              <a:t> Freude</a:t>
            </a:r>
            <a:endParaRPr lang="cs-CZ"/>
          </a:p>
        </p:txBody>
      </p:sp>
      <p:grpSp>
        <p:nvGrpSpPr>
          <p:cNvPr id="1563" name="Google Shape;1563;p50"/>
          <p:cNvGrpSpPr/>
          <p:nvPr/>
        </p:nvGrpSpPr>
        <p:grpSpPr>
          <a:xfrm>
            <a:off x="679799" y="432590"/>
            <a:ext cx="8747654" cy="4920635"/>
            <a:chOff x="123710" y="185884"/>
            <a:chExt cx="8747654" cy="4920635"/>
          </a:xfrm>
        </p:grpSpPr>
        <p:sp>
          <p:nvSpPr>
            <p:cNvPr id="1564" name="Google Shape;1564;p50"/>
            <p:cNvSpPr/>
            <p:nvPr/>
          </p:nvSpPr>
          <p:spPr>
            <a:xfrm flipH="1">
              <a:off x="7935677" y="502108"/>
              <a:ext cx="201720" cy="159663"/>
            </a:xfrm>
            <a:custGeom>
              <a:avLst/>
              <a:gdLst/>
              <a:ahLst/>
              <a:cxnLst/>
              <a:rect l="l" t="t" r="r" b="b"/>
              <a:pathLst>
                <a:path w="2662" h="2107" extrusionOk="0">
                  <a:moveTo>
                    <a:pt x="1340" y="1"/>
                  </a:moveTo>
                  <a:lnTo>
                    <a:pt x="1149" y="920"/>
                  </a:lnTo>
                  <a:lnTo>
                    <a:pt x="1" y="1054"/>
                  </a:lnTo>
                  <a:lnTo>
                    <a:pt x="1149" y="1207"/>
                  </a:lnTo>
                  <a:lnTo>
                    <a:pt x="1340" y="2106"/>
                  </a:lnTo>
                  <a:lnTo>
                    <a:pt x="1513" y="1207"/>
                  </a:lnTo>
                  <a:lnTo>
                    <a:pt x="2661" y="1054"/>
                  </a:lnTo>
                  <a:lnTo>
                    <a:pt x="1513" y="92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0"/>
            <p:cNvSpPr/>
            <p:nvPr/>
          </p:nvSpPr>
          <p:spPr>
            <a:xfrm flipH="1">
              <a:off x="123710" y="1858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0"/>
            <p:cNvSpPr/>
            <p:nvPr/>
          </p:nvSpPr>
          <p:spPr>
            <a:xfrm flipH="1">
              <a:off x="4404150" y="6399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0"/>
            <p:cNvSpPr/>
            <p:nvPr/>
          </p:nvSpPr>
          <p:spPr>
            <a:xfrm flipH="1">
              <a:off x="7161366" y="5006701"/>
              <a:ext cx="125848" cy="99818"/>
            </a:xfrm>
            <a:custGeom>
              <a:avLst/>
              <a:gdLst/>
              <a:ahLst/>
              <a:cxnLst/>
              <a:rect l="l" t="t" r="r" b="b"/>
              <a:pathLst>
                <a:path w="1112" h="882" extrusionOk="0">
                  <a:moveTo>
                    <a:pt x="575" y="1"/>
                  </a:moveTo>
                  <a:lnTo>
                    <a:pt x="479" y="383"/>
                  </a:lnTo>
                  <a:lnTo>
                    <a:pt x="1" y="441"/>
                  </a:lnTo>
                  <a:lnTo>
                    <a:pt x="479" y="498"/>
                  </a:lnTo>
                  <a:lnTo>
                    <a:pt x="575" y="881"/>
                  </a:lnTo>
                  <a:lnTo>
                    <a:pt x="633" y="498"/>
                  </a:lnTo>
                  <a:lnTo>
                    <a:pt x="1111" y="441"/>
                  </a:lnTo>
                  <a:lnTo>
                    <a:pt x="633" y="383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0"/>
            <p:cNvSpPr/>
            <p:nvPr/>
          </p:nvSpPr>
          <p:spPr>
            <a:xfrm flipH="1">
              <a:off x="3048102" y="6399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0"/>
            <p:cNvSpPr/>
            <p:nvPr/>
          </p:nvSpPr>
          <p:spPr>
            <a:xfrm flipH="1">
              <a:off x="7289131" y="354888"/>
              <a:ext cx="47759" cy="36894"/>
            </a:xfrm>
            <a:custGeom>
              <a:avLst/>
              <a:gdLst/>
              <a:ahLst/>
              <a:cxnLst/>
              <a:rect l="l" t="t" r="r" b="b"/>
              <a:pathLst>
                <a:path w="422" h="326" extrusionOk="0">
                  <a:moveTo>
                    <a:pt x="192" y="1"/>
                  </a:moveTo>
                  <a:cubicBezTo>
                    <a:pt x="1" y="1"/>
                    <a:pt x="1" y="326"/>
                    <a:pt x="192" y="326"/>
                  </a:cubicBezTo>
                  <a:cubicBezTo>
                    <a:pt x="422" y="326"/>
                    <a:pt x="422" y="1"/>
                    <a:pt x="192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0"/>
            <p:cNvSpPr/>
            <p:nvPr/>
          </p:nvSpPr>
          <p:spPr>
            <a:xfrm flipH="1">
              <a:off x="8713011" y="4464571"/>
              <a:ext cx="30538" cy="24703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402" y="326"/>
                    <a:pt x="402" y="1"/>
                    <a:pt x="192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0"/>
            <p:cNvSpPr/>
            <p:nvPr/>
          </p:nvSpPr>
          <p:spPr>
            <a:xfrm flipH="1">
              <a:off x="1137503" y="6247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0"/>
            <p:cNvSpPr/>
            <p:nvPr/>
          </p:nvSpPr>
          <p:spPr>
            <a:xfrm flipH="1">
              <a:off x="2409710" y="2620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0"/>
            <p:cNvSpPr/>
            <p:nvPr/>
          </p:nvSpPr>
          <p:spPr>
            <a:xfrm flipH="1">
              <a:off x="8828019" y="354827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0"/>
            <p:cNvSpPr/>
            <p:nvPr/>
          </p:nvSpPr>
          <p:spPr>
            <a:xfrm flipH="1">
              <a:off x="5340080" y="489276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6244003" y="3991224"/>
              <a:ext cx="125847" cy="225826"/>
            </a:xfrm>
            <a:custGeom>
              <a:avLst/>
              <a:gdLst/>
              <a:ahLst/>
              <a:cxnLst/>
              <a:rect l="l" t="t" r="r" b="b"/>
              <a:pathLst>
                <a:path w="2164" h="3883" extrusionOk="0">
                  <a:moveTo>
                    <a:pt x="2029" y="0"/>
                  </a:moveTo>
                  <a:lnTo>
                    <a:pt x="575" y="345"/>
                  </a:lnTo>
                  <a:cubicBezTo>
                    <a:pt x="536" y="345"/>
                    <a:pt x="517" y="402"/>
                    <a:pt x="517" y="422"/>
                  </a:cubicBezTo>
                  <a:lnTo>
                    <a:pt x="977" y="2872"/>
                  </a:lnTo>
                  <a:cubicBezTo>
                    <a:pt x="912" y="2843"/>
                    <a:pt x="838" y="2828"/>
                    <a:pt x="760" y="2828"/>
                  </a:cubicBezTo>
                  <a:cubicBezTo>
                    <a:pt x="630" y="2828"/>
                    <a:pt x="491" y="2871"/>
                    <a:pt x="383" y="2967"/>
                  </a:cubicBezTo>
                  <a:cubicBezTo>
                    <a:pt x="77" y="3159"/>
                    <a:pt x="0" y="3484"/>
                    <a:pt x="134" y="3695"/>
                  </a:cubicBezTo>
                  <a:cubicBezTo>
                    <a:pt x="218" y="3820"/>
                    <a:pt x="358" y="3883"/>
                    <a:pt x="512" y="3883"/>
                  </a:cubicBezTo>
                  <a:cubicBezTo>
                    <a:pt x="641" y="3883"/>
                    <a:pt x="778" y="3839"/>
                    <a:pt x="900" y="3752"/>
                  </a:cubicBezTo>
                  <a:cubicBezTo>
                    <a:pt x="919" y="3752"/>
                    <a:pt x="919" y="3714"/>
                    <a:pt x="957" y="3714"/>
                  </a:cubicBezTo>
                  <a:cubicBezTo>
                    <a:pt x="1168" y="3522"/>
                    <a:pt x="1264" y="3235"/>
                    <a:pt x="1206" y="2948"/>
                  </a:cubicBezTo>
                  <a:lnTo>
                    <a:pt x="900" y="1187"/>
                  </a:lnTo>
                  <a:lnTo>
                    <a:pt x="1379" y="1072"/>
                  </a:lnTo>
                  <a:cubicBezTo>
                    <a:pt x="1857" y="958"/>
                    <a:pt x="2163" y="479"/>
                    <a:pt x="2029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0"/>
            <p:cNvSpPr/>
            <p:nvPr/>
          </p:nvSpPr>
          <p:spPr>
            <a:xfrm flipH="1">
              <a:off x="1750567" y="7114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0"/>
            <p:cNvSpPr/>
            <p:nvPr/>
          </p:nvSpPr>
          <p:spPr>
            <a:xfrm flipH="1">
              <a:off x="3769468" y="1235687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0"/>
            <p:cNvSpPr/>
            <p:nvPr/>
          </p:nvSpPr>
          <p:spPr>
            <a:xfrm flipH="1">
              <a:off x="6218814" y="871828"/>
              <a:ext cx="140900" cy="141013"/>
            </a:xfrm>
            <a:custGeom>
              <a:avLst/>
              <a:gdLst/>
              <a:ahLst/>
              <a:cxnLst/>
              <a:rect l="l" t="t" r="r" b="b"/>
              <a:pathLst>
                <a:path w="1245" h="1246" extrusionOk="0">
                  <a:moveTo>
                    <a:pt x="632" y="1"/>
                  </a:moveTo>
                  <a:lnTo>
                    <a:pt x="537" y="537"/>
                  </a:lnTo>
                  <a:lnTo>
                    <a:pt x="1" y="633"/>
                  </a:lnTo>
                  <a:lnTo>
                    <a:pt x="537" y="709"/>
                  </a:lnTo>
                  <a:lnTo>
                    <a:pt x="632" y="1245"/>
                  </a:lnTo>
                  <a:lnTo>
                    <a:pt x="690" y="709"/>
                  </a:lnTo>
                  <a:lnTo>
                    <a:pt x="1245" y="633"/>
                  </a:lnTo>
                  <a:lnTo>
                    <a:pt x="690" y="53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0"/>
            <p:cNvSpPr/>
            <p:nvPr/>
          </p:nvSpPr>
          <p:spPr>
            <a:xfrm flipH="1">
              <a:off x="3958102" y="4406473"/>
              <a:ext cx="138749" cy="140900"/>
            </a:xfrm>
            <a:custGeom>
              <a:avLst/>
              <a:gdLst/>
              <a:ahLst/>
              <a:cxnLst/>
              <a:rect l="l" t="t" r="r" b="b"/>
              <a:pathLst>
                <a:path w="1226" h="1245" extrusionOk="0">
                  <a:moveTo>
                    <a:pt x="613" y="1"/>
                  </a:moveTo>
                  <a:lnTo>
                    <a:pt x="536" y="556"/>
                  </a:lnTo>
                  <a:lnTo>
                    <a:pt x="0" y="632"/>
                  </a:lnTo>
                  <a:lnTo>
                    <a:pt x="53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2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0"/>
            <p:cNvSpPr/>
            <p:nvPr/>
          </p:nvSpPr>
          <p:spPr>
            <a:xfrm flipH="1">
              <a:off x="5767106" y="4166044"/>
              <a:ext cx="47759" cy="36894"/>
            </a:xfrm>
            <a:custGeom>
              <a:avLst/>
              <a:gdLst/>
              <a:ahLst/>
              <a:cxnLst/>
              <a:rect l="l" t="t" r="r" b="b"/>
              <a:pathLst>
                <a:path w="422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21" y="326"/>
                    <a:pt x="421" y="0"/>
                    <a:pt x="192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0"/>
            <p:cNvSpPr/>
            <p:nvPr/>
          </p:nvSpPr>
          <p:spPr>
            <a:xfrm flipH="1">
              <a:off x="3866909" y="8349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0"/>
            <p:cNvSpPr/>
            <p:nvPr/>
          </p:nvSpPr>
          <p:spPr>
            <a:xfrm flipH="1">
              <a:off x="8617794" y="1538215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0"/>
            <p:cNvSpPr/>
            <p:nvPr/>
          </p:nvSpPr>
          <p:spPr>
            <a:xfrm flipH="1">
              <a:off x="3617818" y="1948343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0"/>
                  </a:moveTo>
                  <a:cubicBezTo>
                    <a:pt x="0" y="0"/>
                    <a:pt x="0" y="307"/>
                    <a:pt x="192" y="307"/>
                  </a:cubicBezTo>
                  <a:cubicBezTo>
                    <a:pt x="402" y="307"/>
                    <a:pt x="402" y="0"/>
                    <a:pt x="192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0"/>
            <p:cNvSpPr/>
            <p:nvPr/>
          </p:nvSpPr>
          <p:spPr>
            <a:xfrm flipH="1">
              <a:off x="3240833" y="1287634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0"/>
            <p:cNvSpPr/>
            <p:nvPr/>
          </p:nvSpPr>
          <p:spPr>
            <a:xfrm flipH="1">
              <a:off x="4941384" y="8001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0"/>
            <p:cNvSpPr/>
            <p:nvPr/>
          </p:nvSpPr>
          <p:spPr>
            <a:xfrm flipH="1">
              <a:off x="6450727" y="4573496"/>
              <a:ext cx="201720" cy="159663"/>
            </a:xfrm>
            <a:custGeom>
              <a:avLst/>
              <a:gdLst/>
              <a:ahLst/>
              <a:cxnLst/>
              <a:rect l="l" t="t" r="r" b="b"/>
              <a:pathLst>
                <a:path w="2662" h="2107" extrusionOk="0">
                  <a:moveTo>
                    <a:pt x="1340" y="1"/>
                  </a:moveTo>
                  <a:lnTo>
                    <a:pt x="1149" y="920"/>
                  </a:lnTo>
                  <a:lnTo>
                    <a:pt x="1" y="1054"/>
                  </a:lnTo>
                  <a:lnTo>
                    <a:pt x="1149" y="1207"/>
                  </a:lnTo>
                  <a:lnTo>
                    <a:pt x="1340" y="2106"/>
                  </a:lnTo>
                  <a:lnTo>
                    <a:pt x="1513" y="1207"/>
                  </a:lnTo>
                  <a:lnTo>
                    <a:pt x="2661" y="1054"/>
                  </a:lnTo>
                  <a:lnTo>
                    <a:pt x="1513" y="92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0"/>
            <p:cNvSpPr/>
            <p:nvPr/>
          </p:nvSpPr>
          <p:spPr>
            <a:xfrm flipH="1">
              <a:off x="8137402" y="42170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0"/>
            <p:cNvSpPr/>
            <p:nvPr/>
          </p:nvSpPr>
          <p:spPr>
            <a:xfrm flipH="1">
              <a:off x="7389014" y="3935803"/>
              <a:ext cx="140900" cy="141013"/>
            </a:xfrm>
            <a:custGeom>
              <a:avLst/>
              <a:gdLst/>
              <a:ahLst/>
              <a:cxnLst/>
              <a:rect l="l" t="t" r="r" b="b"/>
              <a:pathLst>
                <a:path w="1245" h="1246" extrusionOk="0">
                  <a:moveTo>
                    <a:pt x="632" y="1"/>
                  </a:moveTo>
                  <a:lnTo>
                    <a:pt x="537" y="537"/>
                  </a:lnTo>
                  <a:lnTo>
                    <a:pt x="1" y="633"/>
                  </a:lnTo>
                  <a:lnTo>
                    <a:pt x="537" y="709"/>
                  </a:lnTo>
                  <a:lnTo>
                    <a:pt x="632" y="1245"/>
                  </a:lnTo>
                  <a:lnTo>
                    <a:pt x="690" y="709"/>
                  </a:lnTo>
                  <a:lnTo>
                    <a:pt x="1245" y="633"/>
                  </a:lnTo>
                  <a:lnTo>
                    <a:pt x="690" y="53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0"/>
            <p:cNvSpPr/>
            <p:nvPr/>
          </p:nvSpPr>
          <p:spPr>
            <a:xfrm flipH="1">
              <a:off x="8305902" y="30021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0"/>
            <p:cNvSpPr/>
            <p:nvPr/>
          </p:nvSpPr>
          <p:spPr>
            <a:xfrm flipH="1">
              <a:off x="4024242" y="32080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0"/>
            <p:cNvSpPr/>
            <p:nvPr/>
          </p:nvSpPr>
          <p:spPr>
            <a:xfrm flipH="1">
              <a:off x="4191944" y="3987802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0"/>
            <p:cNvSpPr/>
            <p:nvPr/>
          </p:nvSpPr>
          <p:spPr>
            <a:xfrm flipH="1">
              <a:off x="5042377" y="401198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0"/>
            <p:cNvSpPr/>
            <p:nvPr/>
          </p:nvSpPr>
          <p:spPr>
            <a:xfrm flipH="1">
              <a:off x="5260619" y="4458415"/>
              <a:ext cx="43345" cy="37007"/>
            </a:xfrm>
            <a:custGeom>
              <a:avLst/>
              <a:gdLst/>
              <a:ahLst/>
              <a:cxnLst/>
              <a:rect l="l" t="t" r="r" b="b"/>
              <a:pathLst>
                <a:path w="383" h="327" extrusionOk="0">
                  <a:moveTo>
                    <a:pt x="192" y="1"/>
                  </a:moveTo>
                  <a:cubicBezTo>
                    <a:pt x="0" y="1"/>
                    <a:pt x="0" y="326"/>
                    <a:pt x="192" y="326"/>
                  </a:cubicBezTo>
                  <a:cubicBezTo>
                    <a:pt x="383" y="326"/>
                    <a:pt x="383" y="1"/>
                    <a:pt x="192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4" name="Google Shape;1594;p50"/>
          <p:cNvSpPr/>
          <p:nvPr/>
        </p:nvSpPr>
        <p:spPr>
          <a:xfrm>
            <a:off x="2821595" y="817365"/>
            <a:ext cx="5225605" cy="3971247"/>
          </a:xfrm>
          <a:custGeom>
            <a:avLst/>
            <a:gdLst/>
            <a:ahLst/>
            <a:cxnLst/>
            <a:rect l="l" t="t" r="r" b="b"/>
            <a:pathLst>
              <a:path w="184777" h="129821" extrusionOk="0">
                <a:moveTo>
                  <a:pt x="6262" y="1"/>
                </a:moveTo>
                <a:cubicBezTo>
                  <a:pt x="2828" y="1"/>
                  <a:pt x="1" y="2797"/>
                  <a:pt x="1" y="6262"/>
                </a:cubicBezTo>
                <a:lnTo>
                  <a:pt x="1" y="102312"/>
                </a:lnTo>
                <a:cubicBezTo>
                  <a:pt x="1" y="105777"/>
                  <a:pt x="2828" y="108574"/>
                  <a:pt x="6262" y="108574"/>
                </a:cubicBezTo>
                <a:lnTo>
                  <a:pt x="74957" y="108574"/>
                </a:lnTo>
                <a:lnTo>
                  <a:pt x="74288" y="111613"/>
                </a:lnTo>
                <a:lnTo>
                  <a:pt x="71613" y="123315"/>
                </a:lnTo>
                <a:lnTo>
                  <a:pt x="59394" y="123315"/>
                </a:lnTo>
                <a:cubicBezTo>
                  <a:pt x="58026" y="123315"/>
                  <a:pt x="56871" y="124440"/>
                  <a:pt x="56871" y="125838"/>
                </a:cubicBezTo>
                <a:lnTo>
                  <a:pt x="56871" y="125899"/>
                </a:lnTo>
                <a:lnTo>
                  <a:pt x="56871" y="127328"/>
                </a:lnTo>
                <a:cubicBezTo>
                  <a:pt x="56871" y="128695"/>
                  <a:pt x="57966" y="129820"/>
                  <a:pt x="59394" y="129820"/>
                </a:cubicBezTo>
                <a:lnTo>
                  <a:pt x="129152" y="129820"/>
                </a:lnTo>
                <a:cubicBezTo>
                  <a:pt x="130520" y="129820"/>
                  <a:pt x="131645" y="128726"/>
                  <a:pt x="131645" y="127328"/>
                </a:cubicBezTo>
                <a:lnTo>
                  <a:pt x="131645" y="125899"/>
                </a:lnTo>
                <a:lnTo>
                  <a:pt x="131645" y="125838"/>
                </a:lnTo>
                <a:cubicBezTo>
                  <a:pt x="131645" y="124471"/>
                  <a:pt x="130550" y="123315"/>
                  <a:pt x="129152" y="123315"/>
                </a:cubicBezTo>
                <a:lnTo>
                  <a:pt x="116903" y="123315"/>
                </a:lnTo>
                <a:lnTo>
                  <a:pt x="114258" y="111613"/>
                </a:lnTo>
                <a:lnTo>
                  <a:pt x="113559" y="108574"/>
                </a:lnTo>
                <a:lnTo>
                  <a:pt x="178484" y="108574"/>
                </a:lnTo>
                <a:cubicBezTo>
                  <a:pt x="181950" y="108574"/>
                  <a:pt x="184776" y="105777"/>
                  <a:pt x="184776" y="102312"/>
                </a:cubicBezTo>
                <a:lnTo>
                  <a:pt x="184776" y="6262"/>
                </a:lnTo>
                <a:cubicBezTo>
                  <a:pt x="184655" y="2797"/>
                  <a:pt x="181858" y="1"/>
                  <a:pt x="178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Online médium 2" title="Ludwig van Beethoven: Ode an die Freude/Ode to Joy 1">
            <a:hlinkClick r:id="" action="ppaction://media"/>
            <a:extLst>
              <a:ext uri="{FF2B5EF4-FFF2-40B4-BE49-F238E27FC236}">
                <a16:creationId xmlns:a16="http://schemas.microsoft.com/office/drawing/2014/main" id="{0B28C045-B06D-0783-4326-6F929DEDB6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101" y="926295"/>
            <a:ext cx="4137833" cy="3103376"/>
          </a:xfrm>
          <a:prstGeom prst="rect">
            <a:avLst/>
          </a:prstGeom>
        </p:spPr>
      </p:pic>
      <p:sp>
        <p:nvSpPr>
          <p:cNvPr id="4" name="Google Shape;1575;p50">
            <a:extLst>
              <a:ext uri="{FF2B5EF4-FFF2-40B4-BE49-F238E27FC236}">
                <a16:creationId xmlns:a16="http://schemas.microsoft.com/office/drawing/2014/main" id="{E4F932FA-2D71-1EB7-69F3-D09D9EB1C9A0}"/>
              </a:ext>
            </a:extLst>
          </p:cNvPr>
          <p:cNvSpPr/>
          <p:nvPr/>
        </p:nvSpPr>
        <p:spPr>
          <a:xfrm>
            <a:off x="2427995" y="3023019"/>
            <a:ext cx="125847" cy="225826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575;p50">
            <a:extLst>
              <a:ext uri="{FF2B5EF4-FFF2-40B4-BE49-F238E27FC236}">
                <a16:creationId xmlns:a16="http://schemas.microsoft.com/office/drawing/2014/main" id="{B75AF47D-F26A-0A73-A037-E4D30CF7CBA4}"/>
              </a:ext>
            </a:extLst>
          </p:cNvPr>
          <p:cNvSpPr/>
          <p:nvPr/>
        </p:nvSpPr>
        <p:spPr>
          <a:xfrm rot="1512762">
            <a:off x="8328748" y="1943244"/>
            <a:ext cx="125847" cy="225826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75;p50">
            <a:extLst>
              <a:ext uri="{FF2B5EF4-FFF2-40B4-BE49-F238E27FC236}">
                <a16:creationId xmlns:a16="http://schemas.microsoft.com/office/drawing/2014/main" id="{56573690-4DD4-C1A2-9F54-74F4D2ABA473}"/>
              </a:ext>
            </a:extLst>
          </p:cNvPr>
          <p:cNvSpPr/>
          <p:nvPr/>
        </p:nvSpPr>
        <p:spPr>
          <a:xfrm rot="1214965">
            <a:off x="1906347" y="1013708"/>
            <a:ext cx="125847" cy="225826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rgbClr val="A87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>
          <a:extLst>
            <a:ext uri="{FF2B5EF4-FFF2-40B4-BE49-F238E27FC236}">
              <a16:creationId xmlns:a16="http://schemas.microsoft.com/office/drawing/2014/main" id="{281D9B0D-9AC3-FC65-5E80-9006DEFBF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58">
            <a:extLst>
              <a:ext uri="{FF2B5EF4-FFF2-40B4-BE49-F238E27FC236}">
                <a16:creationId xmlns:a16="http://schemas.microsoft.com/office/drawing/2014/main" id="{AB9F73DD-F21B-EEBE-2539-F9CAADD1C5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75" y="1857909"/>
            <a:ext cx="3933327" cy="16730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800" err="1"/>
              <a:t>Fragen</a:t>
            </a:r>
            <a:endParaRPr sz="8800"/>
          </a:p>
        </p:txBody>
      </p:sp>
      <p:pic>
        <p:nvPicPr>
          <p:cNvPr id="3074" name="Picture 2" descr="Složitý život Beethovena: Z týraného génia vyrostl muž ...">
            <a:extLst>
              <a:ext uri="{FF2B5EF4-FFF2-40B4-BE49-F238E27FC236}">
                <a16:creationId xmlns:a16="http://schemas.microsoft.com/office/drawing/2014/main" id="{B3A88D8C-1AF6-9128-1B13-898E92F50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0" r="19578"/>
          <a:stretch/>
        </p:blipFill>
        <p:spPr bwMode="auto">
          <a:xfrm>
            <a:off x="5394064" y="1294730"/>
            <a:ext cx="3036661" cy="27994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064;p39">
            <a:extLst>
              <a:ext uri="{FF2B5EF4-FFF2-40B4-BE49-F238E27FC236}">
                <a16:creationId xmlns:a16="http://schemas.microsoft.com/office/drawing/2014/main" id="{A61F4AF4-E51D-8782-E1AB-137DB327C449}"/>
              </a:ext>
            </a:extLst>
          </p:cNvPr>
          <p:cNvGrpSpPr/>
          <p:nvPr/>
        </p:nvGrpSpPr>
        <p:grpSpPr>
          <a:xfrm>
            <a:off x="1040141" y="644081"/>
            <a:ext cx="356096" cy="354469"/>
            <a:chOff x="-9089725" y="3180200"/>
            <a:chExt cx="353550" cy="351900"/>
          </a:xfrm>
          <a:solidFill>
            <a:schemeClr val="accent6"/>
          </a:solidFill>
        </p:grpSpPr>
        <p:sp>
          <p:nvSpPr>
            <p:cNvPr id="7" name="Google Shape;1065;p39">
              <a:extLst>
                <a:ext uri="{FF2B5EF4-FFF2-40B4-BE49-F238E27FC236}">
                  <a16:creationId xmlns:a16="http://schemas.microsoft.com/office/drawing/2014/main" id="{0FDF4EA0-0033-011D-8D5E-6D4B08C98DE0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66;p39">
              <a:extLst>
                <a:ext uri="{FF2B5EF4-FFF2-40B4-BE49-F238E27FC236}">
                  <a16:creationId xmlns:a16="http://schemas.microsoft.com/office/drawing/2014/main" id="{342D3124-EE23-D69D-155D-3488A5EA07FD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064;p39">
            <a:extLst>
              <a:ext uri="{FF2B5EF4-FFF2-40B4-BE49-F238E27FC236}">
                <a16:creationId xmlns:a16="http://schemas.microsoft.com/office/drawing/2014/main" id="{B0EDD0DF-2595-D99E-6AC6-15A21D51C8FC}"/>
              </a:ext>
            </a:extLst>
          </p:cNvPr>
          <p:cNvGrpSpPr/>
          <p:nvPr/>
        </p:nvGrpSpPr>
        <p:grpSpPr>
          <a:xfrm rot="21220014">
            <a:off x="2145720" y="1640467"/>
            <a:ext cx="356096" cy="354469"/>
            <a:chOff x="-9089725" y="3180200"/>
            <a:chExt cx="353550" cy="351900"/>
          </a:xfrm>
          <a:solidFill>
            <a:schemeClr val="accent6"/>
          </a:solidFill>
        </p:grpSpPr>
        <p:sp>
          <p:nvSpPr>
            <p:cNvPr id="13" name="Google Shape;1065;p39">
              <a:extLst>
                <a:ext uri="{FF2B5EF4-FFF2-40B4-BE49-F238E27FC236}">
                  <a16:creationId xmlns:a16="http://schemas.microsoft.com/office/drawing/2014/main" id="{CD7C92AE-F83A-8DDF-AF09-6296A1EBC85D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66;p39">
              <a:extLst>
                <a:ext uri="{FF2B5EF4-FFF2-40B4-BE49-F238E27FC236}">
                  <a16:creationId xmlns:a16="http://schemas.microsoft.com/office/drawing/2014/main" id="{77EF0DD9-C874-6EE7-9A01-AD618721DB68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064;p39">
            <a:extLst>
              <a:ext uri="{FF2B5EF4-FFF2-40B4-BE49-F238E27FC236}">
                <a16:creationId xmlns:a16="http://schemas.microsoft.com/office/drawing/2014/main" id="{92F803E9-4F8F-DB62-0745-695B35E7223B}"/>
              </a:ext>
            </a:extLst>
          </p:cNvPr>
          <p:cNvGrpSpPr/>
          <p:nvPr/>
        </p:nvGrpSpPr>
        <p:grpSpPr>
          <a:xfrm rot="21220014">
            <a:off x="4022439" y="1575912"/>
            <a:ext cx="188709" cy="187847"/>
            <a:chOff x="-9089725" y="3180200"/>
            <a:chExt cx="353550" cy="351900"/>
          </a:xfrm>
          <a:solidFill>
            <a:schemeClr val="accent6"/>
          </a:solidFill>
        </p:grpSpPr>
        <p:sp>
          <p:nvSpPr>
            <p:cNvPr id="16" name="Google Shape;1065;p39">
              <a:extLst>
                <a:ext uri="{FF2B5EF4-FFF2-40B4-BE49-F238E27FC236}">
                  <a16:creationId xmlns:a16="http://schemas.microsoft.com/office/drawing/2014/main" id="{C1FBDF99-1FC5-C909-D994-084421AE68EA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66;p39">
              <a:extLst>
                <a:ext uri="{FF2B5EF4-FFF2-40B4-BE49-F238E27FC236}">
                  <a16:creationId xmlns:a16="http://schemas.microsoft.com/office/drawing/2014/main" id="{14E89894-4691-3B2B-53D3-E77918B61A67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066;p39">
            <a:extLst>
              <a:ext uri="{FF2B5EF4-FFF2-40B4-BE49-F238E27FC236}">
                <a16:creationId xmlns:a16="http://schemas.microsoft.com/office/drawing/2014/main" id="{2006D8E4-BCD6-19EE-C1A8-2187B5457E9B}"/>
              </a:ext>
            </a:extLst>
          </p:cNvPr>
          <p:cNvSpPr/>
          <p:nvPr/>
        </p:nvSpPr>
        <p:spPr>
          <a:xfrm rot="336118">
            <a:off x="3815842" y="3486876"/>
            <a:ext cx="230750" cy="269478"/>
          </a:xfrm>
          <a:custGeom>
            <a:avLst/>
            <a:gdLst/>
            <a:ahLst/>
            <a:cxnLst/>
            <a:rect l="l" t="t" r="r" b="b"/>
            <a:pathLst>
              <a:path w="9164" h="10701" extrusionOk="0">
                <a:moveTo>
                  <a:pt x="8747" y="0"/>
                </a:moveTo>
                <a:cubicBezTo>
                  <a:pt x="8709" y="0"/>
                  <a:pt x="8671" y="7"/>
                  <a:pt x="8633" y="21"/>
                </a:cubicBezTo>
                <a:lnTo>
                  <a:pt x="2804" y="1659"/>
                </a:lnTo>
                <a:cubicBezTo>
                  <a:pt x="2584" y="1690"/>
                  <a:pt x="2489" y="1848"/>
                  <a:pt x="2489" y="2069"/>
                </a:cubicBezTo>
                <a:lnTo>
                  <a:pt x="2489" y="7645"/>
                </a:lnTo>
                <a:cubicBezTo>
                  <a:pt x="2237" y="7487"/>
                  <a:pt x="1985" y="7424"/>
                  <a:pt x="1670" y="7424"/>
                </a:cubicBezTo>
                <a:cubicBezTo>
                  <a:pt x="757" y="7424"/>
                  <a:pt x="1" y="8149"/>
                  <a:pt x="1" y="9063"/>
                </a:cubicBezTo>
                <a:cubicBezTo>
                  <a:pt x="1" y="9976"/>
                  <a:pt x="757" y="10701"/>
                  <a:pt x="1670" y="10701"/>
                </a:cubicBezTo>
                <a:cubicBezTo>
                  <a:pt x="2552" y="10701"/>
                  <a:pt x="3309" y="9976"/>
                  <a:pt x="3309" y="9063"/>
                </a:cubicBezTo>
                <a:lnTo>
                  <a:pt x="3309" y="3990"/>
                </a:lnTo>
                <a:lnTo>
                  <a:pt x="8318" y="2573"/>
                </a:lnTo>
                <a:lnTo>
                  <a:pt x="8318" y="5944"/>
                </a:lnTo>
                <a:cubicBezTo>
                  <a:pt x="8066" y="5786"/>
                  <a:pt x="7814" y="5723"/>
                  <a:pt x="7499" y="5723"/>
                </a:cubicBezTo>
                <a:cubicBezTo>
                  <a:pt x="6585" y="5723"/>
                  <a:pt x="5829" y="6448"/>
                  <a:pt x="5829" y="7361"/>
                </a:cubicBezTo>
                <a:cubicBezTo>
                  <a:pt x="5829" y="8275"/>
                  <a:pt x="6585" y="9031"/>
                  <a:pt x="7499" y="9031"/>
                </a:cubicBezTo>
                <a:cubicBezTo>
                  <a:pt x="8381" y="9031"/>
                  <a:pt x="9137" y="8275"/>
                  <a:pt x="9137" y="7361"/>
                </a:cubicBezTo>
                <a:lnTo>
                  <a:pt x="9137" y="367"/>
                </a:lnTo>
                <a:cubicBezTo>
                  <a:pt x="9164" y="207"/>
                  <a:pt x="8963" y="0"/>
                  <a:pt x="87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064;p39">
            <a:extLst>
              <a:ext uri="{FF2B5EF4-FFF2-40B4-BE49-F238E27FC236}">
                <a16:creationId xmlns:a16="http://schemas.microsoft.com/office/drawing/2014/main" id="{0C561AE8-698B-FBF3-D621-449EDA5F30B1}"/>
              </a:ext>
            </a:extLst>
          </p:cNvPr>
          <p:cNvGrpSpPr/>
          <p:nvPr/>
        </p:nvGrpSpPr>
        <p:grpSpPr>
          <a:xfrm rot="21220014">
            <a:off x="4366600" y="1734422"/>
            <a:ext cx="188709" cy="187847"/>
            <a:chOff x="-9089725" y="3180200"/>
            <a:chExt cx="353550" cy="351900"/>
          </a:xfrm>
          <a:solidFill>
            <a:schemeClr val="accent6"/>
          </a:solidFill>
        </p:grpSpPr>
        <p:sp>
          <p:nvSpPr>
            <p:cNvPr id="20" name="Google Shape;1065;p39">
              <a:extLst>
                <a:ext uri="{FF2B5EF4-FFF2-40B4-BE49-F238E27FC236}">
                  <a16:creationId xmlns:a16="http://schemas.microsoft.com/office/drawing/2014/main" id="{E753C355-B91D-993F-7B01-237E5ACE75E0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66;p39">
              <a:extLst>
                <a:ext uri="{FF2B5EF4-FFF2-40B4-BE49-F238E27FC236}">
                  <a16:creationId xmlns:a16="http://schemas.microsoft.com/office/drawing/2014/main" id="{CC9539E9-294F-D23B-C2B4-F0EFD1F9C39A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065;p39">
            <a:extLst>
              <a:ext uri="{FF2B5EF4-FFF2-40B4-BE49-F238E27FC236}">
                <a16:creationId xmlns:a16="http://schemas.microsoft.com/office/drawing/2014/main" id="{B387452E-BB3B-9782-CE03-ABDE34AC3D2F}"/>
              </a:ext>
            </a:extLst>
          </p:cNvPr>
          <p:cNvSpPr/>
          <p:nvPr/>
        </p:nvSpPr>
        <p:spPr>
          <a:xfrm rot="21220014">
            <a:off x="2693336" y="787227"/>
            <a:ext cx="166616" cy="252127"/>
          </a:xfrm>
          <a:custGeom>
            <a:avLst/>
            <a:gdLst/>
            <a:ahLst/>
            <a:cxnLst/>
            <a:rect l="l" t="t" r="r" b="b"/>
            <a:pathLst>
              <a:path w="6617" h="10012" extrusionOk="0">
                <a:moveTo>
                  <a:pt x="2945" y="1"/>
                </a:moveTo>
                <a:cubicBezTo>
                  <a:pt x="2900" y="1"/>
                  <a:pt x="2854" y="8"/>
                  <a:pt x="2805" y="25"/>
                </a:cubicBezTo>
                <a:cubicBezTo>
                  <a:pt x="2647" y="56"/>
                  <a:pt x="2521" y="214"/>
                  <a:pt x="2521" y="434"/>
                </a:cubicBezTo>
                <a:lnTo>
                  <a:pt x="2521" y="6924"/>
                </a:lnTo>
                <a:cubicBezTo>
                  <a:pt x="2301" y="6767"/>
                  <a:pt x="2017" y="6704"/>
                  <a:pt x="1702" y="6704"/>
                </a:cubicBezTo>
                <a:cubicBezTo>
                  <a:pt x="788" y="6704"/>
                  <a:pt x="64" y="7428"/>
                  <a:pt x="64" y="8342"/>
                </a:cubicBezTo>
                <a:cubicBezTo>
                  <a:pt x="1" y="9256"/>
                  <a:pt x="757" y="10012"/>
                  <a:pt x="1671" y="10012"/>
                </a:cubicBezTo>
                <a:cubicBezTo>
                  <a:pt x="2584" y="10012"/>
                  <a:pt x="3309" y="9256"/>
                  <a:pt x="3309" y="8342"/>
                </a:cubicBezTo>
                <a:lnTo>
                  <a:pt x="3309" y="1820"/>
                </a:lnTo>
                <a:cubicBezTo>
                  <a:pt x="3907" y="2545"/>
                  <a:pt x="4632" y="3144"/>
                  <a:pt x="5294" y="3616"/>
                </a:cubicBezTo>
                <a:cubicBezTo>
                  <a:pt x="5609" y="3868"/>
                  <a:pt x="5798" y="4215"/>
                  <a:pt x="5798" y="4593"/>
                </a:cubicBezTo>
                <a:cubicBezTo>
                  <a:pt x="5798" y="5286"/>
                  <a:pt x="5262" y="5822"/>
                  <a:pt x="4537" y="5822"/>
                </a:cubicBezTo>
                <a:cubicBezTo>
                  <a:pt x="4317" y="5822"/>
                  <a:pt x="4159" y="6011"/>
                  <a:pt x="4159" y="6263"/>
                </a:cubicBezTo>
                <a:cubicBezTo>
                  <a:pt x="4159" y="6483"/>
                  <a:pt x="4348" y="6704"/>
                  <a:pt x="4537" y="6704"/>
                </a:cubicBezTo>
                <a:cubicBezTo>
                  <a:pt x="5672" y="6704"/>
                  <a:pt x="6617" y="5727"/>
                  <a:pt x="6617" y="4593"/>
                </a:cubicBezTo>
                <a:cubicBezTo>
                  <a:pt x="6617" y="3931"/>
                  <a:pt x="6302" y="3333"/>
                  <a:pt x="5798" y="2955"/>
                </a:cubicBezTo>
                <a:cubicBezTo>
                  <a:pt x="5042" y="2388"/>
                  <a:pt x="4317" y="1726"/>
                  <a:pt x="3750" y="907"/>
                </a:cubicBezTo>
                <a:lnTo>
                  <a:pt x="3277" y="182"/>
                </a:lnTo>
                <a:cubicBezTo>
                  <a:pt x="3184" y="65"/>
                  <a:pt x="3073" y="1"/>
                  <a:pt x="29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65;p39">
            <a:extLst>
              <a:ext uri="{FF2B5EF4-FFF2-40B4-BE49-F238E27FC236}">
                <a16:creationId xmlns:a16="http://schemas.microsoft.com/office/drawing/2014/main" id="{3AF1942D-9B55-8734-6FDE-FE627C8B4573}"/>
              </a:ext>
            </a:extLst>
          </p:cNvPr>
          <p:cNvSpPr/>
          <p:nvPr/>
        </p:nvSpPr>
        <p:spPr>
          <a:xfrm rot="21220014">
            <a:off x="2918922" y="652502"/>
            <a:ext cx="166616" cy="252127"/>
          </a:xfrm>
          <a:custGeom>
            <a:avLst/>
            <a:gdLst/>
            <a:ahLst/>
            <a:cxnLst/>
            <a:rect l="l" t="t" r="r" b="b"/>
            <a:pathLst>
              <a:path w="6617" h="10012" extrusionOk="0">
                <a:moveTo>
                  <a:pt x="2945" y="1"/>
                </a:moveTo>
                <a:cubicBezTo>
                  <a:pt x="2900" y="1"/>
                  <a:pt x="2854" y="8"/>
                  <a:pt x="2805" y="25"/>
                </a:cubicBezTo>
                <a:cubicBezTo>
                  <a:pt x="2647" y="56"/>
                  <a:pt x="2521" y="214"/>
                  <a:pt x="2521" y="434"/>
                </a:cubicBezTo>
                <a:lnTo>
                  <a:pt x="2521" y="6924"/>
                </a:lnTo>
                <a:cubicBezTo>
                  <a:pt x="2301" y="6767"/>
                  <a:pt x="2017" y="6704"/>
                  <a:pt x="1702" y="6704"/>
                </a:cubicBezTo>
                <a:cubicBezTo>
                  <a:pt x="788" y="6704"/>
                  <a:pt x="64" y="7428"/>
                  <a:pt x="64" y="8342"/>
                </a:cubicBezTo>
                <a:cubicBezTo>
                  <a:pt x="1" y="9256"/>
                  <a:pt x="757" y="10012"/>
                  <a:pt x="1671" y="10012"/>
                </a:cubicBezTo>
                <a:cubicBezTo>
                  <a:pt x="2584" y="10012"/>
                  <a:pt x="3309" y="9256"/>
                  <a:pt x="3309" y="8342"/>
                </a:cubicBezTo>
                <a:lnTo>
                  <a:pt x="3309" y="1820"/>
                </a:lnTo>
                <a:cubicBezTo>
                  <a:pt x="3907" y="2545"/>
                  <a:pt x="4632" y="3144"/>
                  <a:pt x="5294" y="3616"/>
                </a:cubicBezTo>
                <a:cubicBezTo>
                  <a:pt x="5609" y="3868"/>
                  <a:pt x="5798" y="4215"/>
                  <a:pt x="5798" y="4593"/>
                </a:cubicBezTo>
                <a:cubicBezTo>
                  <a:pt x="5798" y="5286"/>
                  <a:pt x="5262" y="5822"/>
                  <a:pt x="4537" y="5822"/>
                </a:cubicBezTo>
                <a:cubicBezTo>
                  <a:pt x="4317" y="5822"/>
                  <a:pt x="4159" y="6011"/>
                  <a:pt x="4159" y="6263"/>
                </a:cubicBezTo>
                <a:cubicBezTo>
                  <a:pt x="4159" y="6483"/>
                  <a:pt x="4348" y="6704"/>
                  <a:pt x="4537" y="6704"/>
                </a:cubicBezTo>
                <a:cubicBezTo>
                  <a:pt x="5672" y="6704"/>
                  <a:pt x="6617" y="5727"/>
                  <a:pt x="6617" y="4593"/>
                </a:cubicBezTo>
                <a:cubicBezTo>
                  <a:pt x="6617" y="3931"/>
                  <a:pt x="6302" y="3333"/>
                  <a:pt x="5798" y="2955"/>
                </a:cubicBezTo>
                <a:cubicBezTo>
                  <a:pt x="5042" y="2388"/>
                  <a:pt x="4317" y="1726"/>
                  <a:pt x="3750" y="907"/>
                </a:cubicBezTo>
                <a:lnTo>
                  <a:pt x="3277" y="182"/>
                </a:lnTo>
                <a:cubicBezTo>
                  <a:pt x="3184" y="65"/>
                  <a:pt x="3073" y="1"/>
                  <a:pt x="29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31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3"/>
          <p:cNvSpPr txBox="1">
            <a:spLocks noGrp="1"/>
          </p:cNvSpPr>
          <p:nvPr>
            <p:ph type="title"/>
          </p:nvPr>
        </p:nvSpPr>
        <p:spPr>
          <a:xfrm>
            <a:off x="3611850" y="1865136"/>
            <a:ext cx="4818900" cy="16002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Quiz</a:t>
            </a:r>
            <a:endParaRPr lang="en-US" sz="9600"/>
          </a:p>
        </p:txBody>
      </p:sp>
      <p:grpSp>
        <p:nvGrpSpPr>
          <p:cNvPr id="1250" name="Google Shape;1250;p43"/>
          <p:cNvGrpSpPr/>
          <p:nvPr/>
        </p:nvGrpSpPr>
        <p:grpSpPr>
          <a:xfrm>
            <a:off x="2215342" y="293346"/>
            <a:ext cx="5286158" cy="3624020"/>
            <a:chOff x="2215342" y="293346"/>
            <a:chExt cx="5286158" cy="3624020"/>
          </a:xfrm>
        </p:grpSpPr>
        <p:sp>
          <p:nvSpPr>
            <p:cNvPr id="1251" name="Google Shape;1251;p43"/>
            <p:cNvSpPr/>
            <p:nvPr/>
          </p:nvSpPr>
          <p:spPr>
            <a:xfrm>
              <a:off x="3655828" y="1443983"/>
              <a:ext cx="201720" cy="159663"/>
            </a:xfrm>
            <a:custGeom>
              <a:avLst/>
              <a:gdLst/>
              <a:ahLst/>
              <a:cxnLst/>
              <a:rect l="l" t="t" r="r" b="b"/>
              <a:pathLst>
                <a:path w="2662" h="2107" extrusionOk="0">
                  <a:moveTo>
                    <a:pt x="1340" y="1"/>
                  </a:moveTo>
                  <a:lnTo>
                    <a:pt x="1149" y="920"/>
                  </a:lnTo>
                  <a:lnTo>
                    <a:pt x="1" y="1054"/>
                  </a:lnTo>
                  <a:lnTo>
                    <a:pt x="1149" y="1207"/>
                  </a:lnTo>
                  <a:lnTo>
                    <a:pt x="1340" y="2106"/>
                  </a:lnTo>
                  <a:lnTo>
                    <a:pt x="1513" y="1207"/>
                  </a:lnTo>
                  <a:lnTo>
                    <a:pt x="2661" y="1054"/>
                  </a:lnTo>
                  <a:lnTo>
                    <a:pt x="1513" y="92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5433510" y="1813703"/>
              <a:ext cx="140900" cy="141013"/>
            </a:xfrm>
            <a:custGeom>
              <a:avLst/>
              <a:gdLst/>
              <a:ahLst/>
              <a:cxnLst/>
              <a:rect l="l" t="t" r="r" b="b"/>
              <a:pathLst>
                <a:path w="1245" h="1246" extrusionOk="0">
                  <a:moveTo>
                    <a:pt x="632" y="1"/>
                  </a:moveTo>
                  <a:lnTo>
                    <a:pt x="537" y="537"/>
                  </a:lnTo>
                  <a:lnTo>
                    <a:pt x="1" y="633"/>
                  </a:lnTo>
                  <a:lnTo>
                    <a:pt x="537" y="709"/>
                  </a:lnTo>
                  <a:lnTo>
                    <a:pt x="632" y="1245"/>
                  </a:lnTo>
                  <a:lnTo>
                    <a:pt x="690" y="709"/>
                  </a:lnTo>
                  <a:lnTo>
                    <a:pt x="1245" y="633"/>
                  </a:lnTo>
                  <a:lnTo>
                    <a:pt x="690" y="53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248062" y="158181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4456335" y="1296763"/>
              <a:ext cx="47759" cy="36894"/>
            </a:xfrm>
            <a:custGeom>
              <a:avLst/>
              <a:gdLst/>
              <a:ahLst/>
              <a:cxnLst/>
              <a:rect l="l" t="t" r="r" b="b"/>
              <a:pathLst>
                <a:path w="422" h="326" extrusionOk="0">
                  <a:moveTo>
                    <a:pt x="192" y="1"/>
                  </a:moveTo>
                  <a:cubicBezTo>
                    <a:pt x="1" y="1"/>
                    <a:pt x="1" y="326"/>
                    <a:pt x="192" y="326"/>
                  </a:cubicBezTo>
                  <a:cubicBezTo>
                    <a:pt x="422" y="326"/>
                    <a:pt x="422" y="1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6808382" y="1742069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flipH="1">
              <a:off x="7299780" y="3406633"/>
              <a:ext cx="201720" cy="159663"/>
            </a:xfrm>
            <a:custGeom>
              <a:avLst/>
              <a:gdLst/>
              <a:ahLst/>
              <a:cxnLst/>
              <a:rect l="l" t="t" r="r" b="b"/>
              <a:pathLst>
                <a:path w="2662" h="2107" extrusionOk="0">
                  <a:moveTo>
                    <a:pt x="1340" y="1"/>
                  </a:moveTo>
                  <a:lnTo>
                    <a:pt x="1149" y="920"/>
                  </a:lnTo>
                  <a:lnTo>
                    <a:pt x="1" y="1054"/>
                  </a:lnTo>
                  <a:lnTo>
                    <a:pt x="1149" y="1207"/>
                  </a:lnTo>
                  <a:lnTo>
                    <a:pt x="1340" y="2106"/>
                  </a:lnTo>
                  <a:lnTo>
                    <a:pt x="1513" y="1207"/>
                  </a:lnTo>
                  <a:lnTo>
                    <a:pt x="2661" y="1054"/>
                  </a:lnTo>
                  <a:lnTo>
                    <a:pt x="1513" y="920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flipH="1">
              <a:off x="5582918" y="3776353"/>
              <a:ext cx="140900" cy="141013"/>
            </a:xfrm>
            <a:custGeom>
              <a:avLst/>
              <a:gdLst/>
              <a:ahLst/>
              <a:cxnLst/>
              <a:rect l="l" t="t" r="r" b="b"/>
              <a:pathLst>
                <a:path w="1245" h="1246" extrusionOk="0">
                  <a:moveTo>
                    <a:pt x="632" y="1"/>
                  </a:moveTo>
                  <a:lnTo>
                    <a:pt x="537" y="537"/>
                  </a:lnTo>
                  <a:lnTo>
                    <a:pt x="1" y="633"/>
                  </a:lnTo>
                  <a:lnTo>
                    <a:pt x="537" y="709"/>
                  </a:lnTo>
                  <a:lnTo>
                    <a:pt x="632" y="1245"/>
                  </a:lnTo>
                  <a:lnTo>
                    <a:pt x="690" y="709"/>
                  </a:lnTo>
                  <a:lnTo>
                    <a:pt x="1245" y="633"/>
                  </a:lnTo>
                  <a:lnTo>
                    <a:pt x="690" y="53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flipH="1">
              <a:off x="3768253" y="35444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flipH="1">
              <a:off x="6653234" y="3259413"/>
              <a:ext cx="47759" cy="36894"/>
            </a:xfrm>
            <a:custGeom>
              <a:avLst/>
              <a:gdLst/>
              <a:ahLst/>
              <a:cxnLst/>
              <a:rect l="l" t="t" r="r" b="b"/>
              <a:pathLst>
                <a:path w="422" h="326" extrusionOk="0">
                  <a:moveTo>
                    <a:pt x="192" y="1"/>
                  </a:moveTo>
                  <a:cubicBezTo>
                    <a:pt x="1" y="1"/>
                    <a:pt x="1" y="326"/>
                    <a:pt x="192" y="326"/>
                  </a:cubicBezTo>
                  <a:cubicBezTo>
                    <a:pt x="422" y="326"/>
                    <a:pt x="422" y="1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flipH="1">
              <a:off x="4305488" y="3704719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-742997">
              <a:off x="4928400" y="3329544"/>
              <a:ext cx="359664" cy="456879"/>
            </a:xfrm>
            <a:custGeom>
              <a:avLst/>
              <a:gdLst/>
              <a:ahLst/>
              <a:cxnLst/>
              <a:rect l="l" t="t" r="r" b="b"/>
              <a:pathLst>
                <a:path w="3178" h="4037" extrusionOk="0">
                  <a:moveTo>
                    <a:pt x="2623" y="1"/>
                  </a:moveTo>
                  <a:lnTo>
                    <a:pt x="575" y="499"/>
                  </a:lnTo>
                  <a:cubicBezTo>
                    <a:pt x="556" y="499"/>
                    <a:pt x="517" y="556"/>
                    <a:pt x="517" y="575"/>
                  </a:cubicBezTo>
                  <a:lnTo>
                    <a:pt x="977" y="3025"/>
                  </a:lnTo>
                  <a:cubicBezTo>
                    <a:pt x="913" y="2997"/>
                    <a:pt x="841" y="2981"/>
                    <a:pt x="765" y="2981"/>
                  </a:cubicBezTo>
                  <a:cubicBezTo>
                    <a:pt x="639" y="2981"/>
                    <a:pt x="504" y="3025"/>
                    <a:pt x="383" y="3121"/>
                  </a:cubicBezTo>
                  <a:cubicBezTo>
                    <a:pt x="96" y="3312"/>
                    <a:pt x="1" y="3638"/>
                    <a:pt x="135" y="3848"/>
                  </a:cubicBezTo>
                  <a:cubicBezTo>
                    <a:pt x="218" y="3973"/>
                    <a:pt x="364" y="4036"/>
                    <a:pt x="520" y="4036"/>
                  </a:cubicBezTo>
                  <a:cubicBezTo>
                    <a:pt x="650" y="4036"/>
                    <a:pt x="787" y="3993"/>
                    <a:pt x="900" y="3906"/>
                  </a:cubicBezTo>
                  <a:cubicBezTo>
                    <a:pt x="938" y="3906"/>
                    <a:pt x="938" y="3886"/>
                    <a:pt x="958" y="3848"/>
                  </a:cubicBezTo>
                  <a:cubicBezTo>
                    <a:pt x="1168" y="3657"/>
                    <a:pt x="1264" y="3370"/>
                    <a:pt x="1226" y="3083"/>
                  </a:cubicBezTo>
                  <a:lnTo>
                    <a:pt x="881" y="1341"/>
                  </a:lnTo>
                  <a:lnTo>
                    <a:pt x="2604" y="920"/>
                  </a:lnTo>
                  <a:lnTo>
                    <a:pt x="2891" y="2413"/>
                  </a:lnTo>
                  <a:cubicBezTo>
                    <a:pt x="2831" y="2393"/>
                    <a:pt x="2765" y="2382"/>
                    <a:pt x="2696" y="2382"/>
                  </a:cubicBezTo>
                  <a:cubicBezTo>
                    <a:pt x="2565" y="2382"/>
                    <a:pt x="2423" y="2421"/>
                    <a:pt x="2297" y="2508"/>
                  </a:cubicBezTo>
                  <a:cubicBezTo>
                    <a:pt x="2010" y="2700"/>
                    <a:pt x="1915" y="3044"/>
                    <a:pt x="2049" y="3255"/>
                  </a:cubicBezTo>
                  <a:cubicBezTo>
                    <a:pt x="2134" y="3372"/>
                    <a:pt x="2286" y="3436"/>
                    <a:pt x="2446" y="3436"/>
                  </a:cubicBezTo>
                  <a:cubicBezTo>
                    <a:pt x="2572" y="3436"/>
                    <a:pt x="2705" y="3397"/>
                    <a:pt x="2814" y="3312"/>
                  </a:cubicBezTo>
                  <a:cubicBezTo>
                    <a:pt x="2853" y="3312"/>
                    <a:pt x="2853" y="3274"/>
                    <a:pt x="2872" y="3255"/>
                  </a:cubicBezTo>
                  <a:cubicBezTo>
                    <a:pt x="3082" y="3063"/>
                    <a:pt x="3178" y="2776"/>
                    <a:pt x="3140" y="2489"/>
                  </a:cubicBezTo>
                  <a:lnTo>
                    <a:pt x="2719" y="58"/>
                  </a:lnTo>
                  <a:cubicBezTo>
                    <a:pt x="2719" y="20"/>
                    <a:pt x="2680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2141883">
              <a:off x="2314255" y="355549"/>
              <a:ext cx="359661" cy="454839"/>
            </a:xfrm>
            <a:custGeom>
              <a:avLst/>
              <a:gdLst/>
              <a:ahLst/>
              <a:cxnLst/>
              <a:rect l="l" t="t" r="r" b="b"/>
              <a:pathLst>
                <a:path w="3178" h="4019" extrusionOk="0">
                  <a:moveTo>
                    <a:pt x="2623" y="1"/>
                  </a:moveTo>
                  <a:lnTo>
                    <a:pt x="575" y="498"/>
                  </a:lnTo>
                  <a:cubicBezTo>
                    <a:pt x="556" y="498"/>
                    <a:pt x="517" y="537"/>
                    <a:pt x="517" y="575"/>
                  </a:cubicBezTo>
                  <a:lnTo>
                    <a:pt x="977" y="3006"/>
                  </a:lnTo>
                  <a:cubicBezTo>
                    <a:pt x="918" y="2980"/>
                    <a:pt x="852" y="2967"/>
                    <a:pt x="783" y="2967"/>
                  </a:cubicBezTo>
                  <a:cubicBezTo>
                    <a:pt x="651" y="2967"/>
                    <a:pt x="509" y="3014"/>
                    <a:pt x="383" y="3102"/>
                  </a:cubicBezTo>
                  <a:cubicBezTo>
                    <a:pt x="96" y="3293"/>
                    <a:pt x="1" y="3637"/>
                    <a:pt x="135" y="3848"/>
                  </a:cubicBezTo>
                  <a:cubicBezTo>
                    <a:pt x="217" y="3961"/>
                    <a:pt x="359" y="4019"/>
                    <a:pt x="512" y="4019"/>
                  </a:cubicBezTo>
                  <a:cubicBezTo>
                    <a:pt x="644" y="4019"/>
                    <a:pt x="785" y="3975"/>
                    <a:pt x="900" y="3886"/>
                  </a:cubicBezTo>
                  <a:cubicBezTo>
                    <a:pt x="939" y="3886"/>
                    <a:pt x="939" y="3867"/>
                    <a:pt x="958" y="3848"/>
                  </a:cubicBezTo>
                  <a:cubicBezTo>
                    <a:pt x="1168" y="3657"/>
                    <a:pt x="1264" y="3370"/>
                    <a:pt x="1226" y="3082"/>
                  </a:cubicBezTo>
                  <a:lnTo>
                    <a:pt x="881" y="1341"/>
                  </a:lnTo>
                  <a:lnTo>
                    <a:pt x="2604" y="900"/>
                  </a:lnTo>
                  <a:lnTo>
                    <a:pt x="2891" y="2412"/>
                  </a:lnTo>
                  <a:cubicBezTo>
                    <a:pt x="2827" y="2384"/>
                    <a:pt x="2755" y="2369"/>
                    <a:pt x="2680" y="2369"/>
                  </a:cubicBezTo>
                  <a:cubicBezTo>
                    <a:pt x="2553" y="2369"/>
                    <a:pt x="2418" y="2412"/>
                    <a:pt x="2297" y="2508"/>
                  </a:cubicBezTo>
                  <a:cubicBezTo>
                    <a:pt x="2010" y="2700"/>
                    <a:pt x="1915" y="3025"/>
                    <a:pt x="2049" y="3255"/>
                  </a:cubicBezTo>
                  <a:cubicBezTo>
                    <a:pt x="2131" y="3367"/>
                    <a:pt x="2273" y="3425"/>
                    <a:pt x="2426" y="3425"/>
                  </a:cubicBezTo>
                  <a:cubicBezTo>
                    <a:pt x="2558" y="3425"/>
                    <a:pt x="2699" y="3382"/>
                    <a:pt x="2814" y="3293"/>
                  </a:cubicBezTo>
                  <a:cubicBezTo>
                    <a:pt x="2853" y="3293"/>
                    <a:pt x="2853" y="3274"/>
                    <a:pt x="2872" y="3255"/>
                  </a:cubicBezTo>
                  <a:cubicBezTo>
                    <a:pt x="3082" y="3063"/>
                    <a:pt x="3178" y="2776"/>
                    <a:pt x="3140" y="2489"/>
                  </a:cubicBezTo>
                  <a:lnTo>
                    <a:pt x="2719" y="39"/>
                  </a:lnTo>
                  <a:cubicBezTo>
                    <a:pt x="2719" y="20"/>
                    <a:pt x="2680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43"/>
          <p:cNvGrpSpPr/>
          <p:nvPr/>
        </p:nvGrpSpPr>
        <p:grpSpPr>
          <a:xfrm rot="5400000">
            <a:off x="2374235" y="3138449"/>
            <a:ext cx="1241659" cy="1429895"/>
            <a:chOff x="7708171" y="738622"/>
            <a:chExt cx="1241659" cy="1429895"/>
          </a:xfrm>
        </p:grpSpPr>
        <p:sp>
          <p:nvSpPr>
            <p:cNvPr id="1264" name="Google Shape;1264;p43"/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Skull Fragments, Presumably of Ludwig Van Beethoven, Returned to Austria">
            <a:extLst>
              <a:ext uri="{FF2B5EF4-FFF2-40B4-BE49-F238E27FC236}">
                <a16:creationId xmlns:a16="http://schemas.microsoft.com/office/drawing/2014/main" id="{B8A48BD0-0D31-E7A9-24D0-88D827011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232" r="14324" b="824"/>
          <a:stretch/>
        </p:blipFill>
        <p:spPr bwMode="auto">
          <a:xfrm>
            <a:off x="683798" y="1256855"/>
            <a:ext cx="2710244" cy="26961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Österreich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, Salzburg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69977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Wo</a:t>
            </a:r>
            <a:r>
              <a:rPr lang="cs-CZ"/>
              <a:t> </a:t>
            </a:r>
            <a:r>
              <a:rPr lang="cs-CZ" err="1"/>
              <a:t>war</a:t>
            </a:r>
            <a:r>
              <a:rPr lang="cs-CZ"/>
              <a:t> L. van Beethoven </a:t>
            </a:r>
            <a:r>
              <a:rPr lang="cs-CZ" err="1"/>
              <a:t>geboren</a:t>
            </a:r>
            <a:r>
              <a:rPr lang="cs-CZ"/>
              <a:t>?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Deutschland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, Halle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A)</a:t>
            </a:r>
            <a:endParaRPr/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Deutschland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, Bonn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B)</a:t>
            </a:r>
            <a:endParaRPr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C)</a:t>
            </a:r>
            <a:endParaRPr/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167;p64">
            <a:extLst>
              <a:ext uri="{FF2B5EF4-FFF2-40B4-BE49-F238E27FC236}">
                <a16:creationId xmlns:a16="http://schemas.microsoft.com/office/drawing/2014/main" id="{74677D4B-5A41-B273-DB95-08D63688F726}"/>
              </a:ext>
            </a:extLst>
          </p:cNvPr>
          <p:cNvSpPr/>
          <p:nvPr/>
        </p:nvSpPr>
        <p:spPr>
          <a:xfrm>
            <a:off x="7056169" y="2297193"/>
            <a:ext cx="347151" cy="400052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4172;p64">
            <a:extLst>
              <a:ext uri="{FF2B5EF4-FFF2-40B4-BE49-F238E27FC236}">
                <a16:creationId xmlns:a16="http://schemas.microsoft.com/office/drawing/2014/main" id="{A4EF4C14-E550-1B12-207D-25E2881243F4}"/>
              </a:ext>
            </a:extLst>
          </p:cNvPr>
          <p:cNvGrpSpPr/>
          <p:nvPr/>
        </p:nvGrpSpPr>
        <p:grpSpPr>
          <a:xfrm>
            <a:off x="4483739" y="2299129"/>
            <a:ext cx="268422" cy="372285"/>
            <a:chOff x="8615101" y="3738687"/>
            <a:chExt cx="207573" cy="320956"/>
          </a:xfrm>
        </p:grpSpPr>
        <p:sp>
          <p:nvSpPr>
            <p:cNvPr id="8" name="Google Shape;4173;p64">
              <a:extLst>
                <a:ext uri="{FF2B5EF4-FFF2-40B4-BE49-F238E27FC236}">
                  <a16:creationId xmlns:a16="http://schemas.microsoft.com/office/drawing/2014/main" id="{9EB1A583-88B4-BEC4-E646-2CB3F4F91D17}"/>
                </a:ext>
              </a:extLst>
            </p:cNvPr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74;p64">
              <a:extLst>
                <a:ext uri="{FF2B5EF4-FFF2-40B4-BE49-F238E27FC236}">
                  <a16:creationId xmlns:a16="http://schemas.microsoft.com/office/drawing/2014/main" id="{E5F79B48-0402-EB0C-6442-CD5ADFCAB4D5}"/>
                </a:ext>
              </a:extLst>
            </p:cNvPr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5;p64">
              <a:extLst>
                <a:ext uri="{FF2B5EF4-FFF2-40B4-BE49-F238E27FC236}">
                  <a16:creationId xmlns:a16="http://schemas.microsoft.com/office/drawing/2014/main" id="{994727DA-CE21-4B2C-5CF6-13D7D47968B7}"/>
                </a:ext>
              </a:extLst>
            </p:cNvPr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4222;p64">
            <a:extLst>
              <a:ext uri="{FF2B5EF4-FFF2-40B4-BE49-F238E27FC236}">
                <a16:creationId xmlns:a16="http://schemas.microsoft.com/office/drawing/2014/main" id="{22EB2742-F81E-F766-E953-CD989CA43BAE}"/>
              </a:ext>
            </a:extLst>
          </p:cNvPr>
          <p:cNvSpPr/>
          <p:nvPr/>
        </p:nvSpPr>
        <p:spPr>
          <a:xfrm flipH="1">
            <a:off x="1767867" y="2300545"/>
            <a:ext cx="268568" cy="35449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5"/>
                </a:solidFill>
              </a:rPr>
              <a:t>Österreich</a:t>
            </a:r>
            <a:r>
              <a:rPr lang="cs-CZ">
                <a:solidFill>
                  <a:schemeClr val="accent5"/>
                </a:solidFill>
              </a:rPr>
              <a:t>, Salzburg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69977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Wo</a:t>
            </a:r>
            <a:r>
              <a:rPr lang="cs-CZ"/>
              <a:t> </a:t>
            </a:r>
            <a:r>
              <a:rPr lang="cs-CZ" err="1"/>
              <a:t>war</a:t>
            </a:r>
            <a:r>
              <a:rPr lang="cs-CZ"/>
              <a:t> L. van Beethoven </a:t>
            </a:r>
            <a:r>
              <a:rPr lang="cs-CZ" err="1"/>
              <a:t>geboren</a:t>
            </a:r>
            <a:r>
              <a:rPr lang="cs-CZ"/>
              <a:t>?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5"/>
                </a:solidFill>
              </a:rPr>
              <a:t>Deutschland</a:t>
            </a:r>
            <a:r>
              <a:rPr lang="cs-CZ">
                <a:solidFill>
                  <a:schemeClr val="accent5"/>
                </a:solidFill>
              </a:rPr>
              <a:t>, Halle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A)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err="1">
                <a:solidFill>
                  <a:schemeClr val="accent2"/>
                </a:solidFill>
              </a:rPr>
              <a:t>Deutschland</a:t>
            </a:r>
            <a:r>
              <a:rPr lang="cs-CZ" b="1">
                <a:solidFill>
                  <a:schemeClr val="accent2"/>
                </a:solidFill>
              </a:rPr>
              <a:t>, Bonn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B)</a:t>
            </a:r>
            <a:endParaRPr b="1"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C)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167;p64">
            <a:extLst>
              <a:ext uri="{FF2B5EF4-FFF2-40B4-BE49-F238E27FC236}">
                <a16:creationId xmlns:a16="http://schemas.microsoft.com/office/drawing/2014/main" id="{74677D4B-5A41-B273-DB95-08D63688F726}"/>
              </a:ext>
            </a:extLst>
          </p:cNvPr>
          <p:cNvSpPr/>
          <p:nvPr/>
        </p:nvSpPr>
        <p:spPr>
          <a:xfrm>
            <a:off x="7056169" y="2297193"/>
            <a:ext cx="347151" cy="400052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4172;p64">
            <a:extLst>
              <a:ext uri="{FF2B5EF4-FFF2-40B4-BE49-F238E27FC236}">
                <a16:creationId xmlns:a16="http://schemas.microsoft.com/office/drawing/2014/main" id="{A4EF4C14-E550-1B12-207D-25E2881243F4}"/>
              </a:ext>
            </a:extLst>
          </p:cNvPr>
          <p:cNvGrpSpPr/>
          <p:nvPr/>
        </p:nvGrpSpPr>
        <p:grpSpPr>
          <a:xfrm>
            <a:off x="4483739" y="2299129"/>
            <a:ext cx="268422" cy="372285"/>
            <a:chOff x="8615101" y="3738687"/>
            <a:chExt cx="207573" cy="320956"/>
          </a:xfrm>
        </p:grpSpPr>
        <p:sp>
          <p:nvSpPr>
            <p:cNvPr id="8" name="Google Shape;4173;p64">
              <a:extLst>
                <a:ext uri="{FF2B5EF4-FFF2-40B4-BE49-F238E27FC236}">
                  <a16:creationId xmlns:a16="http://schemas.microsoft.com/office/drawing/2014/main" id="{9EB1A583-88B4-BEC4-E646-2CB3F4F91D17}"/>
                </a:ext>
              </a:extLst>
            </p:cNvPr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  <p:sp>
          <p:nvSpPr>
            <p:cNvPr id="9" name="Google Shape;4174;p64">
              <a:extLst>
                <a:ext uri="{FF2B5EF4-FFF2-40B4-BE49-F238E27FC236}">
                  <a16:creationId xmlns:a16="http://schemas.microsoft.com/office/drawing/2014/main" id="{E5F79B48-0402-EB0C-6442-CD5ADFCAB4D5}"/>
                </a:ext>
              </a:extLst>
            </p:cNvPr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  <p:sp>
          <p:nvSpPr>
            <p:cNvPr id="10" name="Google Shape;4175;p64">
              <a:extLst>
                <a:ext uri="{FF2B5EF4-FFF2-40B4-BE49-F238E27FC236}">
                  <a16:creationId xmlns:a16="http://schemas.microsoft.com/office/drawing/2014/main" id="{994727DA-CE21-4B2C-5CF6-13D7D47968B7}"/>
                </a:ext>
              </a:extLst>
            </p:cNvPr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Google Shape;4222;p64">
            <a:extLst>
              <a:ext uri="{FF2B5EF4-FFF2-40B4-BE49-F238E27FC236}">
                <a16:creationId xmlns:a16="http://schemas.microsoft.com/office/drawing/2014/main" id="{22EB2742-F81E-F766-E953-CD989CA43BAE}"/>
              </a:ext>
            </a:extLst>
          </p:cNvPr>
          <p:cNvSpPr/>
          <p:nvPr/>
        </p:nvSpPr>
        <p:spPr>
          <a:xfrm flipH="1">
            <a:off x="1767867" y="2300545"/>
            <a:ext cx="268568" cy="354499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83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Josef Mysliveček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69977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Beethovens</a:t>
            </a:r>
            <a:r>
              <a:rPr lang="cs-CZ"/>
              <a:t> </a:t>
            </a:r>
            <a:r>
              <a:rPr lang="cs-CZ" err="1"/>
              <a:t>Lehrer</a:t>
            </a:r>
            <a:r>
              <a:rPr lang="cs-CZ"/>
              <a:t> </a:t>
            </a:r>
            <a:r>
              <a:rPr lang="cs-CZ" err="1"/>
              <a:t>war</a:t>
            </a:r>
            <a:r>
              <a:rPr lang="cs-CZ"/>
              <a:t>..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Josef Haydn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A)</a:t>
            </a:r>
            <a:endParaRPr/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Wolfgang Amadeus Mozart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B)</a:t>
            </a:r>
            <a:endParaRPr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C)</a:t>
            </a:r>
            <a:endParaRPr/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6883;p70">
            <a:extLst>
              <a:ext uri="{FF2B5EF4-FFF2-40B4-BE49-F238E27FC236}">
                <a16:creationId xmlns:a16="http://schemas.microsoft.com/office/drawing/2014/main" id="{3611284B-8CE3-DB3A-9498-9B18AF55C21B}"/>
              </a:ext>
            </a:extLst>
          </p:cNvPr>
          <p:cNvGrpSpPr/>
          <p:nvPr/>
        </p:nvGrpSpPr>
        <p:grpSpPr>
          <a:xfrm>
            <a:off x="4353049" y="2305949"/>
            <a:ext cx="386459" cy="352030"/>
            <a:chOff x="-40745125" y="3632900"/>
            <a:chExt cx="318225" cy="289875"/>
          </a:xfrm>
        </p:grpSpPr>
        <p:sp>
          <p:nvSpPr>
            <p:cNvPr id="3" name="Google Shape;6884;p70">
              <a:extLst>
                <a:ext uri="{FF2B5EF4-FFF2-40B4-BE49-F238E27FC236}">
                  <a16:creationId xmlns:a16="http://schemas.microsoft.com/office/drawing/2014/main" id="{D2B8D5FD-2CC7-E31F-D920-CF09B878A0D1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85;p70">
              <a:extLst>
                <a:ext uri="{FF2B5EF4-FFF2-40B4-BE49-F238E27FC236}">
                  <a16:creationId xmlns:a16="http://schemas.microsoft.com/office/drawing/2014/main" id="{DFEDFB0E-D0F9-393D-6170-2127CBACD425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86;p70">
              <a:extLst>
                <a:ext uri="{FF2B5EF4-FFF2-40B4-BE49-F238E27FC236}">
                  <a16:creationId xmlns:a16="http://schemas.microsoft.com/office/drawing/2014/main" id="{38796927-CEAD-40B5-335E-9953C570F950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887;p70">
              <a:extLst>
                <a:ext uri="{FF2B5EF4-FFF2-40B4-BE49-F238E27FC236}">
                  <a16:creationId xmlns:a16="http://schemas.microsoft.com/office/drawing/2014/main" id="{1362399B-445F-D9D4-205F-63AB7A6D5AC9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888;p70">
              <a:extLst>
                <a:ext uri="{FF2B5EF4-FFF2-40B4-BE49-F238E27FC236}">
                  <a16:creationId xmlns:a16="http://schemas.microsoft.com/office/drawing/2014/main" id="{7D274D6A-0668-34CD-3D81-F680FD270BEE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889;p70">
              <a:extLst>
                <a:ext uri="{FF2B5EF4-FFF2-40B4-BE49-F238E27FC236}">
                  <a16:creationId xmlns:a16="http://schemas.microsoft.com/office/drawing/2014/main" id="{DB4F63FC-9213-7A6D-E668-74912CC08B06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90;p70">
              <a:extLst>
                <a:ext uri="{FF2B5EF4-FFF2-40B4-BE49-F238E27FC236}">
                  <a16:creationId xmlns:a16="http://schemas.microsoft.com/office/drawing/2014/main" id="{9D1200C2-9945-9CA1-8DBA-D85B3A96BD15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6891;p70">
            <a:extLst>
              <a:ext uri="{FF2B5EF4-FFF2-40B4-BE49-F238E27FC236}">
                <a16:creationId xmlns:a16="http://schemas.microsoft.com/office/drawing/2014/main" id="{4F11C074-E83B-5357-32FE-84AC45E62453}"/>
              </a:ext>
            </a:extLst>
          </p:cNvPr>
          <p:cNvGrpSpPr/>
          <p:nvPr/>
        </p:nvGrpSpPr>
        <p:grpSpPr>
          <a:xfrm>
            <a:off x="7002678" y="2321723"/>
            <a:ext cx="377836" cy="384759"/>
            <a:chOff x="-40742750" y="3972175"/>
            <a:chExt cx="311125" cy="316825"/>
          </a:xfrm>
        </p:grpSpPr>
        <p:sp>
          <p:nvSpPr>
            <p:cNvPr id="18" name="Google Shape;6892;p70">
              <a:extLst>
                <a:ext uri="{FF2B5EF4-FFF2-40B4-BE49-F238E27FC236}">
                  <a16:creationId xmlns:a16="http://schemas.microsoft.com/office/drawing/2014/main" id="{5F5738DD-1765-EABF-6E7F-0F6471608EDF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93;p70">
              <a:extLst>
                <a:ext uri="{FF2B5EF4-FFF2-40B4-BE49-F238E27FC236}">
                  <a16:creationId xmlns:a16="http://schemas.microsoft.com/office/drawing/2014/main" id="{6944DDD9-5086-F4C6-B064-4687A6826ABD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6908;p70">
            <a:extLst>
              <a:ext uri="{FF2B5EF4-FFF2-40B4-BE49-F238E27FC236}">
                <a16:creationId xmlns:a16="http://schemas.microsoft.com/office/drawing/2014/main" id="{E692B765-5B1F-76AC-ECD4-E71E303C1169}"/>
              </a:ext>
            </a:extLst>
          </p:cNvPr>
          <p:cNvSpPr/>
          <p:nvPr/>
        </p:nvSpPr>
        <p:spPr>
          <a:xfrm>
            <a:off x="1734881" y="2284863"/>
            <a:ext cx="327165" cy="38645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96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Josef Mysliveček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69977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Beethovens</a:t>
            </a:r>
            <a:r>
              <a:rPr lang="cs-CZ"/>
              <a:t> </a:t>
            </a:r>
            <a:r>
              <a:rPr lang="cs-CZ" err="1"/>
              <a:t>Lehrer</a:t>
            </a:r>
            <a:r>
              <a:rPr lang="cs-CZ"/>
              <a:t> </a:t>
            </a:r>
            <a:r>
              <a:rPr lang="cs-CZ" err="1"/>
              <a:t>war</a:t>
            </a:r>
            <a:r>
              <a:rPr lang="cs-CZ"/>
              <a:t>..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chemeClr val="accent2"/>
                </a:solidFill>
              </a:rPr>
              <a:t>Josef Haydn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A)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Wolfgang Amadeus Mozart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B)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C)</a:t>
            </a:r>
            <a:endParaRPr b="1"/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6883;p70">
            <a:extLst>
              <a:ext uri="{FF2B5EF4-FFF2-40B4-BE49-F238E27FC236}">
                <a16:creationId xmlns:a16="http://schemas.microsoft.com/office/drawing/2014/main" id="{3611284B-8CE3-DB3A-9498-9B18AF55C21B}"/>
              </a:ext>
            </a:extLst>
          </p:cNvPr>
          <p:cNvGrpSpPr/>
          <p:nvPr/>
        </p:nvGrpSpPr>
        <p:grpSpPr>
          <a:xfrm>
            <a:off x="4353049" y="2305949"/>
            <a:ext cx="386459" cy="352030"/>
            <a:chOff x="-40745125" y="3632900"/>
            <a:chExt cx="318225" cy="289875"/>
          </a:xfrm>
        </p:grpSpPr>
        <p:sp>
          <p:nvSpPr>
            <p:cNvPr id="3" name="Google Shape;6884;p70">
              <a:extLst>
                <a:ext uri="{FF2B5EF4-FFF2-40B4-BE49-F238E27FC236}">
                  <a16:creationId xmlns:a16="http://schemas.microsoft.com/office/drawing/2014/main" id="{D2B8D5FD-2CC7-E31F-D920-CF09B878A0D1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85;p70">
              <a:extLst>
                <a:ext uri="{FF2B5EF4-FFF2-40B4-BE49-F238E27FC236}">
                  <a16:creationId xmlns:a16="http://schemas.microsoft.com/office/drawing/2014/main" id="{DFEDFB0E-D0F9-393D-6170-2127CBACD425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86;p70">
              <a:extLst>
                <a:ext uri="{FF2B5EF4-FFF2-40B4-BE49-F238E27FC236}">
                  <a16:creationId xmlns:a16="http://schemas.microsoft.com/office/drawing/2014/main" id="{38796927-CEAD-40B5-335E-9953C570F950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887;p70">
              <a:extLst>
                <a:ext uri="{FF2B5EF4-FFF2-40B4-BE49-F238E27FC236}">
                  <a16:creationId xmlns:a16="http://schemas.microsoft.com/office/drawing/2014/main" id="{1362399B-445F-D9D4-205F-63AB7A6D5AC9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888;p70">
              <a:extLst>
                <a:ext uri="{FF2B5EF4-FFF2-40B4-BE49-F238E27FC236}">
                  <a16:creationId xmlns:a16="http://schemas.microsoft.com/office/drawing/2014/main" id="{7D274D6A-0668-34CD-3D81-F680FD270BEE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889;p70">
              <a:extLst>
                <a:ext uri="{FF2B5EF4-FFF2-40B4-BE49-F238E27FC236}">
                  <a16:creationId xmlns:a16="http://schemas.microsoft.com/office/drawing/2014/main" id="{DB4F63FC-9213-7A6D-E668-74912CC08B06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90;p70">
              <a:extLst>
                <a:ext uri="{FF2B5EF4-FFF2-40B4-BE49-F238E27FC236}">
                  <a16:creationId xmlns:a16="http://schemas.microsoft.com/office/drawing/2014/main" id="{9D1200C2-9945-9CA1-8DBA-D85B3A96BD15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6891;p70">
            <a:extLst>
              <a:ext uri="{FF2B5EF4-FFF2-40B4-BE49-F238E27FC236}">
                <a16:creationId xmlns:a16="http://schemas.microsoft.com/office/drawing/2014/main" id="{4F11C074-E83B-5357-32FE-84AC45E62453}"/>
              </a:ext>
            </a:extLst>
          </p:cNvPr>
          <p:cNvGrpSpPr/>
          <p:nvPr/>
        </p:nvGrpSpPr>
        <p:grpSpPr>
          <a:xfrm>
            <a:off x="7002678" y="2321723"/>
            <a:ext cx="377836" cy="384759"/>
            <a:chOff x="-40742750" y="3972175"/>
            <a:chExt cx="311125" cy="316825"/>
          </a:xfrm>
        </p:grpSpPr>
        <p:sp>
          <p:nvSpPr>
            <p:cNvPr id="18" name="Google Shape;6892;p70">
              <a:extLst>
                <a:ext uri="{FF2B5EF4-FFF2-40B4-BE49-F238E27FC236}">
                  <a16:creationId xmlns:a16="http://schemas.microsoft.com/office/drawing/2014/main" id="{5F5738DD-1765-EABF-6E7F-0F6471608EDF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93;p70">
              <a:extLst>
                <a:ext uri="{FF2B5EF4-FFF2-40B4-BE49-F238E27FC236}">
                  <a16:creationId xmlns:a16="http://schemas.microsoft.com/office/drawing/2014/main" id="{6944DDD9-5086-F4C6-B064-4687A6826ABD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6908;p70">
            <a:extLst>
              <a:ext uri="{FF2B5EF4-FFF2-40B4-BE49-F238E27FC236}">
                <a16:creationId xmlns:a16="http://schemas.microsoft.com/office/drawing/2014/main" id="{E692B765-5B1F-76AC-ECD4-E71E303C1169}"/>
              </a:ext>
            </a:extLst>
          </p:cNvPr>
          <p:cNvSpPr/>
          <p:nvPr/>
        </p:nvSpPr>
        <p:spPr>
          <a:xfrm>
            <a:off x="1734881" y="2284863"/>
            <a:ext cx="327165" cy="38645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05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12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702761" y="762198"/>
            <a:ext cx="7717500" cy="7966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Wie viele Sinfonien hat Beethoven geschrieben?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25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A)</a:t>
            </a:r>
            <a:endParaRPr/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9 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B)</a:t>
            </a:r>
            <a:endParaRPr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C)</a:t>
            </a:r>
            <a:endParaRPr/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8758;p73">
            <a:extLst>
              <a:ext uri="{FF2B5EF4-FFF2-40B4-BE49-F238E27FC236}">
                <a16:creationId xmlns:a16="http://schemas.microsoft.com/office/drawing/2014/main" id="{167F93C0-6DCF-9D90-355B-C6ADB06B33F9}"/>
              </a:ext>
            </a:extLst>
          </p:cNvPr>
          <p:cNvGrpSpPr/>
          <p:nvPr/>
        </p:nvGrpSpPr>
        <p:grpSpPr>
          <a:xfrm>
            <a:off x="4346593" y="2277188"/>
            <a:ext cx="452335" cy="442829"/>
            <a:chOff x="-8680950" y="3624225"/>
            <a:chExt cx="362350" cy="354700"/>
          </a:xfrm>
        </p:grpSpPr>
        <p:sp>
          <p:nvSpPr>
            <p:cNvPr id="7" name="Google Shape;8759;p73">
              <a:extLst>
                <a:ext uri="{FF2B5EF4-FFF2-40B4-BE49-F238E27FC236}">
                  <a16:creationId xmlns:a16="http://schemas.microsoft.com/office/drawing/2014/main" id="{C9DB3D1C-46D4-EE2D-FA76-112247C28406}"/>
                </a:ext>
              </a:extLst>
            </p:cNvPr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60;p73">
              <a:extLst>
                <a:ext uri="{FF2B5EF4-FFF2-40B4-BE49-F238E27FC236}">
                  <a16:creationId xmlns:a16="http://schemas.microsoft.com/office/drawing/2014/main" id="{C593CC1A-4D51-A047-CF5E-54394F996786}"/>
                </a:ext>
              </a:extLst>
            </p:cNvPr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61;p73">
              <a:extLst>
                <a:ext uri="{FF2B5EF4-FFF2-40B4-BE49-F238E27FC236}">
                  <a16:creationId xmlns:a16="http://schemas.microsoft.com/office/drawing/2014/main" id="{441171EE-223F-1410-2F8D-FFA2205688D3}"/>
                </a:ext>
              </a:extLst>
            </p:cNvPr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62;p73">
              <a:extLst>
                <a:ext uri="{FF2B5EF4-FFF2-40B4-BE49-F238E27FC236}">
                  <a16:creationId xmlns:a16="http://schemas.microsoft.com/office/drawing/2014/main" id="{02DA8D03-BE08-965C-91EB-6F13FB7D9E95}"/>
                </a:ext>
              </a:extLst>
            </p:cNvPr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63;p73">
              <a:extLst>
                <a:ext uri="{FF2B5EF4-FFF2-40B4-BE49-F238E27FC236}">
                  <a16:creationId xmlns:a16="http://schemas.microsoft.com/office/drawing/2014/main" id="{C2602B39-BDC4-4F33-D2EC-4F1218E3D65F}"/>
                </a:ext>
              </a:extLst>
            </p:cNvPr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4;p73">
              <a:extLst>
                <a:ext uri="{FF2B5EF4-FFF2-40B4-BE49-F238E27FC236}">
                  <a16:creationId xmlns:a16="http://schemas.microsoft.com/office/drawing/2014/main" id="{375CD8A7-60E3-2D4E-6B16-D9E7FAFF3D70}"/>
                </a:ext>
              </a:extLst>
            </p:cNvPr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8851;p73">
            <a:extLst>
              <a:ext uri="{FF2B5EF4-FFF2-40B4-BE49-F238E27FC236}">
                <a16:creationId xmlns:a16="http://schemas.microsoft.com/office/drawing/2014/main" id="{697C22BD-D9ED-D9C5-E0AC-C312F1647E98}"/>
              </a:ext>
            </a:extLst>
          </p:cNvPr>
          <p:cNvGrpSpPr/>
          <p:nvPr/>
        </p:nvGrpSpPr>
        <p:grpSpPr>
          <a:xfrm>
            <a:off x="6993573" y="2296594"/>
            <a:ext cx="439539" cy="439582"/>
            <a:chOff x="-9088150" y="4049550"/>
            <a:chExt cx="352100" cy="352100"/>
          </a:xfrm>
        </p:grpSpPr>
        <p:sp>
          <p:nvSpPr>
            <p:cNvPr id="23" name="Google Shape;8852;p73">
              <a:extLst>
                <a:ext uri="{FF2B5EF4-FFF2-40B4-BE49-F238E27FC236}">
                  <a16:creationId xmlns:a16="http://schemas.microsoft.com/office/drawing/2014/main" id="{42621747-E2E6-805C-A96D-1404E628D1F0}"/>
                </a:ext>
              </a:extLst>
            </p:cNvPr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53;p73">
              <a:extLst>
                <a:ext uri="{FF2B5EF4-FFF2-40B4-BE49-F238E27FC236}">
                  <a16:creationId xmlns:a16="http://schemas.microsoft.com/office/drawing/2014/main" id="{77305387-1614-FC20-2427-8A9AB901F4D4}"/>
                </a:ext>
              </a:extLst>
            </p:cNvPr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54;p73">
              <a:extLst>
                <a:ext uri="{FF2B5EF4-FFF2-40B4-BE49-F238E27FC236}">
                  <a16:creationId xmlns:a16="http://schemas.microsoft.com/office/drawing/2014/main" id="{1A4C7751-632A-D0F3-5E45-31BA1C2CEA2D}"/>
                </a:ext>
              </a:extLst>
            </p:cNvPr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55;p73">
              <a:extLst>
                <a:ext uri="{FF2B5EF4-FFF2-40B4-BE49-F238E27FC236}">
                  <a16:creationId xmlns:a16="http://schemas.microsoft.com/office/drawing/2014/main" id="{A1CB3E44-4352-1102-2A11-932D44D74380}"/>
                </a:ext>
              </a:extLst>
            </p:cNvPr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56;p73">
              <a:extLst>
                <a:ext uri="{FF2B5EF4-FFF2-40B4-BE49-F238E27FC236}">
                  <a16:creationId xmlns:a16="http://schemas.microsoft.com/office/drawing/2014/main" id="{ED47B4AB-C0DE-10EA-69BF-58DEBD353D1C}"/>
                </a:ext>
              </a:extLst>
            </p:cNvPr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57;p73">
              <a:extLst>
                <a:ext uri="{FF2B5EF4-FFF2-40B4-BE49-F238E27FC236}">
                  <a16:creationId xmlns:a16="http://schemas.microsoft.com/office/drawing/2014/main" id="{524D259D-E817-4DC5-7D43-5D234DB465D4}"/>
                </a:ext>
              </a:extLst>
            </p:cNvPr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8900;p73">
            <a:extLst>
              <a:ext uri="{FF2B5EF4-FFF2-40B4-BE49-F238E27FC236}">
                <a16:creationId xmlns:a16="http://schemas.microsoft.com/office/drawing/2014/main" id="{976EC6D6-1685-E946-ACBB-4AE01F16D44D}"/>
              </a:ext>
            </a:extLst>
          </p:cNvPr>
          <p:cNvGrpSpPr/>
          <p:nvPr/>
        </p:nvGrpSpPr>
        <p:grpSpPr>
          <a:xfrm>
            <a:off x="1674287" y="2297231"/>
            <a:ext cx="441350" cy="439333"/>
            <a:chOff x="-9089725" y="3180200"/>
            <a:chExt cx="353550" cy="351900"/>
          </a:xfrm>
        </p:grpSpPr>
        <p:sp>
          <p:nvSpPr>
            <p:cNvPr id="30" name="Google Shape;8901;p73">
              <a:extLst>
                <a:ext uri="{FF2B5EF4-FFF2-40B4-BE49-F238E27FC236}">
                  <a16:creationId xmlns:a16="http://schemas.microsoft.com/office/drawing/2014/main" id="{41F9CC99-83C0-1E3E-43B1-1626DCB9F82F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02;p73">
              <a:extLst>
                <a:ext uri="{FF2B5EF4-FFF2-40B4-BE49-F238E27FC236}">
                  <a16:creationId xmlns:a16="http://schemas.microsoft.com/office/drawing/2014/main" id="{0A8746E5-E195-59F3-AC1E-16EA0B727B8E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455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12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702761" y="762198"/>
            <a:ext cx="7717500" cy="7966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Wie viele Sinfonien hat Beethoven geschrieben?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25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A)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chemeClr val="accent2"/>
                </a:solidFill>
              </a:rPr>
              <a:t>9 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B)</a:t>
            </a:r>
            <a:endParaRPr b="1"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C)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8758;p73">
            <a:extLst>
              <a:ext uri="{FF2B5EF4-FFF2-40B4-BE49-F238E27FC236}">
                <a16:creationId xmlns:a16="http://schemas.microsoft.com/office/drawing/2014/main" id="{167F93C0-6DCF-9D90-355B-C6ADB06B33F9}"/>
              </a:ext>
            </a:extLst>
          </p:cNvPr>
          <p:cNvGrpSpPr/>
          <p:nvPr/>
        </p:nvGrpSpPr>
        <p:grpSpPr>
          <a:xfrm>
            <a:off x="4346593" y="2277188"/>
            <a:ext cx="452335" cy="442829"/>
            <a:chOff x="-8680950" y="3624225"/>
            <a:chExt cx="362350" cy="354700"/>
          </a:xfrm>
        </p:grpSpPr>
        <p:sp>
          <p:nvSpPr>
            <p:cNvPr id="7" name="Google Shape;8759;p73">
              <a:extLst>
                <a:ext uri="{FF2B5EF4-FFF2-40B4-BE49-F238E27FC236}">
                  <a16:creationId xmlns:a16="http://schemas.microsoft.com/office/drawing/2014/main" id="{C9DB3D1C-46D4-EE2D-FA76-112247C28406}"/>
                </a:ext>
              </a:extLst>
            </p:cNvPr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60;p73">
              <a:extLst>
                <a:ext uri="{FF2B5EF4-FFF2-40B4-BE49-F238E27FC236}">
                  <a16:creationId xmlns:a16="http://schemas.microsoft.com/office/drawing/2014/main" id="{C593CC1A-4D51-A047-CF5E-54394F996786}"/>
                </a:ext>
              </a:extLst>
            </p:cNvPr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61;p73">
              <a:extLst>
                <a:ext uri="{FF2B5EF4-FFF2-40B4-BE49-F238E27FC236}">
                  <a16:creationId xmlns:a16="http://schemas.microsoft.com/office/drawing/2014/main" id="{441171EE-223F-1410-2F8D-FFA2205688D3}"/>
                </a:ext>
              </a:extLst>
            </p:cNvPr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62;p73">
              <a:extLst>
                <a:ext uri="{FF2B5EF4-FFF2-40B4-BE49-F238E27FC236}">
                  <a16:creationId xmlns:a16="http://schemas.microsoft.com/office/drawing/2014/main" id="{02DA8D03-BE08-965C-91EB-6F13FB7D9E95}"/>
                </a:ext>
              </a:extLst>
            </p:cNvPr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63;p73">
              <a:extLst>
                <a:ext uri="{FF2B5EF4-FFF2-40B4-BE49-F238E27FC236}">
                  <a16:creationId xmlns:a16="http://schemas.microsoft.com/office/drawing/2014/main" id="{C2602B39-BDC4-4F33-D2EC-4F1218E3D65F}"/>
                </a:ext>
              </a:extLst>
            </p:cNvPr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4;p73">
              <a:extLst>
                <a:ext uri="{FF2B5EF4-FFF2-40B4-BE49-F238E27FC236}">
                  <a16:creationId xmlns:a16="http://schemas.microsoft.com/office/drawing/2014/main" id="{375CD8A7-60E3-2D4E-6B16-D9E7FAFF3D70}"/>
                </a:ext>
              </a:extLst>
            </p:cNvPr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8851;p73">
            <a:extLst>
              <a:ext uri="{FF2B5EF4-FFF2-40B4-BE49-F238E27FC236}">
                <a16:creationId xmlns:a16="http://schemas.microsoft.com/office/drawing/2014/main" id="{697C22BD-D9ED-D9C5-E0AC-C312F1647E98}"/>
              </a:ext>
            </a:extLst>
          </p:cNvPr>
          <p:cNvGrpSpPr/>
          <p:nvPr/>
        </p:nvGrpSpPr>
        <p:grpSpPr>
          <a:xfrm>
            <a:off x="6993573" y="2296594"/>
            <a:ext cx="439539" cy="439582"/>
            <a:chOff x="-9088150" y="4049550"/>
            <a:chExt cx="352100" cy="352100"/>
          </a:xfrm>
        </p:grpSpPr>
        <p:sp>
          <p:nvSpPr>
            <p:cNvPr id="23" name="Google Shape;8852;p73">
              <a:extLst>
                <a:ext uri="{FF2B5EF4-FFF2-40B4-BE49-F238E27FC236}">
                  <a16:creationId xmlns:a16="http://schemas.microsoft.com/office/drawing/2014/main" id="{42621747-E2E6-805C-A96D-1404E628D1F0}"/>
                </a:ext>
              </a:extLst>
            </p:cNvPr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53;p73">
              <a:extLst>
                <a:ext uri="{FF2B5EF4-FFF2-40B4-BE49-F238E27FC236}">
                  <a16:creationId xmlns:a16="http://schemas.microsoft.com/office/drawing/2014/main" id="{77305387-1614-FC20-2427-8A9AB901F4D4}"/>
                </a:ext>
              </a:extLst>
            </p:cNvPr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54;p73">
              <a:extLst>
                <a:ext uri="{FF2B5EF4-FFF2-40B4-BE49-F238E27FC236}">
                  <a16:creationId xmlns:a16="http://schemas.microsoft.com/office/drawing/2014/main" id="{1A4C7751-632A-D0F3-5E45-31BA1C2CEA2D}"/>
                </a:ext>
              </a:extLst>
            </p:cNvPr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55;p73">
              <a:extLst>
                <a:ext uri="{FF2B5EF4-FFF2-40B4-BE49-F238E27FC236}">
                  <a16:creationId xmlns:a16="http://schemas.microsoft.com/office/drawing/2014/main" id="{A1CB3E44-4352-1102-2A11-932D44D74380}"/>
                </a:ext>
              </a:extLst>
            </p:cNvPr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56;p73">
              <a:extLst>
                <a:ext uri="{FF2B5EF4-FFF2-40B4-BE49-F238E27FC236}">
                  <a16:creationId xmlns:a16="http://schemas.microsoft.com/office/drawing/2014/main" id="{ED47B4AB-C0DE-10EA-69BF-58DEBD353D1C}"/>
                </a:ext>
              </a:extLst>
            </p:cNvPr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57;p73">
              <a:extLst>
                <a:ext uri="{FF2B5EF4-FFF2-40B4-BE49-F238E27FC236}">
                  <a16:creationId xmlns:a16="http://schemas.microsoft.com/office/drawing/2014/main" id="{524D259D-E817-4DC5-7D43-5D234DB465D4}"/>
                </a:ext>
              </a:extLst>
            </p:cNvPr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8900;p73">
            <a:extLst>
              <a:ext uri="{FF2B5EF4-FFF2-40B4-BE49-F238E27FC236}">
                <a16:creationId xmlns:a16="http://schemas.microsoft.com/office/drawing/2014/main" id="{976EC6D6-1685-E946-ACBB-4AE01F16D44D}"/>
              </a:ext>
            </a:extLst>
          </p:cNvPr>
          <p:cNvGrpSpPr/>
          <p:nvPr/>
        </p:nvGrpSpPr>
        <p:grpSpPr>
          <a:xfrm>
            <a:off x="1674287" y="2297231"/>
            <a:ext cx="441350" cy="439333"/>
            <a:chOff x="-9089725" y="3180200"/>
            <a:chExt cx="353550" cy="351900"/>
          </a:xfrm>
        </p:grpSpPr>
        <p:sp>
          <p:nvSpPr>
            <p:cNvPr id="30" name="Google Shape;8901;p73">
              <a:extLst>
                <a:ext uri="{FF2B5EF4-FFF2-40B4-BE49-F238E27FC236}">
                  <a16:creationId xmlns:a16="http://schemas.microsoft.com/office/drawing/2014/main" id="{41F9CC99-83C0-1E3E-43B1-1626DCB9F82F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02;p73">
              <a:extLst>
                <a:ext uri="{FF2B5EF4-FFF2-40B4-BE49-F238E27FC236}">
                  <a16:creationId xmlns:a16="http://schemas.microsoft.com/office/drawing/2014/main" id="{0A8746E5-E195-59F3-AC1E-16EA0B727B8E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568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Osudová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702761" y="762198"/>
            <a:ext cx="7717500" cy="7966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Wie heißt Beethoven?</a:t>
            </a:r>
            <a:br>
              <a:rPr lang="de-DE"/>
            </a:br>
            <a:r>
              <a:rPr lang="de-DE"/>
              <a:t>9. Symphonie?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Revoluční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A)</a:t>
            </a:r>
            <a:endParaRPr/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Óda na radost 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B)</a:t>
            </a:r>
            <a:endParaRPr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C)</a:t>
            </a:r>
            <a:endParaRPr/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8758;p73">
            <a:extLst>
              <a:ext uri="{FF2B5EF4-FFF2-40B4-BE49-F238E27FC236}">
                <a16:creationId xmlns:a16="http://schemas.microsoft.com/office/drawing/2014/main" id="{167F93C0-6DCF-9D90-355B-C6ADB06B33F9}"/>
              </a:ext>
            </a:extLst>
          </p:cNvPr>
          <p:cNvGrpSpPr/>
          <p:nvPr/>
        </p:nvGrpSpPr>
        <p:grpSpPr>
          <a:xfrm>
            <a:off x="4346593" y="2277188"/>
            <a:ext cx="452335" cy="442829"/>
            <a:chOff x="-8680950" y="3624225"/>
            <a:chExt cx="362350" cy="354700"/>
          </a:xfrm>
        </p:grpSpPr>
        <p:sp>
          <p:nvSpPr>
            <p:cNvPr id="7" name="Google Shape;8759;p73">
              <a:extLst>
                <a:ext uri="{FF2B5EF4-FFF2-40B4-BE49-F238E27FC236}">
                  <a16:creationId xmlns:a16="http://schemas.microsoft.com/office/drawing/2014/main" id="{C9DB3D1C-46D4-EE2D-FA76-112247C28406}"/>
                </a:ext>
              </a:extLst>
            </p:cNvPr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60;p73">
              <a:extLst>
                <a:ext uri="{FF2B5EF4-FFF2-40B4-BE49-F238E27FC236}">
                  <a16:creationId xmlns:a16="http://schemas.microsoft.com/office/drawing/2014/main" id="{C593CC1A-4D51-A047-CF5E-54394F996786}"/>
                </a:ext>
              </a:extLst>
            </p:cNvPr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61;p73">
              <a:extLst>
                <a:ext uri="{FF2B5EF4-FFF2-40B4-BE49-F238E27FC236}">
                  <a16:creationId xmlns:a16="http://schemas.microsoft.com/office/drawing/2014/main" id="{441171EE-223F-1410-2F8D-FFA2205688D3}"/>
                </a:ext>
              </a:extLst>
            </p:cNvPr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62;p73">
              <a:extLst>
                <a:ext uri="{FF2B5EF4-FFF2-40B4-BE49-F238E27FC236}">
                  <a16:creationId xmlns:a16="http://schemas.microsoft.com/office/drawing/2014/main" id="{02DA8D03-BE08-965C-91EB-6F13FB7D9E95}"/>
                </a:ext>
              </a:extLst>
            </p:cNvPr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63;p73">
              <a:extLst>
                <a:ext uri="{FF2B5EF4-FFF2-40B4-BE49-F238E27FC236}">
                  <a16:creationId xmlns:a16="http://schemas.microsoft.com/office/drawing/2014/main" id="{C2602B39-BDC4-4F33-D2EC-4F1218E3D65F}"/>
                </a:ext>
              </a:extLst>
            </p:cNvPr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4;p73">
              <a:extLst>
                <a:ext uri="{FF2B5EF4-FFF2-40B4-BE49-F238E27FC236}">
                  <a16:creationId xmlns:a16="http://schemas.microsoft.com/office/drawing/2014/main" id="{375CD8A7-60E3-2D4E-6B16-D9E7FAFF3D70}"/>
                </a:ext>
              </a:extLst>
            </p:cNvPr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8851;p73">
            <a:extLst>
              <a:ext uri="{FF2B5EF4-FFF2-40B4-BE49-F238E27FC236}">
                <a16:creationId xmlns:a16="http://schemas.microsoft.com/office/drawing/2014/main" id="{697C22BD-D9ED-D9C5-E0AC-C312F1647E98}"/>
              </a:ext>
            </a:extLst>
          </p:cNvPr>
          <p:cNvGrpSpPr/>
          <p:nvPr/>
        </p:nvGrpSpPr>
        <p:grpSpPr>
          <a:xfrm>
            <a:off x="6993573" y="2296594"/>
            <a:ext cx="439539" cy="439582"/>
            <a:chOff x="-9088150" y="4049550"/>
            <a:chExt cx="352100" cy="352100"/>
          </a:xfrm>
        </p:grpSpPr>
        <p:sp>
          <p:nvSpPr>
            <p:cNvPr id="23" name="Google Shape;8852;p73">
              <a:extLst>
                <a:ext uri="{FF2B5EF4-FFF2-40B4-BE49-F238E27FC236}">
                  <a16:creationId xmlns:a16="http://schemas.microsoft.com/office/drawing/2014/main" id="{42621747-E2E6-805C-A96D-1404E628D1F0}"/>
                </a:ext>
              </a:extLst>
            </p:cNvPr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53;p73">
              <a:extLst>
                <a:ext uri="{FF2B5EF4-FFF2-40B4-BE49-F238E27FC236}">
                  <a16:creationId xmlns:a16="http://schemas.microsoft.com/office/drawing/2014/main" id="{77305387-1614-FC20-2427-8A9AB901F4D4}"/>
                </a:ext>
              </a:extLst>
            </p:cNvPr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54;p73">
              <a:extLst>
                <a:ext uri="{FF2B5EF4-FFF2-40B4-BE49-F238E27FC236}">
                  <a16:creationId xmlns:a16="http://schemas.microsoft.com/office/drawing/2014/main" id="{1A4C7751-632A-D0F3-5E45-31BA1C2CEA2D}"/>
                </a:ext>
              </a:extLst>
            </p:cNvPr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55;p73">
              <a:extLst>
                <a:ext uri="{FF2B5EF4-FFF2-40B4-BE49-F238E27FC236}">
                  <a16:creationId xmlns:a16="http://schemas.microsoft.com/office/drawing/2014/main" id="{A1CB3E44-4352-1102-2A11-932D44D74380}"/>
                </a:ext>
              </a:extLst>
            </p:cNvPr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56;p73">
              <a:extLst>
                <a:ext uri="{FF2B5EF4-FFF2-40B4-BE49-F238E27FC236}">
                  <a16:creationId xmlns:a16="http://schemas.microsoft.com/office/drawing/2014/main" id="{ED47B4AB-C0DE-10EA-69BF-58DEBD353D1C}"/>
                </a:ext>
              </a:extLst>
            </p:cNvPr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57;p73">
              <a:extLst>
                <a:ext uri="{FF2B5EF4-FFF2-40B4-BE49-F238E27FC236}">
                  <a16:creationId xmlns:a16="http://schemas.microsoft.com/office/drawing/2014/main" id="{524D259D-E817-4DC5-7D43-5D234DB465D4}"/>
                </a:ext>
              </a:extLst>
            </p:cNvPr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8900;p73">
            <a:extLst>
              <a:ext uri="{FF2B5EF4-FFF2-40B4-BE49-F238E27FC236}">
                <a16:creationId xmlns:a16="http://schemas.microsoft.com/office/drawing/2014/main" id="{976EC6D6-1685-E946-ACBB-4AE01F16D44D}"/>
              </a:ext>
            </a:extLst>
          </p:cNvPr>
          <p:cNvGrpSpPr/>
          <p:nvPr/>
        </p:nvGrpSpPr>
        <p:grpSpPr>
          <a:xfrm>
            <a:off x="1674287" y="2297231"/>
            <a:ext cx="441350" cy="439333"/>
            <a:chOff x="-9089725" y="3180200"/>
            <a:chExt cx="353550" cy="351900"/>
          </a:xfrm>
        </p:grpSpPr>
        <p:sp>
          <p:nvSpPr>
            <p:cNvPr id="30" name="Google Shape;8901;p73">
              <a:extLst>
                <a:ext uri="{FF2B5EF4-FFF2-40B4-BE49-F238E27FC236}">
                  <a16:creationId xmlns:a16="http://schemas.microsoft.com/office/drawing/2014/main" id="{41F9CC99-83C0-1E3E-43B1-1626DCB9F82F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02;p73">
              <a:extLst>
                <a:ext uri="{FF2B5EF4-FFF2-40B4-BE49-F238E27FC236}">
                  <a16:creationId xmlns:a16="http://schemas.microsoft.com/office/drawing/2014/main" id="{0A8746E5-E195-59F3-AC1E-16EA0B727B8E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76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hiva Ludwig van Beethoven - Glas Koncila">
            <a:extLst>
              <a:ext uri="{FF2B5EF4-FFF2-40B4-BE49-F238E27FC236}">
                <a16:creationId xmlns:a16="http://schemas.microsoft.com/office/drawing/2014/main" id="{A8C5B943-DC46-0FF9-4B14-3CE2B127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26" y="96998"/>
            <a:ext cx="6166547" cy="46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5" name="Google Shape;825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Informationen</a:t>
            </a:r>
          </a:p>
        </p:txBody>
      </p:sp>
      <p:sp>
        <p:nvSpPr>
          <p:cNvPr id="826" name="Google Shape;826;p33"/>
          <p:cNvSpPr txBox="1">
            <a:spLocks noGrp="1"/>
          </p:cNvSpPr>
          <p:nvPr>
            <p:ph type="body" idx="1"/>
          </p:nvPr>
        </p:nvSpPr>
        <p:spPr>
          <a:xfrm>
            <a:off x="1488726" y="1529575"/>
            <a:ext cx="7717500" cy="316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>
                <a:solidFill>
                  <a:schemeClr val="accent2">
                    <a:lumMod val="75000"/>
                  </a:schemeClr>
                </a:solidFill>
              </a:rPr>
              <a:t>* 16. Dezember 1770 in Bonn</a:t>
            </a:r>
            <a:endParaRPr lang="cs-CZ" sz="180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" sz="18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>
                <a:solidFill>
                  <a:schemeClr val="accent2">
                    <a:lumMod val="75000"/>
                  </a:schemeClr>
                </a:solidFill>
              </a:rPr>
              <a:t>+ 26. März 1827 in Wien</a:t>
            </a:r>
            <a:endParaRPr lang="cs-CZ" sz="180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" sz="18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>
                <a:solidFill>
                  <a:schemeClr val="accent2">
                    <a:lumMod val="75000"/>
                  </a:schemeClr>
                </a:solidFill>
              </a:rPr>
              <a:t>Komponist und Pianist</a:t>
            </a:r>
            <a:endParaRPr lang="cs-CZ" sz="18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de-DE" sz="1800" err="1">
                <a:solidFill>
                  <a:schemeClr val="accent2">
                    <a:lumMod val="75000"/>
                  </a:schemeClr>
                </a:solidFill>
              </a:rPr>
              <a:t>as</a:t>
            </a:r>
            <a:r>
              <a:rPr lang="de-DE" sz="1800">
                <a:solidFill>
                  <a:schemeClr val="accent2">
                    <a:lumMod val="75000"/>
                  </a:schemeClr>
                </a:solidFill>
              </a:rPr>
              <a:t> Beste der klassischen Musik</a:t>
            </a:r>
            <a:endParaRPr lang="en" sz="18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Osudová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702761" y="762198"/>
            <a:ext cx="7717500" cy="7966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Wie heißt Beethoven?</a:t>
            </a:r>
            <a:br>
              <a:rPr lang="de-DE"/>
            </a:br>
            <a:r>
              <a:rPr lang="de-DE"/>
              <a:t>9. Symphonie?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Revoluční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A)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chemeClr val="accent2"/>
                </a:solidFill>
              </a:rPr>
              <a:t>Óda na radost 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B)</a:t>
            </a:r>
            <a:endParaRPr b="1"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C)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8758;p73">
            <a:extLst>
              <a:ext uri="{FF2B5EF4-FFF2-40B4-BE49-F238E27FC236}">
                <a16:creationId xmlns:a16="http://schemas.microsoft.com/office/drawing/2014/main" id="{167F93C0-6DCF-9D90-355B-C6ADB06B33F9}"/>
              </a:ext>
            </a:extLst>
          </p:cNvPr>
          <p:cNvGrpSpPr/>
          <p:nvPr/>
        </p:nvGrpSpPr>
        <p:grpSpPr>
          <a:xfrm>
            <a:off x="4346593" y="2277188"/>
            <a:ext cx="452335" cy="442829"/>
            <a:chOff x="-8680950" y="3624225"/>
            <a:chExt cx="362350" cy="354700"/>
          </a:xfrm>
        </p:grpSpPr>
        <p:sp>
          <p:nvSpPr>
            <p:cNvPr id="7" name="Google Shape;8759;p73">
              <a:extLst>
                <a:ext uri="{FF2B5EF4-FFF2-40B4-BE49-F238E27FC236}">
                  <a16:creationId xmlns:a16="http://schemas.microsoft.com/office/drawing/2014/main" id="{C9DB3D1C-46D4-EE2D-FA76-112247C28406}"/>
                </a:ext>
              </a:extLst>
            </p:cNvPr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60;p73">
              <a:extLst>
                <a:ext uri="{FF2B5EF4-FFF2-40B4-BE49-F238E27FC236}">
                  <a16:creationId xmlns:a16="http://schemas.microsoft.com/office/drawing/2014/main" id="{C593CC1A-4D51-A047-CF5E-54394F996786}"/>
                </a:ext>
              </a:extLst>
            </p:cNvPr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61;p73">
              <a:extLst>
                <a:ext uri="{FF2B5EF4-FFF2-40B4-BE49-F238E27FC236}">
                  <a16:creationId xmlns:a16="http://schemas.microsoft.com/office/drawing/2014/main" id="{441171EE-223F-1410-2F8D-FFA2205688D3}"/>
                </a:ext>
              </a:extLst>
            </p:cNvPr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62;p73">
              <a:extLst>
                <a:ext uri="{FF2B5EF4-FFF2-40B4-BE49-F238E27FC236}">
                  <a16:creationId xmlns:a16="http://schemas.microsoft.com/office/drawing/2014/main" id="{02DA8D03-BE08-965C-91EB-6F13FB7D9E95}"/>
                </a:ext>
              </a:extLst>
            </p:cNvPr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63;p73">
              <a:extLst>
                <a:ext uri="{FF2B5EF4-FFF2-40B4-BE49-F238E27FC236}">
                  <a16:creationId xmlns:a16="http://schemas.microsoft.com/office/drawing/2014/main" id="{C2602B39-BDC4-4F33-D2EC-4F1218E3D65F}"/>
                </a:ext>
              </a:extLst>
            </p:cNvPr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4;p73">
              <a:extLst>
                <a:ext uri="{FF2B5EF4-FFF2-40B4-BE49-F238E27FC236}">
                  <a16:creationId xmlns:a16="http://schemas.microsoft.com/office/drawing/2014/main" id="{375CD8A7-60E3-2D4E-6B16-D9E7FAFF3D70}"/>
                </a:ext>
              </a:extLst>
            </p:cNvPr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8851;p73">
            <a:extLst>
              <a:ext uri="{FF2B5EF4-FFF2-40B4-BE49-F238E27FC236}">
                <a16:creationId xmlns:a16="http://schemas.microsoft.com/office/drawing/2014/main" id="{697C22BD-D9ED-D9C5-E0AC-C312F1647E98}"/>
              </a:ext>
            </a:extLst>
          </p:cNvPr>
          <p:cNvGrpSpPr/>
          <p:nvPr/>
        </p:nvGrpSpPr>
        <p:grpSpPr>
          <a:xfrm>
            <a:off x="6993573" y="2296594"/>
            <a:ext cx="439539" cy="439582"/>
            <a:chOff x="-9088150" y="4049550"/>
            <a:chExt cx="352100" cy="352100"/>
          </a:xfrm>
        </p:grpSpPr>
        <p:sp>
          <p:nvSpPr>
            <p:cNvPr id="23" name="Google Shape;8852;p73">
              <a:extLst>
                <a:ext uri="{FF2B5EF4-FFF2-40B4-BE49-F238E27FC236}">
                  <a16:creationId xmlns:a16="http://schemas.microsoft.com/office/drawing/2014/main" id="{42621747-E2E6-805C-A96D-1404E628D1F0}"/>
                </a:ext>
              </a:extLst>
            </p:cNvPr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53;p73">
              <a:extLst>
                <a:ext uri="{FF2B5EF4-FFF2-40B4-BE49-F238E27FC236}">
                  <a16:creationId xmlns:a16="http://schemas.microsoft.com/office/drawing/2014/main" id="{77305387-1614-FC20-2427-8A9AB901F4D4}"/>
                </a:ext>
              </a:extLst>
            </p:cNvPr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54;p73">
              <a:extLst>
                <a:ext uri="{FF2B5EF4-FFF2-40B4-BE49-F238E27FC236}">
                  <a16:creationId xmlns:a16="http://schemas.microsoft.com/office/drawing/2014/main" id="{1A4C7751-632A-D0F3-5E45-31BA1C2CEA2D}"/>
                </a:ext>
              </a:extLst>
            </p:cNvPr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55;p73">
              <a:extLst>
                <a:ext uri="{FF2B5EF4-FFF2-40B4-BE49-F238E27FC236}">
                  <a16:creationId xmlns:a16="http://schemas.microsoft.com/office/drawing/2014/main" id="{A1CB3E44-4352-1102-2A11-932D44D74380}"/>
                </a:ext>
              </a:extLst>
            </p:cNvPr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56;p73">
              <a:extLst>
                <a:ext uri="{FF2B5EF4-FFF2-40B4-BE49-F238E27FC236}">
                  <a16:creationId xmlns:a16="http://schemas.microsoft.com/office/drawing/2014/main" id="{ED47B4AB-C0DE-10EA-69BF-58DEBD353D1C}"/>
                </a:ext>
              </a:extLst>
            </p:cNvPr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57;p73">
              <a:extLst>
                <a:ext uri="{FF2B5EF4-FFF2-40B4-BE49-F238E27FC236}">
                  <a16:creationId xmlns:a16="http://schemas.microsoft.com/office/drawing/2014/main" id="{524D259D-E817-4DC5-7D43-5D234DB465D4}"/>
                </a:ext>
              </a:extLst>
            </p:cNvPr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8900;p73">
            <a:extLst>
              <a:ext uri="{FF2B5EF4-FFF2-40B4-BE49-F238E27FC236}">
                <a16:creationId xmlns:a16="http://schemas.microsoft.com/office/drawing/2014/main" id="{976EC6D6-1685-E946-ACBB-4AE01F16D44D}"/>
              </a:ext>
            </a:extLst>
          </p:cNvPr>
          <p:cNvGrpSpPr/>
          <p:nvPr/>
        </p:nvGrpSpPr>
        <p:grpSpPr>
          <a:xfrm>
            <a:off x="1674287" y="2297231"/>
            <a:ext cx="441350" cy="439333"/>
            <a:chOff x="-9089725" y="3180200"/>
            <a:chExt cx="353550" cy="351900"/>
          </a:xfrm>
        </p:grpSpPr>
        <p:sp>
          <p:nvSpPr>
            <p:cNvPr id="30" name="Google Shape;8901;p73">
              <a:extLst>
                <a:ext uri="{FF2B5EF4-FFF2-40B4-BE49-F238E27FC236}">
                  <a16:creationId xmlns:a16="http://schemas.microsoft.com/office/drawing/2014/main" id="{41F9CC99-83C0-1E3E-43B1-1626DCB9F82F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02;p73">
              <a:extLst>
                <a:ext uri="{FF2B5EF4-FFF2-40B4-BE49-F238E27FC236}">
                  <a16:creationId xmlns:a16="http://schemas.microsoft.com/office/drawing/2014/main" id="{0A8746E5-E195-59F3-AC1E-16EA0B727B8E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5532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Sehen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69977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Beethoven </a:t>
            </a:r>
            <a:r>
              <a:rPr lang="cs-CZ" err="1"/>
              <a:t>hatte</a:t>
            </a:r>
            <a:r>
              <a:rPr lang="cs-CZ"/>
              <a:t> </a:t>
            </a:r>
            <a:r>
              <a:rPr lang="cs-CZ" err="1"/>
              <a:t>Probleme</a:t>
            </a:r>
            <a:r>
              <a:rPr lang="cs-CZ"/>
              <a:t> </a:t>
            </a:r>
            <a:r>
              <a:rPr lang="cs-CZ" err="1"/>
              <a:t>mit</a:t>
            </a:r>
            <a:r>
              <a:rPr lang="cs-CZ"/>
              <a:t>...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Hören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A)</a:t>
            </a:r>
            <a:endParaRPr/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Psyche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B)</a:t>
            </a:r>
            <a:endParaRPr/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C)</a:t>
            </a:r>
            <a:endParaRPr/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074;p70">
            <a:extLst>
              <a:ext uri="{FF2B5EF4-FFF2-40B4-BE49-F238E27FC236}">
                <a16:creationId xmlns:a16="http://schemas.microsoft.com/office/drawing/2014/main" id="{05BAC384-AF98-02CE-ECDE-C9E6DB319E2E}"/>
              </a:ext>
            </a:extLst>
          </p:cNvPr>
          <p:cNvGrpSpPr/>
          <p:nvPr/>
        </p:nvGrpSpPr>
        <p:grpSpPr>
          <a:xfrm>
            <a:off x="4347825" y="2302415"/>
            <a:ext cx="418344" cy="415631"/>
            <a:chOff x="-22845575" y="3504075"/>
            <a:chExt cx="296950" cy="295025"/>
          </a:xfrm>
        </p:grpSpPr>
        <p:sp>
          <p:nvSpPr>
            <p:cNvPr id="7" name="Google Shape;7075;p70">
              <a:extLst>
                <a:ext uri="{FF2B5EF4-FFF2-40B4-BE49-F238E27FC236}">
                  <a16:creationId xmlns:a16="http://schemas.microsoft.com/office/drawing/2014/main" id="{CCAE5EF0-BA6A-5EBE-49D6-BD554FAC3696}"/>
                </a:ext>
              </a:extLst>
            </p:cNvPr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76;p70">
              <a:extLst>
                <a:ext uri="{FF2B5EF4-FFF2-40B4-BE49-F238E27FC236}">
                  <a16:creationId xmlns:a16="http://schemas.microsoft.com/office/drawing/2014/main" id="{A1C0EF15-09C9-DB1F-84F7-DBAC16CC0C9B}"/>
                </a:ext>
              </a:extLst>
            </p:cNvPr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7082;p70">
            <a:extLst>
              <a:ext uri="{FF2B5EF4-FFF2-40B4-BE49-F238E27FC236}">
                <a16:creationId xmlns:a16="http://schemas.microsoft.com/office/drawing/2014/main" id="{05D5DCAE-EC77-A676-DD6A-324847C9A857}"/>
              </a:ext>
            </a:extLst>
          </p:cNvPr>
          <p:cNvGrpSpPr/>
          <p:nvPr/>
        </p:nvGrpSpPr>
        <p:grpSpPr>
          <a:xfrm>
            <a:off x="1684166" y="2361507"/>
            <a:ext cx="419471" cy="269645"/>
            <a:chOff x="-27721750" y="3598250"/>
            <a:chExt cx="297750" cy="191400"/>
          </a:xfrm>
        </p:grpSpPr>
        <p:sp>
          <p:nvSpPr>
            <p:cNvPr id="10" name="Google Shape;7083;p70">
              <a:extLst>
                <a:ext uri="{FF2B5EF4-FFF2-40B4-BE49-F238E27FC236}">
                  <a16:creationId xmlns:a16="http://schemas.microsoft.com/office/drawing/2014/main" id="{F9B783E3-A533-8E95-4E02-7EC5A695F2D9}"/>
                </a:ext>
              </a:extLst>
            </p:cNvPr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84;p70">
              <a:extLst>
                <a:ext uri="{FF2B5EF4-FFF2-40B4-BE49-F238E27FC236}">
                  <a16:creationId xmlns:a16="http://schemas.microsoft.com/office/drawing/2014/main" id="{95063CB7-497D-5853-649A-B8B203EB3873}"/>
                </a:ext>
              </a:extLst>
            </p:cNvPr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8369;p73">
            <a:extLst>
              <a:ext uri="{FF2B5EF4-FFF2-40B4-BE49-F238E27FC236}">
                <a16:creationId xmlns:a16="http://schemas.microsoft.com/office/drawing/2014/main" id="{4F33D845-82CC-9D6E-8D88-3830A24D47C4}"/>
              </a:ext>
            </a:extLst>
          </p:cNvPr>
          <p:cNvGrpSpPr/>
          <p:nvPr/>
        </p:nvGrpSpPr>
        <p:grpSpPr>
          <a:xfrm>
            <a:off x="7003265" y="2325433"/>
            <a:ext cx="420155" cy="369407"/>
            <a:chOff x="-46779900" y="3588000"/>
            <a:chExt cx="300125" cy="263875"/>
          </a:xfrm>
        </p:grpSpPr>
        <p:sp>
          <p:nvSpPr>
            <p:cNvPr id="22" name="Google Shape;8370;p73">
              <a:extLst>
                <a:ext uri="{FF2B5EF4-FFF2-40B4-BE49-F238E27FC236}">
                  <a16:creationId xmlns:a16="http://schemas.microsoft.com/office/drawing/2014/main" id="{F767F2CF-EB60-BEE1-B74A-C617587E8316}"/>
                </a:ext>
              </a:extLst>
            </p:cNvPr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1;p73">
              <a:extLst>
                <a:ext uri="{FF2B5EF4-FFF2-40B4-BE49-F238E27FC236}">
                  <a16:creationId xmlns:a16="http://schemas.microsoft.com/office/drawing/2014/main" id="{F8B43794-4422-AC61-79F6-724A573AC7B5}"/>
                </a:ext>
              </a:extLst>
            </p:cNvPr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72;p73">
              <a:extLst>
                <a:ext uri="{FF2B5EF4-FFF2-40B4-BE49-F238E27FC236}">
                  <a16:creationId xmlns:a16="http://schemas.microsoft.com/office/drawing/2014/main" id="{9D5AFD51-70E3-EA2D-80FF-4109D9790642}"/>
                </a:ext>
              </a:extLst>
            </p:cNvPr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73;p73">
              <a:extLst>
                <a:ext uri="{FF2B5EF4-FFF2-40B4-BE49-F238E27FC236}">
                  <a16:creationId xmlns:a16="http://schemas.microsoft.com/office/drawing/2014/main" id="{79A4DCB2-C8DB-7A97-9FDB-014E6EB01BBD}"/>
                </a:ext>
              </a:extLst>
            </p:cNvPr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719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699751" y="3303152"/>
            <a:ext cx="24018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5"/>
                </a:solidFill>
              </a:rPr>
              <a:t>Sehen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/>
          </p:nvPr>
        </p:nvSpPr>
        <p:spPr>
          <a:xfrm>
            <a:off x="69977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Beethoven </a:t>
            </a:r>
            <a:r>
              <a:rPr lang="cs-CZ" err="1"/>
              <a:t>hatte</a:t>
            </a:r>
            <a:r>
              <a:rPr lang="cs-CZ"/>
              <a:t> </a:t>
            </a:r>
            <a:r>
              <a:rPr lang="cs-CZ" err="1"/>
              <a:t>Probleme</a:t>
            </a:r>
            <a:r>
              <a:rPr lang="cs-CZ"/>
              <a:t> </a:t>
            </a:r>
            <a:r>
              <a:rPr lang="cs-CZ" err="1"/>
              <a:t>mit</a:t>
            </a:r>
            <a:r>
              <a:rPr lang="cs-CZ"/>
              <a:t>...</a:t>
            </a:r>
            <a:endParaRPr/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6016400" y="3303150"/>
            <a:ext cx="2400900" cy="76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err="1">
                <a:solidFill>
                  <a:schemeClr val="accent2"/>
                </a:solidFill>
              </a:rPr>
              <a:t>Hören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2"/>
          </p:nvPr>
        </p:nvSpPr>
        <p:spPr>
          <a:xfrm>
            <a:off x="698851" y="2953300"/>
            <a:ext cx="24036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A)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7" name="Google Shape;1037;p39"/>
          <p:cNvSpPr txBox="1">
            <a:spLocks noGrp="1"/>
          </p:cNvSpPr>
          <p:nvPr>
            <p:ph type="subTitle" idx="3"/>
          </p:nvPr>
        </p:nvSpPr>
        <p:spPr>
          <a:xfrm>
            <a:off x="3356547" y="3303147"/>
            <a:ext cx="2400900" cy="7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solidFill>
                  <a:schemeClr val="accent5"/>
                </a:solidFill>
              </a:rPr>
              <a:t>Psyche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8" name="Google Shape;1038;p39"/>
          <p:cNvSpPr txBox="1">
            <a:spLocks noGrp="1"/>
          </p:cNvSpPr>
          <p:nvPr>
            <p:ph type="title" idx="4"/>
          </p:nvPr>
        </p:nvSpPr>
        <p:spPr>
          <a:xfrm>
            <a:off x="3357624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5"/>
                </a:solidFill>
              </a:rPr>
              <a:t>B)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39" name="Google Shape;1039;p39"/>
          <p:cNvSpPr txBox="1">
            <a:spLocks noGrp="1"/>
          </p:cNvSpPr>
          <p:nvPr>
            <p:ph type="title" idx="6"/>
          </p:nvPr>
        </p:nvSpPr>
        <p:spPr>
          <a:xfrm>
            <a:off x="6015497" y="2953300"/>
            <a:ext cx="2402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C)</a:t>
            </a:r>
            <a:endParaRPr b="1"/>
          </a:p>
        </p:txBody>
      </p:sp>
      <p:sp>
        <p:nvSpPr>
          <p:cNvPr id="1040" name="Google Shape;1040;p39"/>
          <p:cNvSpPr/>
          <p:nvPr/>
        </p:nvSpPr>
        <p:spPr>
          <a:xfrm rot="-5400000">
            <a:off x="1588201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9"/>
          <p:cNvSpPr/>
          <p:nvPr/>
        </p:nvSpPr>
        <p:spPr>
          <a:xfrm rot="-5400000">
            <a:off x="4244547" y="2157697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1048682" y="1043209"/>
            <a:ext cx="6635065" cy="3580112"/>
            <a:chOff x="1050232" y="1043209"/>
            <a:chExt cx="6635065" cy="3580112"/>
          </a:xfrm>
        </p:grpSpPr>
        <p:sp>
          <p:nvSpPr>
            <p:cNvPr id="1044" name="Google Shape;1044;p39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056683" y="2016812"/>
              <a:ext cx="136599" cy="140900"/>
            </a:xfrm>
            <a:custGeom>
              <a:avLst/>
              <a:gdLst/>
              <a:ahLst/>
              <a:cxnLst/>
              <a:rect l="l" t="t" r="r" b="b"/>
              <a:pathLst>
                <a:path w="1207" h="1245" extrusionOk="0">
                  <a:moveTo>
                    <a:pt x="613" y="0"/>
                  </a:moveTo>
                  <a:lnTo>
                    <a:pt x="518" y="536"/>
                  </a:lnTo>
                  <a:lnTo>
                    <a:pt x="1" y="632"/>
                  </a:lnTo>
                  <a:lnTo>
                    <a:pt x="518" y="689"/>
                  </a:lnTo>
                  <a:lnTo>
                    <a:pt x="613" y="1244"/>
                  </a:lnTo>
                  <a:lnTo>
                    <a:pt x="690" y="689"/>
                  </a:lnTo>
                  <a:lnTo>
                    <a:pt x="1207" y="632"/>
                  </a:lnTo>
                  <a:lnTo>
                    <a:pt x="690" y="53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773634" y="1421064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050232" y="1616063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678459" y="2068759"/>
              <a:ext cx="43458" cy="34744"/>
            </a:xfrm>
            <a:custGeom>
              <a:avLst/>
              <a:gdLst/>
              <a:ahLst/>
              <a:cxnLst/>
              <a:rect l="l" t="t" r="r" b="b"/>
              <a:pathLst>
                <a:path w="384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8239227" y="1725397"/>
            <a:ext cx="356096" cy="354469"/>
            <a:chOff x="-9089725" y="3180200"/>
            <a:chExt cx="353550" cy="351900"/>
          </a:xfrm>
        </p:grpSpPr>
        <p:sp>
          <p:nvSpPr>
            <p:cNvPr id="1065" name="Google Shape;1065;p39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41;p39">
            <a:extLst>
              <a:ext uri="{FF2B5EF4-FFF2-40B4-BE49-F238E27FC236}">
                <a16:creationId xmlns:a16="http://schemas.microsoft.com/office/drawing/2014/main" id="{C381E049-C507-9CEF-F8DD-317A25A7287B}"/>
              </a:ext>
            </a:extLst>
          </p:cNvPr>
          <p:cNvSpPr/>
          <p:nvPr/>
        </p:nvSpPr>
        <p:spPr>
          <a:xfrm rot="16200000">
            <a:off x="6900893" y="2152962"/>
            <a:ext cx="624900" cy="6249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074;p70">
            <a:extLst>
              <a:ext uri="{FF2B5EF4-FFF2-40B4-BE49-F238E27FC236}">
                <a16:creationId xmlns:a16="http://schemas.microsoft.com/office/drawing/2014/main" id="{05BAC384-AF98-02CE-ECDE-C9E6DB319E2E}"/>
              </a:ext>
            </a:extLst>
          </p:cNvPr>
          <p:cNvGrpSpPr/>
          <p:nvPr/>
        </p:nvGrpSpPr>
        <p:grpSpPr>
          <a:xfrm>
            <a:off x="4347825" y="2302415"/>
            <a:ext cx="418344" cy="415631"/>
            <a:chOff x="-22845575" y="3504075"/>
            <a:chExt cx="296950" cy="295025"/>
          </a:xfrm>
        </p:grpSpPr>
        <p:sp>
          <p:nvSpPr>
            <p:cNvPr id="7" name="Google Shape;7075;p70">
              <a:extLst>
                <a:ext uri="{FF2B5EF4-FFF2-40B4-BE49-F238E27FC236}">
                  <a16:creationId xmlns:a16="http://schemas.microsoft.com/office/drawing/2014/main" id="{CCAE5EF0-BA6A-5EBE-49D6-BD554FAC3696}"/>
                </a:ext>
              </a:extLst>
            </p:cNvPr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76;p70">
              <a:extLst>
                <a:ext uri="{FF2B5EF4-FFF2-40B4-BE49-F238E27FC236}">
                  <a16:creationId xmlns:a16="http://schemas.microsoft.com/office/drawing/2014/main" id="{A1C0EF15-09C9-DB1F-84F7-DBAC16CC0C9B}"/>
                </a:ext>
              </a:extLst>
            </p:cNvPr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7082;p70">
            <a:extLst>
              <a:ext uri="{FF2B5EF4-FFF2-40B4-BE49-F238E27FC236}">
                <a16:creationId xmlns:a16="http://schemas.microsoft.com/office/drawing/2014/main" id="{05D5DCAE-EC77-A676-DD6A-324847C9A857}"/>
              </a:ext>
            </a:extLst>
          </p:cNvPr>
          <p:cNvGrpSpPr/>
          <p:nvPr/>
        </p:nvGrpSpPr>
        <p:grpSpPr>
          <a:xfrm>
            <a:off x="1684166" y="2361507"/>
            <a:ext cx="419471" cy="269645"/>
            <a:chOff x="-27721750" y="3598250"/>
            <a:chExt cx="297750" cy="191400"/>
          </a:xfrm>
        </p:grpSpPr>
        <p:sp>
          <p:nvSpPr>
            <p:cNvPr id="10" name="Google Shape;7083;p70">
              <a:extLst>
                <a:ext uri="{FF2B5EF4-FFF2-40B4-BE49-F238E27FC236}">
                  <a16:creationId xmlns:a16="http://schemas.microsoft.com/office/drawing/2014/main" id="{F9B783E3-A533-8E95-4E02-7EC5A695F2D9}"/>
                </a:ext>
              </a:extLst>
            </p:cNvPr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84;p70">
              <a:extLst>
                <a:ext uri="{FF2B5EF4-FFF2-40B4-BE49-F238E27FC236}">
                  <a16:creationId xmlns:a16="http://schemas.microsoft.com/office/drawing/2014/main" id="{95063CB7-497D-5853-649A-B8B203EB3873}"/>
                </a:ext>
              </a:extLst>
            </p:cNvPr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8369;p73">
            <a:extLst>
              <a:ext uri="{FF2B5EF4-FFF2-40B4-BE49-F238E27FC236}">
                <a16:creationId xmlns:a16="http://schemas.microsoft.com/office/drawing/2014/main" id="{4F33D845-82CC-9D6E-8D88-3830A24D47C4}"/>
              </a:ext>
            </a:extLst>
          </p:cNvPr>
          <p:cNvGrpSpPr/>
          <p:nvPr/>
        </p:nvGrpSpPr>
        <p:grpSpPr>
          <a:xfrm>
            <a:off x="7003265" y="2325433"/>
            <a:ext cx="420155" cy="369407"/>
            <a:chOff x="-46779900" y="3588000"/>
            <a:chExt cx="300125" cy="263875"/>
          </a:xfrm>
        </p:grpSpPr>
        <p:sp>
          <p:nvSpPr>
            <p:cNvPr id="22" name="Google Shape;8370;p73">
              <a:extLst>
                <a:ext uri="{FF2B5EF4-FFF2-40B4-BE49-F238E27FC236}">
                  <a16:creationId xmlns:a16="http://schemas.microsoft.com/office/drawing/2014/main" id="{F767F2CF-EB60-BEE1-B74A-C617587E8316}"/>
                </a:ext>
              </a:extLst>
            </p:cNvPr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1;p73">
              <a:extLst>
                <a:ext uri="{FF2B5EF4-FFF2-40B4-BE49-F238E27FC236}">
                  <a16:creationId xmlns:a16="http://schemas.microsoft.com/office/drawing/2014/main" id="{F8B43794-4422-AC61-79F6-724A573AC7B5}"/>
                </a:ext>
              </a:extLst>
            </p:cNvPr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72;p73">
              <a:extLst>
                <a:ext uri="{FF2B5EF4-FFF2-40B4-BE49-F238E27FC236}">
                  <a16:creationId xmlns:a16="http://schemas.microsoft.com/office/drawing/2014/main" id="{9D5AFD51-70E3-EA2D-80FF-4109D9790642}"/>
                </a:ext>
              </a:extLst>
            </p:cNvPr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73;p73">
              <a:extLst>
                <a:ext uri="{FF2B5EF4-FFF2-40B4-BE49-F238E27FC236}">
                  <a16:creationId xmlns:a16="http://schemas.microsoft.com/office/drawing/2014/main" id="{79A4DCB2-C8DB-7A97-9FDB-014E6EB01BBD}"/>
                </a:ext>
              </a:extLst>
            </p:cNvPr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2935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58"/>
          <p:cNvSpPr txBox="1">
            <a:spLocks noGrp="1"/>
          </p:cNvSpPr>
          <p:nvPr>
            <p:ph type="subTitle" idx="1"/>
          </p:nvPr>
        </p:nvSpPr>
        <p:spPr>
          <a:xfrm>
            <a:off x="817900" y="1985475"/>
            <a:ext cx="3657600" cy="247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-CZ">
                <a:solidFill>
                  <a:schemeClr val="accent2"/>
                </a:solidFill>
                <a:hlinkClick r:id="rId3"/>
              </a:rPr>
              <a:t>https://cs.wikipedia.org/wiki/Ludwig_van_Beethoven</a:t>
            </a:r>
            <a:endParaRPr lang="cs-CZ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-CZ">
                <a:solidFill>
                  <a:schemeClr val="accent2"/>
                </a:solidFill>
                <a:hlinkClick r:id="rId4"/>
              </a:rPr>
              <a:t>https://de.wikipedia.org/wiki/5._Klavierkonzert_(Beethoven)</a:t>
            </a:r>
            <a:endParaRPr lang="cs-CZ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63" name="Google Shape;1863;p58"/>
          <p:cNvSpPr txBox="1">
            <a:spLocks noGrp="1"/>
          </p:cNvSpPr>
          <p:nvPr>
            <p:ph type="subTitle" idx="2"/>
          </p:nvPr>
        </p:nvSpPr>
        <p:spPr>
          <a:xfrm>
            <a:off x="817895" y="1592275"/>
            <a:ext cx="3657600" cy="2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Links</a:t>
            </a:r>
            <a:endParaRPr/>
          </a:p>
        </p:txBody>
      </p:sp>
      <p:sp>
        <p:nvSpPr>
          <p:cNvPr id="1864" name="Google Shape;1864;p58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/>
              <a:t>Ressourcen</a:t>
            </a:r>
            <a:endParaRPr/>
          </a:p>
        </p:txBody>
      </p:sp>
      <p:pic>
        <p:nvPicPr>
          <p:cNvPr id="3074" name="Picture 2" descr="Složitý život Beethovena: Z týraného génia vyrostl muž ...">
            <a:extLst>
              <a:ext uri="{FF2B5EF4-FFF2-40B4-BE49-F238E27FC236}">
                <a16:creationId xmlns:a16="http://schemas.microsoft.com/office/drawing/2014/main" id="{7CD09830-BE50-B374-2B85-D394222A0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0" r="19578"/>
          <a:stretch/>
        </p:blipFill>
        <p:spPr bwMode="auto">
          <a:xfrm>
            <a:off x="5394064" y="1294730"/>
            <a:ext cx="3036661" cy="27994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0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0"/>
          <p:cNvGrpSpPr/>
          <p:nvPr/>
        </p:nvGrpSpPr>
        <p:grpSpPr>
          <a:xfrm rot="10800000" flipH="1">
            <a:off x="2412139" y="1271809"/>
            <a:ext cx="5273157" cy="3580112"/>
            <a:chOff x="2412139" y="1043209"/>
            <a:chExt cx="5273157" cy="3580112"/>
          </a:xfrm>
        </p:grpSpPr>
        <p:sp>
          <p:nvSpPr>
            <p:cNvPr id="1072" name="Google Shape;1072;p40"/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Leben</a:t>
            </a:r>
            <a:endParaRPr lang="en-US"/>
          </a:p>
        </p:txBody>
      </p:sp>
      <p:sp>
        <p:nvSpPr>
          <p:cNvPr id="1084" name="Google Shape;1084;p40"/>
          <p:cNvSpPr txBox="1">
            <a:spLocks noGrp="1"/>
          </p:cNvSpPr>
          <p:nvPr>
            <p:ph type="subTitle" idx="4"/>
          </p:nvPr>
        </p:nvSpPr>
        <p:spPr>
          <a:xfrm>
            <a:off x="1362005" y="3793416"/>
            <a:ext cx="2135936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Aus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>
                <a:solidFill>
                  <a:schemeClr val="accent3">
                    <a:lumMod val="75000"/>
                  </a:schemeClr>
                </a:solidFill>
              </a:rPr>
              <a:t>einer Musikerfamilie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92" name="Google Shape;1092;p40"/>
          <p:cNvGrpSpPr/>
          <p:nvPr/>
        </p:nvGrpSpPr>
        <p:grpSpPr>
          <a:xfrm>
            <a:off x="4785892" y="3975292"/>
            <a:ext cx="1072633" cy="1168210"/>
            <a:chOff x="7181142" y="3687292"/>
            <a:chExt cx="1072633" cy="1168210"/>
          </a:xfrm>
        </p:grpSpPr>
        <p:sp>
          <p:nvSpPr>
            <p:cNvPr id="1093" name="Google Shape;1093;p40"/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40"/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1095" name="Google Shape;1095;p40"/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6" name="Google Shape;1106;p40"/>
          <p:cNvGrpSpPr/>
          <p:nvPr/>
        </p:nvGrpSpPr>
        <p:grpSpPr>
          <a:xfrm rot="2176976" flipH="1">
            <a:off x="3647364" y="1325048"/>
            <a:ext cx="933280" cy="1074766"/>
            <a:chOff x="7708171" y="738622"/>
            <a:chExt cx="1241659" cy="1429895"/>
          </a:xfrm>
        </p:grpSpPr>
        <p:sp>
          <p:nvSpPr>
            <p:cNvPr id="1107" name="Google Shape;1107;p40"/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Ludwig van Beethoven, foi responsável por algumas das sinfonias e ...">
            <a:extLst>
              <a:ext uri="{FF2B5EF4-FFF2-40B4-BE49-F238E27FC236}">
                <a16:creationId xmlns:a16="http://schemas.microsoft.com/office/drawing/2014/main" id="{BD423C9D-4693-D67A-D708-1B9ACE243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" t="302" r="1534" b="30767"/>
          <a:stretch/>
        </p:blipFill>
        <p:spPr>
          <a:xfrm>
            <a:off x="3290194" y="1960596"/>
            <a:ext cx="2692715" cy="2569233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>
          <a:extLst>
            <a:ext uri="{FF2B5EF4-FFF2-40B4-BE49-F238E27FC236}">
              <a16:creationId xmlns:a16="http://schemas.microsoft.com/office/drawing/2014/main" id="{AA1F9FDE-32AC-8B44-D91D-7DEDCFA0C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0">
            <a:extLst>
              <a:ext uri="{FF2B5EF4-FFF2-40B4-BE49-F238E27FC236}">
                <a16:creationId xmlns:a16="http://schemas.microsoft.com/office/drawing/2014/main" id="{667EB79C-48DB-3391-50FD-6E54E9EDB85E}"/>
              </a:ext>
            </a:extLst>
          </p:cNvPr>
          <p:cNvGrpSpPr/>
          <p:nvPr/>
        </p:nvGrpSpPr>
        <p:grpSpPr>
          <a:xfrm rot="10800000" flipH="1">
            <a:off x="2412139" y="1271809"/>
            <a:ext cx="5273157" cy="3580112"/>
            <a:chOff x="2412139" y="1043209"/>
            <a:chExt cx="5273157" cy="3580112"/>
          </a:xfrm>
        </p:grpSpPr>
        <p:sp>
          <p:nvSpPr>
            <p:cNvPr id="1072" name="Google Shape;1072;p40">
              <a:extLst>
                <a:ext uri="{FF2B5EF4-FFF2-40B4-BE49-F238E27FC236}">
                  <a16:creationId xmlns:a16="http://schemas.microsoft.com/office/drawing/2014/main" id="{842FEE06-3BC7-A6B2-8CC1-E30CD7ECB7CC}"/>
                </a:ext>
              </a:extLst>
            </p:cNvPr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>
              <a:extLst>
                <a:ext uri="{FF2B5EF4-FFF2-40B4-BE49-F238E27FC236}">
                  <a16:creationId xmlns:a16="http://schemas.microsoft.com/office/drawing/2014/main" id="{59C9D6C8-56CF-E79B-79BE-8E94432CFD7B}"/>
                </a:ext>
              </a:extLst>
            </p:cNvPr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>
              <a:extLst>
                <a:ext uri="{FF2B5EF4-FFF2-40B4-BE49-F238E27FC236}">
                  <a16:creationId xmlns:a16="http://schemas.microsoft.com/office/drawing/2014/main" id="{1FB6CB56-286D-D360-DFF1-7598EFEED71C}"/>
                </a:ext>
              </a:extLst>
            </p:cNvPr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>
              <a:extLst>
                <a:ext uri="{FF2B5EF4-FFF2-40B4-BE49-F238E27FC236}">
                  <a16:creationId xmlns:a16="http://schemas.microsoft.com/office/drawing/2014/main" id="{1BBBF046-459E-EEDA-7AA6-54F485D5D5EB}"/>
                </a:ext>
              </a:extLst>
            </p:cNvPr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>
              <a:extLst>
                <a:ext uri="{FF2B5EF4-FFF2-40B4-BE49-F238E27FC236}">
                  <a16:creationId xmlns:a16="http://schemas.microsoft.com/office/drawing/2014/main" id="{A8996188-D730-DE41-0C4B-C6D8FDE7370E}"/>
                </a:ext>
              </a:extLst>
            </p:cNvPr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>
              <a:extLst>
                <a:ext uri="{FF2B5EF4-FFF2-40B4-BE49-F238E27FC236}">
                  <a16:creationId xmlns:a16="http://schemas.microsoft.com/office/drawing/2014/main" id="{6E9341FD-B3EE-EC0D-74AB-6DAE42C11A9D}"/>
                </a:ext>
              </a:extLst>
            </p:cNvPr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>
              <a:extLst>
                <a:ext uri="{FF2B5EF4-FFF2-40B4-BE49-F238E27FC236}">
                  <a16:creationId xmlns:a16="http://schemas.microsoft.com/office/drawing/2014/main" id="{A3B8BCF2-87F3-563D-DEC9-64052B7994A2}"/>
                </a:ext>
              </a:extLst>
            </p:cNvPr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>
              <a:extLst>
                <a:ext uri="{FF2B5EF4-FFF2-40B4-BE49-F238E27FC236}">
                  <a16:creationId xmlns:a16="http://schemas.microsoft.com/office/drawing/2014/main" id="{AE4C30E0-DD03-A763-20F3-7002230F4B7C}"/>
                </a:ext>
              </a:extLst>
            </p:cNvPr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>
              <a:extLst>
                <a:ext uri="{FF2B5EF4-FFF2-40B4-BE49-F238E27FC236}">
                  <a16:creationId xmlns:a16="http://schemas.microsoft.com/office/drawing/2014/main" id="{14D0BB2F-0BFB-C314-9719-70E9C92DFC8D}"/>
                </a:ext>
              </a:extLst>
            </p:cNvPr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>
              <a:extLst>
                <a:ext uri="{FF2B5EF4-FFF2-40B4-BE49-F238E27FC236}">
                  <a16:creationId xmlns:a16="http://schemas.microsoft.com/office/drawing/2014/main" id="{7BB72882-29F9-74F3-6845-2C23EE7E4AD5}"/>
                </a:ext>
              </a:extLst>
            </p:cNvPr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40">
            <a:extLst>
              <a:ext uri="{FF2B5EF4-FFF2-40B4-BE49-F238E27FC236}">
                <a16:creationId xmlns:a16="http://schemas.microsoft.com/office/drawing/2014/main" id="{CA111AD3-EC94-6F83-9AA2-E643AA6FF2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Leben</a:t>
            </a:r>
            <a:endParaRPr lang="en-US"/>
          </a:p>
        </p:txBody>
      </p:sp>
      <p:sp>
        <p:nvSpPr>
          <p:cNvPr id="1084" name="Google Shape;1084;p40">
            <a:extLst>
              <a:ext uri="{FF2B5EF4-FFF2-40B4-BE49-F238E27FC236}">
                <a16:creationId xmlns:a16="http://schemas.microsoft.com/office/drawing/2014/main" id="{00358ED0-67ED-6574-C01D-7A4AC398E77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362005" y="3793416"/>
            <a:ext cx="2135936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Aus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>
                <a:solidFill>
                  <a:schemeClr val="accent3">
                    <a:lumMod val="75000"/>
                  </a:schemeClr>
                </a:solidFill>
              </a:rPr>
              <a:t>einer Musikerfamilie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6" name="Google Shape;1086;p40">
            <a:extLst>
              <a:ext uri="{FF2B5EF4-FFF2-40B4-BE49-F238E27FC236}">
                <a16:creationId xmlns:a16="http://schemas.microsoft.com/office/drawing/2014/main" id="{0931F13F-87E4-0D5F-A66B-BC3F432475D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3224" y="2695144"/>
            <a:ext cx="2037233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e-DE">
                <a:solidFill>
                  <a:schemeClr val="accent3">
                    <a:lumMod val="75000"/>
                  </a:schemeClr>
                </a:solidFill>
              </a:rPr>
              <a:t>Erste Komposition mit 13 Jahren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92" name="Google Shape;1092;p40">
            <a:extLst>
              <a:ext uri="{FF2B5EF4-FFF2-40B4-BE49-F238E27FC236}">
                <a16:creationId xmlns:a16="http://schemas.microsoft.com/office/drawing/2014/main" id="{58268958-32E6-575B-C904-75B4CBC814F8}"/>
              </a:ext>
            </a:extLst>
          </p:cNvPr>
          <p:cNvGrpSpPr/>
          <p:nvPr/>
        </p:nvGrpSpPr>
        <p:grpSpPr>
          <a:xfrm>
            <a:off x="4785892" y="3975292"/>
            <a:ext cx="1072633" cy="1168210"/>
            <a:chOff x="7181142" y="3687292"/>
            <a:chExt cx="1072633" cy="1168210"/>
          </a:xfrm>
        </p:grpSpPr>
        <p:sp>
          <p:nvSpPr>
            <p:cNvPr id="1093" name="Google Shape;1093;p40">
              <a:extLst>
                <a:ext uri="{FF2B5EF4-FFF2-40B4-BE49-F238E27FC236}">
                  <a16:creationId xmlns:a16="http://schemas.microsoft.com/office/drawing/2014/main" id="{1A86B91C-3E14-707C-EAF8-E2DCE957017E}"/>
                </a:ext>
              </a:extLst>
            </p:cNvPr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40">
              <a:extLst>
                <a:ext uri="{FF2B5EF4-FFF2-40B4-BE49-F238E27FC236}">
                  <a16:creationId xmlns:a16="http://schemas.microsoft.com/office/drawing/2014/main" id="{E43E8583-44A2-84E2-59A8-31CA5937DD04}"/>
                </a:ext>
              </a:extLst>
            </p:cNvPr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1095" name="Google Shape;1095;p40">
                <a:extLst>
                  <a:ext uri="{FF2B5EF4-FFF2-40B4-BE49-F238E27FC236}">
                    <a16:creationId xmlns:a16="http://schemas.microsoft.com/office/drawing/2014/main" id="{2793202F-5646-5946-F327-BC8F10DB2826}"/>
                  </a:ext>
                </a:extLst>
              </p:cNvPr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>
                <a:extLst>
                  <a:ext uri="{FF2B5EF4-FFF2-40B4-BE49-F238E27FC236}">
                    <a16:creationId xmlns:a16="http://schemas.microsoft.com/office/drawing/2014/main" id="{30B3AF8C-46DB-9351-68ED-9DEBF53988C3}"/>
                  </a:ext>
                </a:extLst>
              </p:cNvPr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>
                <a:extLst>
                  <a:ext uri="{FF2B5EF4-FFF2-40B4-BE49-F238E27FC236}">
                    <a16:creationId xmlns:a16="http://schemas.microsoft.com/office/drawing/2014/main" id="{2ED5C789-146E-B222-C5A6-39B67FBC9346}"/>
                  </a:ext>
                </a:extLst>
              </p:cNvPr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>
                <a:extLst>
                  <a:ext uri="{FF2B5EF4-FFF2-40B4-BE49-F238E27FC236}">
                    <a16:creationId xmlns:a16="http://schemas.microsoft.com/office/drawing/2014/main" id="{692B18C3-4524-91F0-E704-6C73AC53959D}"/>
                  </a:ext>
                </a:extLst>
              </p:cNvPr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>
                <a:extLst>
                  <a:ext uri="{FF2B5EF4-FFF2-40B4-BE49-F238E27FC236}">
                    <a16:creationId xmlns:a16="http://schemas.microsoft.com/office/drawing/2014/main" id="{D15DF725-5C89-2456-A186-F76AA414D614}"/>
                  </a:ext>
                </a:extLst>
              </p:cNvPr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>
                <a:extLst>
                  <a:ext uri="{FF2B5EF4-FFF2-40B4-BE49-F238E27FC236}">
                    <a16:creationId xmlns:a16="http://schemas.microsoft.com/office/drawing/2014/main" id="{5BA3D4E6-B566-094C-D652-C25AA8E2FCF9}"/>
                  </a:ext>
                </a:extLst>
              </p:cNvPr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>
                <a:extLst>
                  <a:ext uri="{FF2B5EF4-FFF2-40B4-BE49-F238E27FC236}">
                    <a16:creationId xmlns:a16="http://schemas.microsoft.com/office/drawing/2014/main" id="{799A21A5-DF8A-5541-4BE6-11C7B1A75E84}"/>
                  </a:ext>
                </a:extLst>
              </p:cNvPr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>
                <a:extLst>
                  <a:ext uri="{FF2B5EF4-FFF2-40B4-BE49-F238E27FC236}">
                    <a16:creationId xmlns:a16="http://schemas.microsoft.com/office/drawing/2014/main" id="{F3108CD9-99B6-F118-4F6A-B2D79B6E4435}"/>
                  </a:ext>
                </a:extLst>
              </p:cNvPr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>
                <a:extLst>
                  <a:ext uri="{FF2B5EF4-FFF2-40B4-BE49-F238E27FC236}">
                    <a16:creationId xmlns:a16="http://schemas.microsoft.com/office/drawing/2014/main" id="{A3EF1BBE-61F1-670E-B6A5-C72BB48518F9}"/>
                  </a:ext>
                </a:extLst>
              </p:cNvPr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>
                <a:extLst>
                  <a:ext uri="{FF2B5EF4-FFF2-40B4-BE49-F238E27FC236}">
                    <a16:creationId xmlns:a16="http://schemas.microsoft.com/office/drawing/2014/main" id="{DE0BAFA8-BB97-D4E0-AD1D-5B638DBEE0C2}"/>
                  </a:ext>
                </a:extLst>
              </p:cNvPr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>
                <a:extLst>
                  <a:ext uri="{FF2B5EF4-FFF2-40B4-BE49-F238E27FC236}">
                    <a16:creationId xmlns:a16="http://schemas.microsoft.com/office/drawing/2014/main" id="{CD232FC3-AC06-1A23-9F99-8D49D88673F1}"/>
                  </a:ext>
                </a:extLst>
              </p:cNvPr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6" name="Google Shape;1106;p40">
            <a:extLst>
              <a:ext uri="{FF2B5EF4-FFF2-40B4-BE49-F238E27FC236}">
                <a16:creationId xmlns:a16="http://schemas.microsoft.com/office/drawing/2014/main" id="{54E6C142-4C04-8F90-EE1F-842CB0562574}"/>
              </a:ext>
            </a:extLst>
          </p:cNvPr>
          <p:cNvGrpSpPr/>
          <p:nvPr/>
        </p:nvGrpSpPr>
        <p:grpSpPr>
          <a:xfrm rot="2176976" flipH="1">
            <a:off x="3647364" y="1325048"/>
            <a:ext cx="933280" cy="1074766"/>
            <a:chOff x="7708171" y="738622"/>
            <a:chExt cx="1241659" cy="1429895"/>
          </a:xfrm>
        </p:grpSpPr>
        <p:sp>
          <p:nvSpPr>
            <p:cNvPr id="1107" name="Google Shape;1107;p40">
              <a:extLst>
                <a:ext uri="{FF2B5EF4-FFF2-40B4-BE49-F238E27FC236}">
                  <a16:creationId xmlns:a16="http://schemas.microsoft.com/office/drawing/2014/main" id="{5CF89631-F5F1-1B07-144D-6A88C9977220}"/>
                </a:ext>
              </a:extLst>
            </p:cNvPr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>
              <a:extLst>
                <a:ext uri="{FF2B5EF4-FFF2-40B4-BE49-F238E27FC236}">
                  <a16:creationId xmlns:a16="http://schemas.microsoft.com/office/drawing/2014/main" id="{0A81A1AE-F789-0F5B-E610-BE6058CCD7C1}"/>
                </a:ext>
              </a:extLst>
            </p:cNvPr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>
              <a:extLst>
                <a:ext uri="{FF2B5EF4-FFF2-40B4-BE49-F238E27FC236}">
                  <a16:creationId xmlns:a16="http://schemas.microsoft.com/office/drawing/2014/main" id="{A869702F-99A8-D2EF-7FD9-DEE2C223F2BA}"/>
                </a:ext>
              </a:extLst>
            </p:cNvPr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>
              <a:extLst>
                <a:ext uri="{FF2B5EF4-FFF2-40B4-BE49-F238E27FC236}">
                  <a16:creationId xmlns:a16="http://schemas.microsoft.com/office/drawing/2014/main" id="{C6200D1A-6CAA-4F70-CEB6-8F43C8EA3939}"/>
                </a:ext>
              </a:extLst>
            </p:cNvPr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>
              <a:extLst>
                <a:ext uri="{FF2B5EF4-FFF2-40B4-BE49-F238E27FC236}">
                  <a16:creationId xmlns:a16="http://schemas.microsoft.com/office/drawing/2014/main" id="{EA159EAE-9F7F-5751-5D23-C78A32F6BD25}"/>
                </a:ext>
              </a:extLst>
            </p:cNvPr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>
              <a:extLst>
                <a:ext uri="{FF2B5EF4-FFF2-40B4-BE49-F238E27FC236}">
                  <a16:creationId xmlns:a16="http://schemas.microsoft.com/office/drawing/2014/main" id="{2C686477-B993-2B1A-2C67-DB0493D85AC4}"/>
                </a:ext>
              </a:extLst>
            </p:cNvPr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>
              <a:extLst>
                <a:ext uri="{FF2B5EF4-FFF2-40B4-BE49-F238E27FC236}">
                  <a16:creationId xmlns:a16="http://schemas.microsoft.com/office/drawing/2014/main" id="{E861A0CC-CCFE-8B16-F262-6F269C86F21D}"/>
                </a:ext>
              </a:extLst>
            </p:cNvPr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>
              <a:extLst>
                <a:ext uri="{FF2B5EF4-FFF2-40B4-BE49-F238E27FC236}">
                  <a16:creationId xmlns:a16="http://schemas.microsoft.com/office/drawing/2014/main" id="{DA451468-4643-96EA-DE44-85E0FF7193E1}"/>
                </a:ext>
              </a:extLst>
            </p:cNvPr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>
              <a:extLst>
                <a:ext uri="{FF2B5EF4-FFF2-40B4-BE49-F238E27FC236}">
                  <a16:creationId xmlns:a16="http://schemas.microsoft.com/office/drawing/2014/main" id="{93D0C288-9F18-D81B-7A80-C2627A262BF6}"/>
                </a:ext>
              </a:extLst>
            </p:cNvPr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>
              <a:extLst>
                <a:ext uri="{FF2B5EF4-FFF2-40B4-BE49-F238E27FC236}">
                  <a16:creationId xmlns:a16="http://schemas.microsoft.com/office/drawing/2014/main" id="{27C90679-B2E9-C4BA-ABFE-CE949953118C}"/>
                </a:ext>
              </a:extLst>
            </p:cNvPr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>
              <a:extLst>
                <a:ext uri="{FF2B5EF4-FFF2-40B4-BE49-F238E27FC236}">
                  <a16:creationId xmlns:a16="http://schemas.microsoft.com/office/drawing/2014/main" id="{762449C8-C2B3-8F67-D207-6686E350FE9F}"/>
                </a:ext>
              </a:extLst>
            </p:cNvPr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>
              <a:extLst>
                <a:ext uri="{FF2B5EF4-FFF2-40B4-BE49-F238E27FC236}">
                  <a16:creationId xmlns:a16="http://schemas.microsoft.com/office/drawing/2014/main" id="{ED8B45F5-D94A-EC7C-73C9-A89CCBA13AF8}"/>
                </a:ext>
              </a:extLst>
            </p:cNvPr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>
              <a:extLst>
                <a:ext uri="{FF2B5EF4-FFF2-40B4-BE49-F238E27FC236}">
                  <a16:creationId xmlns:a16="http://schemas.microsoft.com/office/drawing/2014/main" id="{36EF5F80-E17B-65A5-99AF-12BBC1BA6DE5}"/>
                </a:ext>
              </a:extLst>
            </p:cNvPr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>
              <a:extLst>
                <a:ext uri="{FF2B5EF4-FFF2-40B4-BE49-F238E27FC236}">
                  <a16:creationId xmlns:a16="http://schemas.microsoft.com/office/drawing/2014/main" id="{B126D746-92B5-A85B-9B8E-139DA7CE5E71}"/>
                </a:ext>
              </a:extLst>
            </p:cNvPr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>
              <a:extLst>
                <a:ext uri="{FF2B5EF4-FFF2-40B4-BE49-F238E27FC236}">
                  <a16:creationId xmlns:a16="http://schemas.microsoft.com/office/drawing/2014/main" id="{448A959F-96E8-BEB1-5A97-775696AA023D}"/>
                </a:ext>
              </a:extLst>
            </p:cNvPr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>
              <a:extLst>
                <a:ext uri="{FF2B5EF4-FFF2-40B4-BE49-F238E27FC236}">
                  <a16:creationId xmlns:a16="http://schemas.microsoft.com/office/drawing/2014/main" id="{DEF601EC-0403-36B9-AC84-D7984CA7DD50}"/>
                </a:ext>
              </a:extLst>
            </p:cNvPr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>
              <a:extLst>
                <a:ext uri="{FF2B5EF4-FFF2-40B4-BE49-F238E27FC236}">
                  <a16:creationId xmlns:a16="http://schemas.microsoft.com/office/drawing/2014/main" id="{5E853108-A6EC-C5E9-AB57-E88F222F72C0}"/>
                </a:ext>
              </a:extLst>
            </p:cNvPr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>
              <a:extLst>
                <a:ext uri="{FF2B5EF4-FFF2-40B4-BE49-F238E27FC236}">
                  <a16:creationId xmlns:a16="http://schemas.microsoft.com/office/drawing/2014/main" id="{0A7C95B8-8E5B-8BB0-7616-A0EAA24D34E3}"/>
                </a:ext>
              </a:extLst>
            </p:cNvPr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>
              <a:extLst>
                <a:ext uri="{FF2B5EF4-FFF2-40B4-BE49-F238E27FC236}">
                  <a16:creationId xmlns:a16="http://schemas.microsoft.com/office/drawing/2014/main" id="{0E838EC3-18BE-9860-2C40-D89BC9359864}"/>
                </a:ext>
              </a:extLst>
            </p:cNvPr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>
              <a:extLst>
                <a:ext uri="{FF2B5EF4-FFF2-40B4-BE49-F238E27FC236}">
                  <a16:creationId xmlns:a16="http://schemas.microsoft.com/office/drawing/2014/main" id="{F3299E20-2A7C-E7DB-1543-76ECF64394C3}"/>
                </a:ext>
              </a:extLst>
            </p:cNvPr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>
              <a:extLst>
                <a:ext uri="{FF2B5EF4-FFF2-40B4-BE49-F238E27FC236}">
                  <a16:creationId xmlns:a16="http://schemas.microsoft.com/office/drawing/2014/main" id="{36B3C3D0-FBF3-F44B-B03D-97A2779039AD}"/>
                </a:ext>
              </a:extLst>
            </p:cNvPr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>
              <a:extLst>
                <a:ext uri="{FF2B5EF4-FFF2-40B4-BE49-F238E27FC236}">
                  <a16:creationId xmlns:a16="http://schemas.microsoft.com/office/drawing/2014/main" id="{6EE343C3-FAC6-B2F9-853C-60B9C3CE45EC}"/>
                </a:ext>
              </a:extLst>
            </p:cNvPr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>
              <a:extLst>
                <a:ext uri="{FF2B5EF4-FFF2-40B4-BE49-F238E27FC236}">
                  <a16:creationId xmlns:a16="http://schemas.microsoft.com/office/drawing/2014/main" id="{FEAE1EBD-4A37-BDE7-59A7-5262645C2280}"/>
                </a:ext>
              </a:extLst>
            </p:cNvPr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>
              <a:extLst>
                <a:ext uri="{FF2B5EF4-FFF2-40B4-BE49-F238E27FC236}">
                  <a16:creationId xmlns:a16="http://schemas.microsoft.com/office/drawing/2014/main" id="{4F9F2E80-6A74-5DA9-D555-9379E9A2098F}"/>
                </a:ext>
              </a:extLst>
            </p:cNvPr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>
              <a:extLst>
                <a:ext uri="{FF2B5EF4-FFF2-40B4-BE49-F238E27FC236}">
                  <a16:creationId xmlns:a16="http://schemas.microsoft.com/office/drawing/2014/main" id="{B2712BEF-1C75-DE49-75E4-56DDC4FDD330}"/>
                </a:ext>
              </a:extLst>
            </p:cNvPr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>
              <a:extLst>
                <a:ext uri="{FF2B5EF4-FFF2-40B4-BE49-F238E27FC236}">
                  <a16:creationId xmlns:a16="http://schemas.microsoft.com/office/drawing/2014/main" id="{44031B27-BA4B-2CCC-4905-5CD8B6206DC7}"/>
                </a:ext>
              </a:extLst>
            </p:cNvPr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>
              <a:extLst>
                <a:ext uri="{FF2B5EF4-FFF2-40B4-BE49-F238E27FC236}">
                  <a16:creationId xmlns:a16="http://schemas.microsoft.com/office/drawing/2014/main" id="{CA09018B-6AA2-FC59-CAD5-BECD2466E147}"/>
                </a:ext>
              </a:extLst>
            </p:cNvPr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Ludwig van Beethoven, foi responsável por algumas das sinfonias e ...">
            <a:extLst>
              <a:ext uri="{FF2B5EF4-FFF2-40B4-BE49-F238E27FC236}">
                <a16:creationId xmlns:a16="http://schemas.microsoft.com/office/drawing/2014/main" id="{C1FFED7B-3A80-F84C-84C5-24C5E34B9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" t="302" r="1534" b="30767"/>
          <a:stretch/>
        </p:blipFill>
        <p:spPr>
          <a:xfrm>
            <a:off x="3290194" y="1960596"/>
            <a:ext cx="2692715" cy="256923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40720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>
          <a:extLst>
            <a:ext uri="{FF2B5EF4-FFF2-40B4-BE49-F238E27FC236}">
              <a16:creationId xmlns:a16="http://schemas.microsoft.com/office/drawing/2014/main" id="{CCE2E70C-8DEC-663A-8A9B-5CE2A4892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0">
            <a:extLst>
              <a:ext uri="{FF2B5EF4-FFF2-40B4-BE49-F238E27FC236}">
                <a16:creationId xmlns:a16="http://schemas.microsoft.com/office/drawing/2014/main" id="{F9B1FE47-188F-B215-BB0A-7FCFCAF75E90}"/>
              </a:ext>
            </a:extLst>
          </p:cNvPr>
          <p:cNvGrpSpPr/>
          <p:nvPr/>
        </p:nvGrpSpPr>
        <p:grpSpPr>
          <a:xfrm rot="10800000" flipH="1">
            <a:off x="2412139" y="1271809"/>
            <a:ext cx="5273157" cy="3580112"/>
            <a:chOff x="2412139" y="1043209"/>
            <a:chExt cx="5273157" cy="3580112"/>
          </a:xfrm>
        </p:grpSpPr>
        <p:sp>
          <p:nvSpPr>
            <p:cNvPr id="1072" name="Google Shape;1072;p40">
              <a:extLst>
                <a:ext uri="{FF2B5EF4-FFF2-40B4-BE49-F238E27FC236}">
                  <a16:creationId xmlns:a16="http://schemas.microsoft.com/office/drawing/2014/main" id="{3CA6B1A6-8E1C-CFFC-6B9F-8E218E160178}"/>
                </a:ext>
              </a:extLst>
            </p:cNvPr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>
              <a:extLst>
                <a:ext uri="{FF2B5EF4-FFF2-40B4-BE49-F238E27FC236}">
                  <a16:creationId xmlns:a16="http://schemas.microsoft.com/office/drawing/2014/main" id="{CB32AAFF-B7FF-A098-AA9A-1A8BB129479A}"/>
                </a:ext>
              </a:extLst>
            </p:cNvPr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>
              <a:extLst>
                <a:ext uri="{FF2B5EF4-FFF2-40B4-BE49-F238E27FC236}">
                  <a16:creationId xmlns:a16="http://schemas.microsoft.com/office/drawing/2014/main" id="{7488A2F3-60D7-2637-BCB5-03056B787FC6}"/>
                </a:ext>
              </a:extLst>
            </p:cNvPr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>
              <a:extLst>
                <a:ext uri="{FF2B5EF4-FFF2-40B4-BE49-F238E27FC236}">
                  <a16:creationId xmlns:a16="http://schemas.microsoft.com/office/drawing/2014/main" id="{C62FEB38-5A0B-1597-6AFE-FE070C0A212D}"/>
                </a:ext>
              </a:extLst>
            </p:cNvPr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>
              <a:extLst>
                <a:ext uri="{FF2B5EF4-FFF2-40B4-BE49-F238E27FC236}">
                  <a16:creationId xmlns:a16="http://schemas.microsoft.com/office/drawing/2014/main" id="{42E91208-1351-F4C6-BB01-43C0A5B90805}"/>
                </a:ext>
              </a:extLst>
            </p:cNvPr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>
              <a:extLst>
                <a:ext uri="{FF2B5EF4-FFF2-40B4-BE49-F238E27FC236}">
                  <a16:creationId xmlns:a16="http://schemas.microsoft.com/office/drawing/2014/main" id="{3DACBB84-0B5E-A348-3DC2-646C82E441DE}"/>
                </a:ext>
              </a:extLst>
            </p:cNvPr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>
              <a:extLst>
                <a:ext uri="{FF2B5EF4-FFF2-40B4-BE49-F238E27FC236}">
                  <a16:creationId xmlns:a16="http://schemas.microsoft.com/office/drawing/2014/main" id="{9B9C3205-CC7D-4DB3-BA0E-024AC8B71517}"/>
                </a:ext>
              </a:extLst>
            </p:cNvPr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>
              <a:extLst>
                <a:ext uri="{FF2B5EF4-FFF2-40B4-BE49-F238E27FC236}">
                  <a16:creationId xmlns:a16="http://schemas.microsoft.com/office/drawing/2014/main" id="{379DC718-6220-902E-12C1-D874667C171C}"/>
                </a:ext>
              </a:extLst>
            </p:cNvPr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>
              <a:extLst>
                <a:ext uri="{FF2B5EF4-FFF2-40B4-BE49-F238E27FC236}">
                  <a16:creationId xmlns:a16="http://schemas.microsoft.com/office/drawing/2014/main" id="{EC6911C2-5624-2B5D-BD90-EE751590630F}"/>
                </a:ext>
              </a:extLst>
            </p:cNvPr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>
              <a:extLst>
                <a:ext uri="{FF2B5EF4-FFF2-40B4-BE49-F238E27FC236}">
                  <a16:creationId xmlns:a16="http://schemas.microsoft.com/office/drawing/2014/main" id="{BD49D7D9-127D-8BA4-033C-371BD261B26B}"/>
                </a:ext>
              </a:extLst>
            </p:cNvPr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40">
            <a:extLst>
              <a:ext uri="{FF2B5EF4-FFF2-40B4-BE49-F238E27FC236}">
                <a16:creationId xmlns:a16="http://schemas.microsoft.com/office/drawing/2014/main" id="{7FD5CB9E-538E-8CDD-2856-400180CDA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Leben</a:t>
            </a:r>
            <a:endParaRPr lang="en-US"/>
          </a:p>
        </p:txBody>
      </p:sp>
      <p:sp>
        <p:nvSpPr>
          <p:cNvPr id="1084" name="Google Shape;1084;p40">
            <a:extLst>
              <a:ext uri="{FF2B5EF4-FFF2-40B4-BE49-F238E27FC236}">
                <a16:creationId xmlns:a16="http://schemas.microsoft.com/office/drawing/2014/main" id="{74A94590-FF4F-C173-19F4-FDA93E10A62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362005" y="3793416"/>
            <a:ext cx="2135936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Aus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>
                <a:solidFill>
                  <a:schemeClr val="accent3">
                    <a:lumMod val="75000"/>
                  </a:schemeClr>
                </a:solidFill>
              </a:rPr>
              <a:t>einer Musikerfamilie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6" name="Google Shape;1086;p40">
            <a:extLst>
              <a:ext uri="{FF2B5EF4-FFF2-40B4-BE49-F238E27FC236}">
                <a16:creationId xmlns:a16="http://schemas.microsoft.com/office/drawing/2014/main" id="{A0A3D99A-39EE-ED5A-C6DE-A89F26A3718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3225" y="2695144"/>
            <a:ext cx="2022718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e-DE">
                <a:solidFill>
                  <a:schemeClr val="accent3">
                    <a:lumMod val="75000"/>
                  </a:schemeClr>
                </a:solidFill>
              </a:rPr>
              <a:t>Erste Komposition mit 13 Jahren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92" name="Google Shape;1092;p40">
            <a:extLst>
              <a:ext uri="{FF2B5EF4-FFF2-40B4-BE49-F238E27FC236}">
                <a16:creationId xmlns:a16="http://schemas.microsoft.com/office/drawing/2014/main" id="{4503224C-D25B-C77F-9FC3-FA133FD5D3AA}"/>
              </a:ext>
            </a:extLst>
          </p:cNvPr>
          <p:cNvGrpSpPr/>
          <p:nvPr/>
        </p:nvGrpSpPr>
        <p:grpSpPr>
          <a:xfrm>
            <a:off x="4785892" y="3975292"/>
            <a:ext cx="1072633" cy="1168210"/>
            <a:chOff x="7181142" y="3687292"/>
            <a:chExt cx="1072633" cy="1168210"/>
          </a:xfrm>
        </p:grpSpPr>
        <p:sp>
          <p:nvSpPr>
            <p:cNvPr id="1093" name="Google Shape;1093;p40">
              <a:extLst>
                <a:ext uri="{FF2B5EF4-FFF2-40B4-BE49-F238E27FC236}">
                  <a16:creationId xmlns:a16="http://schemas.microsoft.com/office/drawing/2014/main" id="{3773A8CA-0FCF-9D58-0B3C-4E6C0794B27D}"/>
                </a:ext>
              </a:extLst>
            </p:cNvPr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40">
              <a:extLst>
                <a:ext uri="{FF2B5EF4-FFF2-40B4-BE49-F238E27FC236}">
                  <a16:creationId xmlns:a16="http://schemas.microsoft.com/office/drawing/2014/main" id="{46814627-561E-F9C7-D169-E8461DDDB0D9}"/>
                </a:ext>
              </a:extLst>
            </p:cNvPr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1095" name="Google Shape;1095;p40">
                <a:extLst>
                  <a:ext uri="{FF2B5EF4-FFF2-40B4-BE49-F238E27FC236}">
                    <a16:creationId xmlns:a16="http://schemas.microsoft.com/office/drawing/2014/main" id="{4710854D-CA4F-3FB3-497A-78218CBC8696}"/>
                  </a:ext>
                </a:extLst>
              </p:cNvPr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>
                <a:extLst>
                  <a:ext uri="{FF2B5EF4-FFF2-40B4-BE49-F238E27FC236}">
                    <a16:creationId xmlns:a16="http://schemas.microsoft.com/office/drawing/2014/main" id="{6E62A855-D555-9478-8E43-3537D22C99F5}"/>
                  </a:ext>
                </a:extLst>
              </p:cNvPr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>
                <a:extLst>
                  <a:ext uri="{FF2B5EF4-FFF2-40B4-BE49-F238E27FC236}">
                    <a16:creationId xmlns:a16="http://schemas.microsoft.com/office/drawing/2014/main" id="{A671A65A-DDC4-F506-9424-5C696D631F36}"/>
                  </a:ext>
                </a:extLst>
              </p:cNvPr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>
                <a:extLst>
                  <a:ext uri="{FF2B5EF4-FFF2-40B4-BE49-F238E27FC236}">
                    <a16:creationId xmlns:a16="http://schemas.microsoft.com/office/drawing/2014/main" id="{4667CE1A-5FD5-693A-C953-79318431E1E5}"/>
                  </a:ext>
                </a:extLst>
              </p:cNvPr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>
                <a:extLst>
                  <a:ext uri="{FF2B5EF4-FFF2-40B4-BE49-F238E27FC236}">
                    <a16:creationId xmlns:a16="http://schemas.microsoft.com/office/drawing/2014/main" id="{0C14EE74-298D-C41B-4C21-ADE8C09487E5}"/>
                  </a:ext>
                </a:extLst>
              </p:cNvPr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>
                <a:extLst>
                  <a:ext uri="{FF2B5EF4-FFF2-40B4-BE49-F238E27FC236}">
                    <a16:creationId xmlns:a16="http://schemas.microsoft.com/office/drawing/2014/main" id="{AB9E7FEE-51B8-52A2-4607-66763BF2D6BD}"/>
                  </a:ext>
                </a:extLst>
              </p:cNvPr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>
                <a:extLst>
                  <a:ext uri="{FF2B5EF4-FFF2-40B4-BE49-F238E27FC236}">
                    <a16:creationId xmlns:a16="http://schemas.microsoft.com/office/drawing/2014/main" id="{C01A66C4-E95B-E85D-9AA7-6B089E4245FE}"/>
                  </a:ext>
                </a:extLst>
              </p:cNvPr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>
                <a:extLst>
                  <a:ext uri="{FF2B5EF4-FFF2-40B4-BE49-F238E27FC236}">
                    <a16:creationId xmlns:a16="http://schemas.microsoft.com/office/drawing/2014/main" id="{86F67B4F-3C95-5CC3-ABD9-23B050AFE03D}"/>
                  </a:ext>
                </a:extLst>
              </p:cNvPr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>
                <a:extLst>
                  <a:ext uri="{FF2B5EF4-FFF2-40B4-BE49-F238E27FC236}">
                    <a16:creationId xmlns:a16="http://schemas.microsoft.com/office/drawing/2014/main" id="{9B490F66-249E-E8B4-B615-A983264F7FB4}"/>
                  </a:ext>
                </a:extLst>
              </p:cNvPr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>
                <a:extLst>
                  <a:ext uri="{FF2B5EF4-FFF2-40B4-BE49-F238E27FC236}">
                    <a16:creationId xmlns:a16="http://schemas.microsoft.com/office/drawing/2014/main" id="{2DFE14CF-0404-B9C8-4BDF-D63559E6AC4D}"/>
                  </a:ext>
                </a:extLst>
              </p:cNvPr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>
                <a:extLst>
                  <a:ext uri="{FF2B5EF4-FFF2-40B4-BE49-F238E27FC236}">
                    <a16:creationId xmlns:a16="http://schemas.microsoft.com/office/drawing/2014/main" id="{E19B23E8-34A0-0D36-89ED-5BC15ED21671}"/>
                  </a:ext>
                </a:extLst>
              </p:cNvPr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6" name="Google Shape;1106;p40">
            <a:extLst>
              <a:ext uri="{FF2B5EF4-FFF2-40B4-BE49-F238E27FC236}">
                <a16:creationId xmlns:a16="http://schemas.microsoft.com/office/drawing/2014/main" id="{7526EA97-3F5D-CBB5-D7FA-8C6429AE16E7}"/>
              </a:ext>
            </a:extLst>
          </p:cNvPr>
          <p:cNvGrpSpPr/>
          <p:nvPr/>
        </p:nvGrpSpPr>
        <p:grpSpPr>
          <a:xfrm rot="2176976" flipH="1">
            <a:off x="3647364" y="1325048"/>
            <a:ext cx="933280" cy="1074766"/>
            <a:chOff x="7708171" y="738622"/>
            <a:chExt cx="1241659" cy="1429895"/>
          </a:xfrm>
        </p:grpSpPr>
        <p:sp>
          <p:nvSpPr>
            <p:cNvPr id="1107" name="Google Shape;1107;p40">
              <a:extLst>
                <a:ext uri="{FF2B5EF4-FFF2-40B4-BE49-F238E27FC236}">
                  <a16:creationId xmlns:a16="http://schemas.microsoft.com/office/drawing/2014/main" id="{48E76D96-3629-44F8-360F-1E2E83D4E46C}"/>
                </a:ext>
              </a:extLst>
            </p:cNvPr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>
              <a:extLst>
                <a:ext uri="{FF2B5EF4-FFF2-40B4-BE49-F238E27FC236}">
                  <a16:creationId xmlns:a16="http://schemas.microsoft.com/office/drawing/2014/main" id="{925998D4-A3D2-08E1-B25D-5690C6291D48}"/>
                </a:ext>
              </a:extLst>
            </p:cNvPr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>
              <a:extLst>
                <a:ext uri="{FF2B5EF4-FFF2-40B4-BE49-F238E27FC236}">
                  <a16:creationId xmlns:a16="http://schemas.microsoft.com/office/drawing/2014/main" id="{391E019D-D328-F365-C2B3-988CF9128F3D}"/>
                </a:ext>
              </a:extLst>
            </p:cNvPr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>
              <a:extLst>
                <a:ext uri="{FF2B5EF4-FFF2-40B4-BE49-F238E27FC236}">
                  <a16:creationId xmlns:a16="http://schemas.microsoft.com/office/drawing/2014/main" id="{6067E779-12C2-A202-21DE-DBE3F96FDE9B}"/>
                </a:ext>
              </a:extLst>
            </p:cNvPr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>
              <a:extLst>
                <a:ext uri="{FF2B5EF4-FFF2-40B4-BE49-F238E27FC236}">
                  <a16:creationId xmlns:a16="http://schemas.microsoft.com/office/drawing/2014/main" id="{F5F15A72-3CD9-DAB1-BF9C-1D2A14078E35}"/>
                </a:ext>
              </a:extLst>
            </p:cNvPr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>
              <a:extLst>
                <a:ext uri="{FF2B5EF4-FFF2-40B4-BE49-F238E27FC236}">
                  <a16:creationId xmlns:a16="http://schemas.microsoft.com/office/drawing/2014/main" id="{FF40FA61-0301-582E-C3CC-51E777725A94}"/>
                </a:ext>
              </a:extLst>
            </p:cNvPr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>
              <a:extLst>
                <a:ext uri="{FF2B5EF4-FFF2-40B4-BE49-F238E27FC236}">
                  <a16:creationId xmlns:a16="http://schemas.microsoft.com/office/drawing/2014/main" id="{1F2290D5-E935-FEAA-F968-1A18A1AFD3D9}"/>
                </a:ext>
              </a:extLst>
            </p:cNvPr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>
              <a:extLst>
                <a:ext uri="{FF2B5EF4-FFF2-40B4-BE49-F238E27FC236}">
                  <a16:creationId xmlns:a16="http://schemas.microsoft.com/office/drawing/2014/main" id="{B6BDB5A8-4517-585A-EE4E-828E4D681710}"/>
                </a:ext>
              </a:extLst>
            </p:cNvPr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>
              <a:extLst>
                <a:ext uri="{FF2B5EF4-FFF2-40B4-BE49-F238E27FC236}">
                  <a16:creationId xmlns:a16="http://schemas.microsoft.com/office/drawing/2014/main" id="{8B95D536-B45A-E44C-B8C4-4ADAF9AF82FD}"/>
                </a:ext>
              </a:extLst>
            </p:cNvPr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>
              <a:extLst>
                <a:ext uri="{FF2B5EF4-FFF2-40B4-BE49-F238E27FC236}">
                  <a16:creationId xmlns:a16="http://schemas.microsoft.com/office/drawing/2014/main" id="{E44ECF89-C2EC-1FDA-7606-A2C924C35C0E}"/>
                </a:ext>
              </a:extLst>
            </p:cNvPr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>
              <a:extLst>
                <a:ext uri="{FF2B5EF4-FFF2-40B4-BE49-F238E27FC236}">
                  <a16:creationId xmlns:a16="http://schemas.microsoft.com/office/drawing/2014/main" id="{C24CD862-ABB1-FB32-7FEF-1894FD1E05C7}"/>
                </a:ext>
              </a:extLst>
            </p:cNvPr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>
              <a:extLst>
                <a:ext uri="{FF2B5EF4-FFF2-40B4-BE49-F238E27FC236}">
                  <a16:creationId xmlns:a16="http://schemas.microsoft.com/office/drawing/2014/main" id="{BED206F3-0FAB-2D49-8291-9548B9046FC0}"/>
                </a:ext>
              </a:extLst>
            </p:cNvPr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>
              <a:extLst>
                <a:ext uri="{FF2B5EF4-FFF2-40B4-BE49-F238E27FC236}">
                  <a16:creationId xmlns:a16="http://schemas.microsoft.com/office/drawing/2014/main" id="{01024665-C993-BE94-4734-CEF62285819D}"/>
                </a:ext>
              </a:extLst>
            </p:cNvPr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>
              <a:extLst>
                <a:ext uri="{FF2B5EF4-FFF2-40B4-BE49-F238E27FC236}">
                  <a16:creationId xmlns:a16="http://schemas.microsoft.com/office/drawing/2014/main" id="{47B2A5B6-05D2-558B-6B48-633122BE9427}"/>
                </a:ext>
              </a:extLst>
            </p:cNvPr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>
              <a:extLst>
                <a:ext uri="{FF2B5EF4-FFF2-40B4-BE49-F238E27FC236}">
                  <a16:creationId xmlns:a16="http://schemas.microsoft.com/office/drawing/2014/main" id="{B9F1222A-6EB4-293F-DAF5-52D161C59A4B}"/>
                </a:ext>
              </a:extLst>
            </p:cNvPr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>
              <a:extLst>
                <a:ext uri="{FF2B5EF4-FFF2-40B4-BE49-F238E27FC236}">
                  <a16:creationId xmlns:a16="http://schemas.microsoft.com/office/drawing/2014/main" id="{5845A7D0-F38D-8B93-CC3E-D15EF6F9B400}"/>
                </a:ext>
              </a:extLst>
            </p:cNvPr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>
              <a:extLst>
                <a:ext uri="{FF2B5EF4-FFF2-40B4-BE49-F238E27FC236}">
                  <a16:creationId xmlns:a16="http://schemas.microsoft.com/office/drawing/2014/main" id="{7EB458F5-22F7-2666-F0CF-D08D81893E79}"/>
                </a:ext>
              </a:extLst>
            </p:cNvPr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>
              <a:extLst>
                <a:ext uri="{FF2B5EF4-FFF2-40B4-BE49-F238E27FC236}">
                  <a16:creationId xmlns:a16="http://schemas.microsoft.com/office/drawing/2014/main" id="{50A6F755-98D4-A900-BFE7-3976A1EC7EE3}"/>
                </a:ext>
              </a:extLst>
            </p:cNvPr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>
              <a:extLst>
                <a:ext uri="{FF2B5EF4-FFF2-40B4-BE49-F238E27FC236}">
                  <a16:creationId xmlns:a16="http://schemas.microsoft.com/office/drawing/2014/main" id="{F83B3B40-CB68-710F-E36F-51CC8BA70E02}"/>
                </a:ext>
              </a:extLst>
            </p:cNvPr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>
              <a:extLst>
                <a:ext uri="{FF2B5EF4-FFF2-40B4-BE49-F238E27FC236}">
                  <a16:creationId xmlns:a16="http://schemas.microsoft.com/office/drawing/2014/main" id="{70DD184F-AA50-6456-E657-2588098B2134}"/>
                </a:ext>
              </a:extLst>
            </p:cNvPr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>
              <a:extLst>
                <a:ext uri="{FF2B5EF4-FFF2-40B4-BE49-F238E27FC236}">
                  <a16:creationId xmlns:a16="http://schemas.microsoft.com/office/drawing/2014/main" id="{AC2E9687-C1C1-EDD3-0238-79A7629A2FAF}"/>
                </a:ext>
              </a:extLst>
            </p:cNvPr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>
              <a:extLst>
                <a:ext uri="{FF2B5EF4-FFF2-40B4-BE49-F238E27FC236}">
                  <a16:creationId xmlns:a16="http://schemas.microsoft.com/office/drawing/2014/main" id="{568B4AED-741C-1024-4FEB-8C6B0075BC17}"/>
                </a:ext>
              </a:extLst>
            </p:cNvPr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>
              <a:extLst>
                <a:ext uri="{FF2B5EF4-FFF2-40B4-BE49-F238E27FC236}">
                  <a16:creationId xmlns:a16="http://schemas.microsoft.com/office/drawing/2014/main" id="{6C73DB32-F6DB-AEE0-FB8B-904428E14357}"/>
                </a:ext>
              </a:extLst>
            </p:cNvPr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>
              <a:extLst>
                <a:ext uri="{FF2B5EF4-FFF2-40B4-BE49-F238E27FC236}">
                  <a16:creationId xmlns:a16="http://schemas.microsoft.com/office/drawing/2014/main" id="{0682A7CE-47E6-BBAC-631C-89D4B5C2692D}"/>
                </a:ext>
              </a:extLst>
            </p:cNvPr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>
              <a:extLst>
                <a:ext uri="{FF2B5EF4-FFF2-40B4-BE49-F238E27FC236}">
                  <a16:creationId xmlns:a16="http://schemas.microsoft.com/office/drawing/2014/main" id="{6294AAF8-B5F5-23DA-AC80-06BCE5C9E627}"/>
                </a:ext>
              </a:extLst>
            </p:cNvPr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>
              <a:extLst>
                <a:ext uri="{FF2B5EF4-FFF2-40B4-BE49-F238E27FC236}">
                  <a16:creationId xmlns:a16="http://schemas.microsoft.com/office/drawing/2014/main" id="{0DF27538-16E9-5A83-7CB0-3E9EAE865607}"/>
                </a:ext>
              </a:extLst>
            </p:cNvPr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>
              <a:extLst>
                <a:ext uri="{FF2B5EF4-FFF2-40B4-BE49-F238E27FC236}">
                  <a16:creationId xmlns:a16="http://schemas.microsoft.com/office/drawing/2014/main" id="{D219F7D1-6E8C-31A1-5D0C-80D522DF9CE7}"/>
                </a:ext>
              </a:extLst>
            </p:cNvPr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Ludwig van Beethoven, foi responsável por algumas das sinfonias e ...">
            <a:extLst>
              <a:ext uri="{FF2B5EF4-FFF2-40B4-BE49-F238E27FC236}">
                <a16:creationId xmlns:a16="http://schemas.microsoft.com/office/drawing/2014/main" id="{5F57A822-05EC-2086-84C3-E00D52259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" t="302" r="1534" b="30767"/>
          <a:stretch/>
        </p:blipFill>
        <p:spPr>
          <a:xfrm>
            <a:off x="3290194" y="1960596"/>
            <a:ext cx="2692715" cy="2569233"/>
          </a:xfrm>
          <a:prstGeom prst="flowChartConnector">
            <a:avLst/>
          </a:prstGeom>
        </p:spPr>
      </p:pic>
      <p:sp>
        <p:nvSpPr>
          <p:cNvPr id="3" name="Google Shape;1084;p40">
            <a:extLst>
              <a:ext uri="{FF2B5EF4-FFF2-40B4-BE49-F238E27FC236}">
                <a16:creationId xmlns:a16="http://schemas.microsoft.com/office/drawing/2014/main" id="{E6A07168-EF3B-651C-5AE6-2A020789DEAD}"/>
              </a:ext>
            </a:extLst>
          </p:cNvPr>
          <p:cNvSpPr txBox="1">
            <a:spLocks/>
          </p:cNvSpPr>
          <p:nvPr/>
        </p:nvSpPr>
        <p:spPr>
          <a:xfrm>
            <a:off x="1052210" y="1679334"/>
            <a:ext cx="255949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0" i="0" u="none" strike="noStrike" cap="none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Umzug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nach </a:t>
            </a: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Wien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8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>
          <a:extLst>
            <a:ext uri="{FF2B5EF4-FFF2-40B4-BE49-F238E27FC236}">
              <a16:creationId xmlns:a16="http://schemas.microsoft.com/office/drawing/2014/main" id="{DDD9B6EE-B0B4-4C0A-CE12-6E170EEF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0">
            <a:extLst>
              <a:ext uri="{FF2B5EF4-FFF2-40B4-BE49-F238E27FC236}">
                <a16:creationId xmlns:a16="http://schemas.microsoft.com/office/drawing/2014/main" id="{091C288B-C95A-FDA3-37A1-114B6088A61F}"/>
              </a:ext>
            </a:extLst>
          </p:cNvPr>
          <p:cNvGrpSpPr/>
          <p:nvPr/>
        </p:nvGrpSpPr>
        <p:grpSpPr>
          <a:xfrm rot="10800000" flipH="1">
            <a:off x="2412139" y="1271809"/>
            <a:ext cx="5273157" cy="3580112"/>
            <a:chOff x="2412139" y="1043209"/>
            <a:chExt cx="5273157" cy="3580112"/>
          </a:xfrm>
        </p:grpSpPr>
        <p:sp>
          <p:nvSpPr>
            <p:cNvPr id="1072" name="Google Shape;1072;p40">
              <a:extLst>
                <a:ext uri="{FF2B5EF4-FFF2-40B4-BE49-F238E27FC236}">
                  <a16:creationId xmlns:a16="http://schemas.microsoft.com/office/drawing/2014/main" id="{2191DA4C-3FF5-CEA5-3B9A-49B974B83919}"/>
                </a:ext>
              </a:extLst>
            </p:cNvPr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>
              <a:extLst>
                <a:ext uri="{FF2B5EF4-FFF2-40B4-BE49-F238E27FC236}">
                  <a16:creationId xmlns:a16="http://schemas.microsoft.com/office/drawing/2014/main" id="{F0A6F31A-15AC-884C-5D7E-AEA3F04E2DD1}"/>
                </a:ext>
              </a:extLst>
            </p:cNvPr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>
              <a:extLst>
                <a:ext uri="{FF2B5EF4-FFF2-40B4-BE49-F238E27FC236}">
                  <a16:creationId xmlns:a16="http://schemas.microsoft.com/office/drawing/2014/main" id="{754F83D4-C36F-16BD-D28B-D469CF424020}"/>
                </a:ext>
              </a:extLst>
            </p:cNvPr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>
              <a:extLst>
                <a:ext uri="{FF2B5EF4-FFF2-40B4-BE49-F238E27FC236}">
                  <a16:creationId xmlns:a16="http://schemas.microsoft.com/office/drawing/2014/main" id="{A2272A82-CD71-423D-146C-02D007E7F961}"/>
                </a:ext>
              </a:extLst>
            </p:cNvPr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>
              <a:extLst>
                <a:ext uri="{FF2B5EF4-FFF2-40B4-BE49-F238E27FC236}">
                  <a16:creationId xmlns:a16="http://schemas.microsoft.com/office/drawing/2014/main" id="{428EE4D3-C7C1-1B4C-1498-DEB5E8E5CF21}"/>
                </a:ext>
              </a:extLst>
            </p:cNvPr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>
              <a:extLst>
                <a:ext uri="{FF2B5EF4-FFF2-40B4-BE49-F238E27FC236}">
                  <a16:creationId xmlns:a16="http://schemas.microsoft.com/office/drawing/2014/main" id="{41009BB5-B968-75D3-2196-67AD16A043ED}"/>
                </a:ext>
              </a:extLst>
            </p:cNvPr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>
              <a:extLst>
                <a:ext uri="{FF2B5EF4-FFF2-40B4-BE49-F238E27FC236}">
                  <a16:creationId xmlns:a16="http://schemas.microsoft.com/office/drawing/2014/main" id="{AC8DA8C9-65C6-CD6A-0048-6C0F7ACA22C8}"/>
                </a:ext>
              </a:extLst>
            </p:cNvPr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>
              <a:extLst>
                <a:ext uri="{FF2B5EF4-FFF2-40B4-BE49-F238E27FC236}">
                  <a16:creationId xmlns:a16="http://schemas.microsoft.com/office/drawing/2014/main" id="{E5A597FA-B08D-D3BD-2311-D161A1E133AB}"/>
                </a:ext>
              </a:extLst>
            </p:cNvPr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>
              <a:extLst>
                <a:ext uri="{FF2B5EF4-FFF2-40B4-BE49-F238E27FC236}">
                  <a16:creationId xmlns:a16="http://schemas.microsoft.com/office/drawing/2014/main" id="{D7455384-24AF-54C0-613F-74FEF805E166}"/>
                </a:ext>
              </a:extLst>
            </p:cNvPr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>
              <a:extLst>
                <a:ext uri="{FF2B5EF4-FFF2-40B4-BE49-F238E27FC236}">
                  <a16:creationId xmlns:a16="http://schemas.microsoft.com/office/drawing/2014/main" id="{DBE601E0-4865-26D8-9452-90AEC13D2586}"/>
                </a:ext>
              </a:extLst>
            </p:cNvPr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40">
            <a:extLst>
              <a:ext uri="{FF2B5EF4-FFF2-40B4-BE49-F238E27FC236}">
                <a16:creationId xmlns:a16="http://schemas.microsoft.com/office/drawing/2014/main" id="{DA0D901B-936D-0A58-FDCA-70EE26451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Leben</a:t>
            </a:r>
            <a:endParaRPr lang="en-US"/>
          </a:p>
        </p:txBody>
      </p:sp>
      <p:sp>
        <p:nvSpPr>
          <p:cNvPr id="1084" name="Google Shape;1084;p40">
            <a:extLst>
              <a:ext uri="{FF2B5EF4-FFF2-40B4-BE49-F238E27FC236}">
                <a16:creationId xmlns:a16="http://schemas.microsoft.com/office/drawing/2014/main" id="{B3EA9AC8-8F26-6537-5A99-D95307C9A7A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362005" y="3793416"/>
            <a:ext cx="2135936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Aus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>
                <a:solidFill>
                  <a:schemeClr val="accent3">
                    <a:lumMod val="75000"/>
                  </a:schemeClr>
                </a:solidFill>
              </a:rPr>
              <a:t>einer Musikerfamilie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6" name="Google Shape;1086;p40">
            <a:extLst>
              <a:ext uri="{FF2B5EF4-FFF2-40B4-BE49-F238E27FC236}">
                <a16:creationId xmlns:a16="http://schemas.microsoft.com/office/drawing/2014/main" id="{0DECE4FA-53C3-4381-BA52-1CBB5200290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3225" y="2695144"/>
            <a:ext cx="2022718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e-DE">
                <a:solidFill>
                  <a:schemeClr val="accent3">
                    <a:lumMod val="75000"/>
                  </a:schemeClr>
                </a:solidFill>
              </a:rPr>
              <a:t>Erste Komposition mit 13 Jahren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90" name="Google Shape;1090;p40">
            <a:extLst>
              <a:ext uri="{FF2B5EF4-FFF2-40B4-BE49-F238E27FC236}">
                <a16:creationId xmlns:a16="http://schemas.microsoft.com/office/drawing/2014/main" id="{DB68A58C-D178-3684-976B-1583F92FC0ED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4866799" y="1701584"/>
            <a:ext cx="27027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Keine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Heirat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92" name="Google Shape;1092;p40">
            <a:extLst>
              <a:ext uri="{FF2B5EF4-FFF2-40B4-BE49-F238E27FC236}">
                <a16:creationId xmlns:a16="http://schemas.microsoft.com/office/drawing/2014/main" id="{4DB370AD-F7FE-F1A7-F122-10EBBDF4BA71}"/>
              </a:ext>
            </a:extLst>
          </p:cNvPr>
          <p:cNvGrpSpPr/>
          <p:nvPr/>
        </p:nvGrpSpPr>
        <p:grpSpPr>
          <a:xfrm>
            <a:off x="4785892" y="3975292"/>
            <a:ext cx="1072633" cy="1168210"/>
            <a:chOff x="7181142" y="3687292"/>
            <a:chExt cx="1072633" cy="1168210"/>
          </a:xfrm>
        </p:grpSpPr>
        <p:sp>
          <p:nvSpPr>
            <p:cNvPr id="1093" name="Google Shape;1093;p40">
              <a:extLst>
                <a:ext uri="{FF2B5EF4-FFF2-40B4-BE49-F238E27FC236}">
                  <a16:creationId xmlns:a16="http://schemas.microsoft.com/office/drawing/2014/main" id="{FC46D333-BDD6-6230-E692-8FADF36DA283}"/>
                </a:ext>
              </a:extLst>
            </p:cNvPr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40">
              <a:extLst>
                <a:ext uri="{FF2B5EF4-FFF2-40B4-BE49-F238E27FC236}">
                  <a16:creationId xmlns:a16="http://schemas.microsoft.com/office/drawing/2014/main" id="{BAB47B12-72F6-23EE-E265-F3B8DDAA28D1}"/>
                </a:ext>
              </a:extLst>
            </p:cNvPr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1095" name="Google Shape;1095;p40">
                <a:extLst>
                  <a:ext uri="{FF2B5EF4-FFF2-40B4-BE49-F238E27FC236}">
                    <a16:creationId xmlns:a16="http://schemas.microsoft.com/office/drawing/2014/main" id="{6A96E01E-B68C-C52E-AD2E-946E3B24137A}"/>
                  </a:ext>
                </a:extLst>
              </p:cNvPr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>
                <a:extLst>
                  <a:ext uri="{FF2B5EF4-FFF2-40B4-BE49-F238E27FC236}">
                    <a16:creationId xmlns:a16="http://schemas.microsoft.com/office/drawing/2014/main" id="{A5C56CE1-6C04-0DBC-6538-16BDE44F18D8}"/>
                  </a:ext>
                </a:extLst>
              </p:cNvPr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>
                <a:extLst>
                  <a:ext uri="{FF2B5EF4-FFF2-40B4-BE49-F238E27FC236}">
                    <a16:creationId xmlns:a16="http://schemas.microsoft.com/office/drawing/2014/main" id="{8E26C4AF-62A9-20FE-BD9A-B916BA380AD5}"/>
                  </a:ext>
                </a:extLst>
              </p:cNvPr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>
                <a:extLst>
                  <a:ext uri="{FF2B5EF4-FFF2-40B4-BE49-F238E27FC236}">
                    <a16:creationId xmlns:a16="http://schemas.microsoft.com/office/drawing/2014/main" id="{BA9ED741-4573-4FF1-4A9C-6E912A29F5CE}"/>
                  </a:ext>
                </a:extLst>
              </p:cNvPr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>
                <a:extLst>
                  <a:ext uri="{FF2B5EF4-FFF2-40B4-BE49-F238E27FC236}">
                    <a16:creationId xmlns:a16="http://schemas.microsoft.com/office/drawing/2014/main" id="{F9088FEE-A073-406A-2013-D70F084C1E69}"/>
                  </a:ext>
                </a:extLst>
              </p:cNvPr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>
                <a:extLst>
                  <a:ext uri="{FF2B5EF4-FFF2-40B4-BE49-F238E27FC236}">
                    <a16:creationId xmlns:a16="http://schemas.microsoft.com/office/drawing/2014/main" id="{513B36D6-A658-6A88-86FD-D03B62950EA6}"/>
                  </a:ext>
                </a:extLst>
              </p:cNvPr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>
                <a:extLst>
                  <a:ext uri="{FF2B5EF4-FFF2-40B4-BE49-F238E27FC236}">
                    <a16:creationId xmlns:a16="http://schemas.microsoft.com/office/drawing/2014/main" id="{58458CA1-D849-34A2-C183-97CB7521DDEB}"/>
                  </a:ext>
                </a:extLst>
              </p:cNvPr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>
                <a:extLst>
                  <a:ext uri="{FF2B5EF4-FFF2-40B4-BE49-F238E27FC236}">
                    <a16:creationId xmlns:a16="http://schemas.microsoft.com/office/drawing/2014/main" id="{FF068041-614E-F6A4-0236-507AEF205147}"/>
                  </a:ext>
                </a:extLst>
              </p:cNvPr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>
                <a:extLst>
                  <a:ext uri="{FF2B5EF4-FFF2-40B4-BE49-F238E27FC236}">
                    <a16:creationId xmlns:a16="http://schemas.microsoft.com/office/drawing/2014/main" id="{949399A6-CAC0-EB91-CD0D-7DCC51C42975}"/>
                  </a:ext>
                </a:extLst>
              </p:cNvPr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>
                <a:extLst>
                  <a:ext uri="{FF2B5EF4-FFF2-40B4-BE49-F238E27FC236}">
                    <a16:creationId xmlns:a16="http://schemas.microsoft.com/office/drawing/2014/main" id="{479DF46F-A2BE-66D6-0150-E8EDE436CE01}"/>
                  </a:ext>
                </a:extLst>
              </p:cNvPr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>
                <a:extLst>
                  <a:ext uri="{FF2B5EF4-FFF2-40B4-BE49-F238E27FC236}">
                    <a16:creationId xmlns:a16="http://schemas.microsoft.com/office/drawing/2014/main" id="{0DF55EBE-5711-A5B2-E24B-9E07DC094939}"/>
                  </a:ext>
                </a:extLst>
              </p:cNvPr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6" name="Google Shape;1106;p40">
            <a:extLst>
              <a:ext uri="{FF2B5EF4-FFF2-40B4-BE49-F238E27FC236}">
                <a16:creationId xmlns:a16="http://schemas.microsoft.com/office/drawing/2014/main" id="{33998C45-571C-945D-4BEE-642324875CDC}"/>
              </a:ext>
            </a:extLst>
          </p:cNvPr>
          <p:cNvGrpSpPr/>
          <p:nvPr/>
        </p:nvGrpSpPr>
        <p:grpSpPr>
          <a:xfrm rot="2176976" flipH="1">
            <a:off x="3647364" y="1325048"/>
            <a:ext cx="933280" cy="1074766"/>
            <a:chOff x="7708171" y="738622"/>
            <a:chExt cx="1241659" cy="1429895"/>
          </a:xfrm>
        </p:grpSpPr>
        <p:sp>
          <p:nvSpPr>
            <p:cNvPr id="1107" name="Google Shape;1107;p40">
              <a:extLst>
                <a:ext uri="{FF2B5EF4-FFF2-40B4-BE49-F238E27FC236}">
                  <a16:creationId xmlns:a16="http://schemas.microsoft.com/office/drawing/2014/main" id="{C9BB9BBA-7641-EC24-B8AB-25A702EDC3A8}"/>
                </a:ext>
              </a:extLst>
            </p:cNvPr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>
              <a:extLst>
                <a:ext uri="{FF2B5EF4-FFF2-40B4-BE49-F238E27FC236}">
                  <a16:creationId xmlns:a16="http://schemas.microsoft.com/office/drawing/2014/main" id="{2B659174-41A6-C39C-60DA-3C7398DABCFC}"/>
                </a:ext>
              </a:extLst>
            </p:cNvPr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>
              <a:extLst>
                <a:ext uri="{FF2B5EF4-FFF2-40B4-BE49-F238E27FC236}">
                  <a16:creationId xmlns:a16="http://schemas.microsoft.com/office/drawing/2014/main" id="{DC978F4A-59BA-75FB-BFB5-B591E2585AE0}"/>
                </a:ext>
              </a:extLst>
            </p:cNvPr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>
              <a:extLst>
                <a:ext uri="{FF2B5EF4-FFF2-40B4-BE49-F238E27FC236}">
                  <a16:creationId xmlns:a16="http://schemas.microsoft.com/office/drawing/2014/main" id="{6938A45C-5433-BF2E-5D15-402A9F371CBC}"/>
                </a:ext>
              </a:extLst>
            </p:cNvPr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>
              <a:extLst>
                <a:ext uri="{FF2B5EF4-FFF2-40B4-BE49-F238E27FC236}">
                  <a16:creationId xmlns:a16="http://schemas.microsoft.com/office/drawing/2014/main" id="{67873EDA-9617-444D-35C3-9AD33EF4BD22}"/>
                </a:ext>
              </a:extLst>
            </p:cNvPr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>
              <a:extLst>
                <a:ext uri="{FF2B5EF4-FFF2-40B4-BE49-F238E27FC236}">
                  <a16:creationId xmlns:a16="http://schemas.microsoft.com/office/drawing/2014/main" id="{57159A67-B61E-08CD-0F64-42C2AAF51DFD}"/>
                </a:ext>
              </a:extLst>
            </p:cNvPr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>
              <a:extLst>
                <a:ext uri="{FF2B5EF4-FFF2-40B4-BE49-F238E27FC236}">
                  <a16:creationId xmlns:a16="http://schemas.microsoft.com/office/drawing/2014/main" id="{97325F0A-9B61-751D-1529-8EA9BAAD9F13}"/>
                </a:ext>
              </a:extLst>
            </p:cNvPr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>
              <a:extLst>
                <a:ext uri="{FF2B5EF4-FFF2-40B4-BE49-F238E27FC236}">
                  <a16:creationId xmlns:a16="http://schemas.microsoft.com/office/drawing/2014/main" id="{7FF67BA2-D6EF-F3E3-D211-8BF405338D51}"/>
                </a:ext>
              </a:extLst>
            </p:cNvPr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>
              <a:extLst>
                <a:ext uri="{FF2B5EF4-FFF2-40B4-BE49-F238E27FC236}">
                  <a16:creationId xmlns:a16="http://schemas.microsoft.com/office/drawing/2014/main" id="{321EFCF3-EDC7-2344-FAB1-D28A73DACAEB}"/>
                </a:ext>
              </a:extLst>
            </p:cNvPr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>
              <a:extLst>
                <a:ext uri="{FF2B5EF4-FFF2-40B4-BE49-F238E27FC236}">
                  <a16:creationId xmlns:a16="http://schemas.microsoft.com/office/drawing/2014/main" id="{843AE93D-0FEC-DD6A-44D9-9918963C10B6}"/>
                </a:ext>
              </a:extLst>
            </p:cNvPr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>
              <a:extLst>
                <a:ext uri="{FF2B5EF4-FFF2-40B4-BE49-F238E27FC236}">
                  <a16:creationId xmlns:a16="http://schemas.microsoft.com/office/drawing/2014/main" id="{C2AC8636-CCC0-AC8F-70F0-0A3A46557E3B}"/>
                </a:ext>
              </a:extLst>
            </p:cNvPr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>
              <a:extLst>
                <a:ext uri="{FF2B5EF4-FFF2-40B4-BE49-F238E27FC236}">
                  <a16:creationId xmlns:a16="http://schemas.microsoft.com/office/drawing/2014/main" id="{E437DAB7-161C-47FA-EB0D-06C2FA0BB303}"/>
                </a:ext>
              </a:extLst>
            </p:cNvPr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>
              <a:extLst>
                <a:ext uri="{FF2B5EF4-FFF2-40B4-BE49-F238E27FC236}">
                  <a16:creationId xmlns:a16="http://schemas.microsoft.com/office/drawing/2014/main" id="{1FF2463E-55F1-7952-5461-2FE9BD29E7D0}"/>
                </a:ext>
              </a:extLst>
            </p:cNvPr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>
              <a:extLst>
                <a:ext uri="{FF2B5EF4-FFF2-40B4-BE49-F238E27FC236}">
                  <a16:creationId xmlns:a16="http://schemas.microsoft.com/office/drawing/2014/main" id="{EB4129DD-25E2-184A-B1A7-E73765503968}"/>
                </a:ext>
              </a:extLst>
            </p:cNvPr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>
              <a:extLst>
                <a:ext uri="{FF2B5EF4-FFF2-40B4-BE49-F238E27FC236}">
                  <a16:creationId xmlns:a16="http://schemas.microsoft.com/office/drawing/2014/main" id="{A9C01648-403B-1ABC-0430-6D2B0826A36D}"/>
                </a:ext>
              </a:extLst>
            </p:cNvPr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>
              <a:extLst>
                <a:ext uri="{FF2B5EF4-FFF2-40B4-BE49-F238E27FC236}">
                  <a16:creationId xmlns:a16="http://schemas.microsoft.com/office/drawing/2014/main" id="{FA2D7A70-AAEC-12C1-47A3-D29378AE8006}"/>
                </a:ext>
              </a:extLst>
            </p:cNvPr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>
              <a:extLst>
                <a:ext uri="{FF2B5EF4-FFF2-40B4-BE49-F238E27FC236}">
                  <a16:creationId xmlns:a16="http://schemas.microsoft.com/office/drawing/2014/main" id="{0859D0F0-DFBA-F249-C0ED-D54745BF8B2E}"/>
                </a:ext>
              </a:extLst>
            </p:cNvPr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>
              <a:extLst>
                <a:ext uri="{FF2B5EF4-FFF2-40B4-BE49-F238E27FC236}">
                  <a16:creationId xmlns:a16="http://schemas.microsoft.com/office/drawing/2014/main" id="{A7CFFCE1-CB8E-E250-0C81-B98B43882559}"/>
                </a:ext>
              </a:extLst>
            </p:cNvPr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>
              <a:extLst>
                <a:ext uri="{FF2B5EF4-FFF2-40B4-BE49-F238E27FC236}">
                  <a16:creationId xmlns:a16="http://schemas.microsoft.com/office/drawing/2014/main" id="{765FB2A3-506B-150C-9704-C9034873C8D6}"/>
                </a:ext>
              </a:extLst>
            </p:cNvPr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>
              <a:extLst>
                <a:ext uri="{FF2B5EF4-FFF2-40B4-BE49-F238E27FC236}">
                  <a16:creationId xmlns:a16="http://schemas.microsoft.com/office/drawing/2014/main" id="{F31DD8AA-96A3-5122-35BC-ADA51E3AB0C8}"/>
                </a:ext>
              </a:extLst>
            </p:cNvPr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>
              <a:extLst>
                <a:ext uri="{FF2B5EF4-FFF2-40B4-BE49-F238E27FC236}">
                  <a16:creationId xmlns:a16="http://schemas.microsoft.com/office/drawing/2014/main" id="{84EDF7D7-7871-7909-A81E-5594BD4FBBAC}"/>
                </a:ext>
              </a:extLst>
            </p:cNvPr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>
              <a:extLst>
                <a:ext uri="{FF2B5EF4-FFF2-40B4-BE49-F238E27FC236}">
                  <a16:creationId xmlns:a16="http://schemas.microsoft.com/office/drawing/2014/main" id="{A086DEF9-5918-5145-62B0-E285B0F45462}"/>
                </a:ext>
              </a:extLst>
            </p:cNvPr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>
              <a:extLst>
                <a:ext uri="{FF2B5EF4-FFF2-40B4-BE49-F238E27FC236}">
                  <a16:creationId xmlns:a16="http://schemas.microsoft.com/office/drawing/2014/main" id="{5C3B62C1-B4F9-6EE5-9A81-AA28F8650A12}"/>
                </a:ext>
              </a:extLst>
            </p:cNvPr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>
              <a:extLst>
                <a:ext uri="{FF2B5EF4-FFF2-40B4-BE49-F238E27FC236}">
                  <a16:creationId xmlns:a16="http://schemas.microsoft.com/office/drawing/2014/main" id="{1164682F-F7FA-4C14-FA49-20D9664A5BFD}"/>
                </a:ext>
              </a:extLst>
            </p:cNvPr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>
              <a:extLst>
                <a:ext uri="{FF2B5EF4-FFF2-40B4-BE49-F238E27FC236}">
                  <a16:creationId xmlns:a16="http://schemas.microsoft.com/office/drawing/2014/main" id="{6D21BA48-EE69-E294-A10C-CE5AA9C0BADF}"/>
                </a:ext>
              </a:extLst>
            </p:cNvPr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>
              <a:extLst>
                <a:ext uri="{FF2B5EF4-FFF2-40B4-BE49-F238E27FC236}">
                  <a16:creationId xmlns:a16="http://schemas.microsoft.com/office/drawing/2014/main" id="{435F41E4-B7B3-9A29-ADDD-27436008E4C9}"/>
                </a:ext>
              </a:extLst>
            </p:cNvPr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>
              <a:extLst>
                <a:ext uri="{FF2B5EF4-FFF2-40B4-BE49-F238E27FC236}">
                  <a16:creationId xmlns:a16="http://schemas.microsoft.com/office/drawing/2014/main" id="{C6EB6099-CE8A-9452-DF76-1BE85FD94A15}"/>
                </a:ext>
              </a:extLst>
            </p:cNvPr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Ludwig van Beethoven, foi responsável por algumas das sinfonias e ...">
            <a:extLst>
              <a:ext uri="{FF2B5EF4-FFF2-40B4-BE49-F238E27FC236}">
                <a16:creationId xmlns:a16="http://schemas.microsoft.com/office/drawing/2014/main" id="{D40636F6-BE73-1FEE-E0D4-2B5DB6398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" t="302" r="1534" b="30767"/>
          <a:stretch/>
        </p:blipFill>
        <p:spPr>
          <a:xfrm>
            <a:off x="3290194" y="1960596"/>
            <a:ext cx="2692715" cy="2569233"/>
          </a:xfrm>
          <a:prstGeom prst="flowChartConnector">
            <a:avLst/>
          </a:prstGeom>
        </p:spPr>
      </p:pic>
      <p:sp>
        <p:nvSpPr>
          <p:cNvPr id="3" name="Google Shape;1084;p40">
            <a:extLst>
              <a:ext uri="{FF2B5EF4-FFF2-40B4-BE49-F238E27FC236}">
                <a16:creationId xmlns:a16="http://schemas.microsoft.com/office/drawing/2014/main" id="{E3258F03-0FCF-9472-43D2-72854E0BC559}"/>
              </a:ext>
            </a:extLst>
          </p:cNvPr>
          <p:cNvSpPr txBox="1">
            <a:spLocks/>
          </p:cNvSpPr>
          <p:nvPr/>
        </p:nvSpPr>
        <p:spPr>
          <a:xfrm>
            <a:off x="1052210" y="1679334"/>
            <a:ext cx="255949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0" i="0" u="none" strike="noStrike" cap="none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Umzug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nach </a:t>
            </a: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Wien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3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>
          <a:extLst>
            <a:ext uri="{FF2B5EF4-FFF2-40B4-BE49-F238E27FC236}">
              <a16:creationId xmlns:a16="http://schemas.microsoft.com/office/drawing/2014/main" id="{F4A10E68-B9CA-FC9F-0D0A-18447FCC1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0">
            <a:extLst>
              <a:ext uri="{FF2B5EF4-FFF2-40B4-BE49-F238E27FC236}">
                <a16:creationId xmlns:a16="http://schemas.microsoft.com/office/drawing/2014/main" id="{D54E20DB-D301-961B-0E97-ED432EC463B3}"/>
              </a:ext>
            </a:extLst>
          </p:cNvPr>
          <p:cNvGrpSpPr/>
          <p:nvPr/>
        </p:nvGrpSpPr>
        <p:grpSpPr>
          <a:xfrm rot="10800000" flipH="1">
            <a:off x="2412139" y="1271809"/>
            <a:ext cx="5273157" cy="3580112"/>
            <a:chOff x="2412139" y="1043209"/>
            <a:chExt cx="5273157" cy="3580112"/>
          </a:xfrm>
        </p:grpSpPr>
        <p:sp>
          <p:nvSpPr>
            <p:cNvPr id="1072" name="Google Shape;1072;p40">
              <a:extLst>
                <a:ext uri="{FF2B5EF4-FFF2-40B4-BE49-F238E27FC236}">
                  <a16:creationId xmlns:a16="http://schemas.microsoft.com/office/drawing/2014/main" id="{69BA8691-C6A0-EC3F-A107-55207C8965C9}"/>
                </a:ext>
              </a:extLst>
            </p:cNvPr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>
              <a:extLst>
                <a:ext uri="{FF2B5EF4-FFF2-40B4-BE49-F238E27FC236}">
                  <a16:creationId xmlns:a16="http://schemas.microsoft.com/office/drawing/2014/main" id="{2DF53254-C4EA-BC0E-C919-970A352BEEEA}"/>
                </a:ext>
              </a:extLst>
            </p:cNvPr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>
              <a:extLst>
                <a:ext uri="{FF2B5EF4-FFF2-40B4-BE49-F238E27FC236}">
                  <a16:creationId xmlns:a16="http://schemas.microsoft.com/office/drawing/2014/main" id="{6E792CE1-B604-9DC6-0056-EBF7192B928D}"/>
                </a:ext>
              </a:extLst>
            </p:cNvPr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>
              <a:extLst>
                <a:ext uri="{FF2B5EF4-FFF2-40B4-BE49-F238E27FC236}">
                  <a16:creationId xmlns:a16="http://schemas.microsoft.com/office/drawing/2014/main" id="{758E3D67-FBDB-0028-82E5-45A3299B9C74}"/>
                </a:ext>
              </a:extLst>
            </p:cNvPr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>
              <a:extLst>
                <a:ext uri="{FF2B5EF4-FFF2-40B4-BE49-F238E27FC236}">
                  <a16:creationId xmlns:a16="http://schemas.microsoft.com/office/drawing/2014/main" id="{362257C3-4585-982F-CFDD-5F983C14F231}"/>
                </a:ext>
              </a:extLst>
            </p:cNvPr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>
              <a:extLst>
                <a:ext uri="{FF2B5EF4-FFF2-40B4-BE49-F238E27FC236}">
                  <a16:creationId xmlns:a16="http://schemas.microsoft.com/office/drawing/2014/main" id="{EC1A2DA7-819F-7CC7-3D24-BF70562CDF34}"/>
                </a:ext>
              </a:extLst>
            </p:cNvPr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>
              <a:extLst>
                <a:ext uri="{FF2B5EF4-FFF2-40B4-BE49-F238E27FC236}">
                  <a16:creationId xmlns:a16="http://schemas.microsoft.com/office/drawing/2014/main" id="{F8B4B72F-81A6-2CF2-D22F-6C3CBBBF97ED}"/>
                </a:ext>
              </a:extLst>
            </p:cNvPr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>
              <a:extLst>
                <a:ext uri="{FF2B5EF4-FFF2-40B4-BE49-F238E27FC236}">
                  <a16:creationId xmlns:a16="http://schemas.microsoft.com/office/drawing/2014/main" id="{2CB7A319-EFF7-D4C6-6BB9-78B90EAA7258}"/>
                </a:ext>
              </a:extLst>
            </p:cNvPr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>
              <a:extLst>
                <a:ext uri="{FF2B5EF4-FFF2-40B4-BE49-F238E27FC236}">
                  <a16:creationId xmlns:a16="http://schemas.microsoft.com/office/drawing/2014/main" id="{91ADC443-52DA-E11E-3D14-1B9DA687621B}"/>
                </a:ext>
              </a:extLst>
            </p:cNvPr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>
              <a:extLst>
                <a:ext uri="{FF2B5EF4-FFF2-40B4-BE49-F238E27FC236}">
                  <a16:creationId xmlns:a16="http://schemas.microsoft.com/office/drawing/2014/main" id="{CA7B5407-E194-EBE8-0706-752342BD4998}"/>
                </a:ext>
              </a:extLst>
            </p:cNvPr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40">
            <a:extLst>
              <a:ext uri="{FF2B5EF4-FFF2-40B4-BE49-F238E27FC236}">
                <a16:creationId xmlns:a16="http://schemas.microsoft.com/office/drawing/2014/main" id="{8CF1ECB0-ABFC-0731-9AD5-91E0315639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Leben</a:t>
            </a:r>
            <a:endParaRPr lang="en-US"/>
          </a:p>
        </p:txBody>
      </p:sp>
      <p:sp>
        <p:nvSpPr>
          <p:cNvPr id="1084" name="Google Shape;1084;p40">
            <a:extLst>
              <a:ext uri="{FF2B5EF4-FFF2-40B4-BE49-F238E27FC236}">
                <a16:creationId xmlns:a16="http://schemas.microsoft.com/office/drawing/2014/main" id="{CB155B49-56C5-6E8B-49F1-3EDAF607F455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362005" y="3793416"/>
            <a:ext cx="2135936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Aus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>
                <a:solidFill>
                  <a:schemeClr val="accent3">
                    <a:lumMod val="75000"/>
                  </a:schemeClr>
                </a:solidFill>
              </a:rPr>
              <a:t>einer Musikerfamilie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6" name="Google Shape;1086;p40">
            <a:extLst>
              <a:ext uri="{FF2B5EF4-FFF2-40B4-BE49-F238E27FC236}">
                <a16:creationId xmlns:a16="http://schemas.microsoft.com/office/drawing/2014/main" id="{608E20B2-EFB2-D2D3-7DCA-F635238BC08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3225" y="2695144"/>
            <a:ext cx="2022718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e-DE">
                <a:solidFill>
                  <a:schemeClr val="accent3">
                    <a:lumMod val="75000"/>
                  </a:schemeClr>
                </a:solidFill>
              </a:rPr>
              <a:t>Erste Komposition mit 13 Jahren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8" name="Google Shape;1088;p40">
            <a:extLst>
              <a:ext uri="{FF2B5EF4-FFF2-40B4-BE49-F238E27FC236}">
                <a16:creationId xmlns:a16="http://schemas.microsoft.com/office/drawing/2014/main" id="{5A6BAF35-1FC3-9B37-69C9-49E0395E8205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559479" y="2717641"/>
            <a:ext cx="2706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Hörverlust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90" name="Google Shape;1090;p40">
            <a:extLst>
              <a:ext uri="{FF2B5EF4-FFF2-40B4-BE49-F238E27FC236}">
                <a16:creationId xmlns:a16="http://schemas.microsoft.com/office/drawing/2014/main" id="{C4CE8C17-DE30-561E-5EA9-1519D8CD78DF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4866799" y="1701584"/>
            <a:ext cx="27027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Keine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Heirat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92" name="Google Shape;1092;p40">
            <a:extLst>
              <a:ext uri="{FF2B5EF4-FFF2-40B4-BE49-F238E27FC236}">
                <a16:creationId xmlns:a16="http://schemas.microsoft.com/office/drawing/2014/main" id="{2B51C3C2-ACD7-E639-6D96-D2909450C941}"/>
              </a:ext>
            </a:extLst>
          </p:cNvPr>
          <p:cNvGrpSpPr/>
          <p:nvPr/>
        </p:nvGrpSpPr>
        <p:grpSpPr>
          <a:xfrm>
            <a:off x="4785892" y="3975292"/>
            <a:ext cx="1072633" cy="1168210"/>
            <a:chOff x="7181142" y="3687292"/>
            <a:chExt cx="1072633" cy="1168210"/>
          </a:xfrm>
        </p:grpSpPr>
        <p:sp>
          <p:nvSpPr>
            <p:cNvPr id="1093" name="Google Shape;1093;p40">
              <a:extLst>
                <a:ext uri="{FF2B5EF4-FFF2-40B4-BE49-F238E27FC236}">
                  <a16:creationId xmlns:a16="http://schemas.microsoft.com/office/drawing/2014/main" id="{EDB5459F-3D25-78CC-EBE4-85A9226D0D3C}"/>
                </a:ext>
              </a:extLst>
            </p:cNvPr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40">
              <a:extLst>
                <a:ext uri="{FF2B5EF4-FFF2-40B4-BE49-F238E27FC236}">
                  <a16:creationId xmlns:a16="http://schemas.microsoft.com/office/drawing/2014/main" id="{DD1C69E8-DF24-EA27-7DC9-CDC86CA158AB}"/>
                </a:ext>
              </a:extLst>
            </p:cNvPr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1095" name="Google Shape;1095;p40">
                <a:extLst>
                  <a:ext uri="{FF2B5EF4-FFF2-40B4-BE49-F238E27FC236}">
                    <a16:creationId xmlns:a16="http://schemas.microsoft.com/office/drawing/2014/main" id="{D679175C-C1B9-F459-1B74-D3AF88508962}"/>
                  </a:ext>
                </a:extLst>
              </p:cNvPr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>
                <a:extLst>
                  <a:ext uri="{FF2B5EF4-FFF2-40B4-BE49-F238E27FC236}">
                    <a16:creationId xmlns:a16="http://schemas.microsoft.com/office/drawing/2014/main" id="{FC2205A9-AE96-3787-2816-548B067035C8}"/>
                  </a:ext>
                </a:extLst>
              </p:cNvPr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>
                <a:extLst>
                  <a:ext uri="{FF2B5EF4-FFF2-40B4-BE49-F238E27FC236}">
                    <a16:creationId xmlns:a16="http://schemas.microsoft.com/office/drawing/2014/main" id="{46646168-052D-66C6-88A9-85BFD6B2F3C1}"/>
                  </a:ext>
                </a:extLst>
              </p:cNvPr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>
                <a:extLst>
                  <a:ext uri="{FF2B5EF4-FFF2-40B4-BE49-F238E27FC236}">
                    <a16:creationId xmlns:a16="http://schemas.microsoft.com/office/drawing/2014/main" id="{7F05DD88-78E5-798C-CAEE-B9C357D8C27E}"/>
                  </a:ext>
                </a:extLst>
              </p:cNvPr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>
                <a:extLst>
                  <a:ext uri="{FF2B5EF4-FFF2-40B4-BE49-F238E27FC236}">
                    <a16:creationId xmlns:a16="http://schemas.microsoft.com/office/drawing/2014/main" id="{B16E6A97-E99F-8DF7-C6BF-182631FCDF3B}"/>
                  </a:ext>
                </a:extLst>
              </p:cNvPr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>
                <a:extLst>
                  <a:ext uri="{FF2B5EF4-FFF2-40B4-BE49-F238E27FC236}">
                    <a16:creationId xmlns:a16="http://schemas.microsoft.com/office/drawing/2014/main" id="{2363D565-ED1E-7FFE-7F9F-99AD67CF4923}"/>
                  </a:ext>
                </a:extLst>
              </p:cNvPr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>
                <a:extLst>
                  <a:ext uri="{FF2B5EF4-FFF2-40B4-BE49-F238E27FC236}">
                    <a16:creationId xmlns:a16="http://schemas.microsoft.com/office/drawing/2014/main" id="{1741DD14-D9DA-E14F-D58B-E25595BF3F27}"/>
                  </a:ext>
                </a:extLst>
              </p:cNvPr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>
                <a:extLst>
                  <a:ext uri="{FF2B5EF4-FFF2-40B4-BE49-F238E27FC236}">
                    <a16:creationId xmlns:a16="http://schemas.microsoft.com/office/drawing/2014/main" id="{CF06800D-77A0-387A-50E6-9AE188DEF4E8}"/>
                  </a:ext>
                </a:extLst>
              </p:cNvPr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>
                <a:extLst>
                  <a:ext uri="{FF2B5EF4-FFF2-40B4-BE49-F238E27FC236}">
                    <a16:creationId xmlns:a16="http://schemas.microsoft.com/office/drawing/2014/main" id="{48780382-15FA-6E9A-2E6B-666C74CD6518}"/>
                  </a:ext>
                </a:extLst>
              </p:cNvPr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>
                <a:extLst>
                  <a:ext uri="{FF2B5EF4-FFF2-40B4-BE49-F238E27FC236}">
                    <a16:creationId xmlns:a16="http://schemas.microsoft.com/office/drawing/2014/main" id="{A9B2D6EB-1D37-F86A-1147-9EB2737BD1CD}"/>
                  </a:ext>
                </a:extLst>
              </p:cNvPr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>
                <a:extLst>
                  <a:ext uri="{FF2B5EF4-FFF2-40B4-BE49-F238E27FC236}">
                    <a16:creationId xmlns:a16="http://schemas.microsoft.com/office/drawing/2014/main" id="{C19A670F-30EC-7DFD-CCDF-A3C7905BE720}"/>
                  </a:ext>
                </a:extLst>
              </p:cNvPr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6" name="Google Shape;1106;p40">
            <a:extLst>
              <a:ext uri="{FF2B5EF4-FFF2-40B4-BE49-F238E27FC236}">
                <a16:creationId xmlns:a16="http://schemas.microsoft.com/office/drawing/2014/main" id="{9E0439D2-87D1-43AE-042D-3E9B1B0D0752}"/>
              </a:ext>
            </a:extLst>
          </p:cNvPr>
          <p:cNvGrpSpPr/>
          <p:nvPr/>
        </p:nvGrpSpPr>
        <p:grpSpPr>
          <a:xfrm rot="2176976" flipH="1">
            <a:off x="3647364" y="1325048"/>
            <a:ext cx="933280" cy="1074766"/>
            <a:chOff x="7708171" y="738622"/>
            <a:chExt cx="1241659" cy="1429895"/>
          </a:xfrm>
        </p:grpSpPr>
        <p:sp>
          <p:nvSpPr>
            <p:cNvPr id="1107" name="Google Shape;1107;p40">
              <a:extLst>
                <a:ext uri="{FF2B5EF4-FFF2-40B4-BE49-F238E27FC236}">
                  <a16:creationId xmlns:a16="http://schemas.microsoft.com/office/drawing/2014/main" id="{5036C991-BAE8-E62B-9934-8DE3BECEDFB0}"/>
                </a:ext>
              </a:extLst>
            </p:cNvPr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>
              <a:extLst>
                <a:ext uri="{FF2B5EF4-FFF2-40B4-BE49-F238E27FC236}">
                  <a16:creationId xmlns:a16="http://schemas.microsoft.com/office/drawing/2014/main" id="{66B0CDC4-FC9C-4E3A-1EAD-1FF38FE6C0B8}"/>
                </a:ext>
              </a:extLst>
            </p:cNvPr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>
              <a:extLst>
                <a:ext uri="{FF2B5EF4-FFF2-40B4-BE49-F238E27FC236}">
                  <a16:creationId xmlns:a16="http://schemas.microsoft.com/office/drawing/2014/main" id="{3B1FCA33-0F82-9F35-187F-39334E9919B5}"/>
                </a:ext>
              </a:extLst>
            </p:cNvPr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>
              <a:extLst>
                <a:ext uri="{FF2B5EF4-FFF2-40B4-BE49-F238E27FC236}">
                  <a16:creationId xmlns:a16="http://schemas.microsoft.com/office/drawing/2014/main" id="{F7CF3C43-242A-C57A-0406-7FDF80C4D3C1}"/>
                </a:ext>
              </a:extLst>
            </p:cNvPr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>
              <a:extLst>
                <a:ext uri="{FF2B5EF4-FFF2-40B4-BE49-F238E27FC236}">
                  <a16:creationId xmlns:a16="http://schemas.microsoft.com/office/drawing/2014/main" id="{75B7F6AD-D810-B04D-697C-BC27C4D86612}"/>
                </a:ext>
              </a:extLst>
            </p:cNvPr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>
              <a:extLst>
                <a:ext uri="{FF2B5EF4-FFF2-40B4-BE49-F238E27FC236}">
                  <a16:creationId xmlns:a16="http://schemas.microsoft.com/office/drawing/2014/main" id="{1F6D9586-C9F8-3F69-6624-A1BCBB1D8666}"/>
                </a:ext>
              </a:extLst>
            </p:cNvPr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>
              <a:extLst>
                <a:ext uri="{FF2B5EF4-FFF2-40B4-BE49-F238E27FC236}">
                  <a16:creationId xmlns:a16="http://schemas.microsoft.com/office/drawing/2014/main" id="{B96BF295-A2E1-BDC5-E0CB-14AE31F92D9A}"/>
                </a:ext>
              </a:extLst>
            </p:cNvPr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>
              <a:extLst>
                <a:ext uri="{FF2B5EF4-FFF2-40B4-BE49-F238E27FC236}">
                  <a16:creationId xmlns:a16="http://schemas.microsoft.com/office/drawing/2014/main" id="{A3A3153D-3D3E-E672-FF5A-8B71220CD5C7}"/>
                </a:ext>
              </a:extLst>
            </p:cNvPr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>
              <a:extLst>
                <a:ext uri="{FF2B5EF4-FFF2-40B4-BE49-F238E27FC236}">
                  <a16:creationId xmlns:a16="http://schemas.microsoft.com/office/drawing/2014/main" id="{65BE7DA1-30AC-9137-80DF-2F6C5CF91B01}"/>
                </a:ext>
              </a:extLst>
            </p:cNvPr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>
              <a:extLst>
                <a:ext uri="{FF2B5EF4-FFF2-40B4-BE49-F238E27FC236}">
                  <a16:creationId xmlns:a16="http://schemas.microsoft.com/office/drawing/2014/main" id="{CBD26A28-E5E0-7F2C-B4DF-139964E9754E}"/>
                </a:ext>
              </a:extLst>
            </p:cNvPr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>
              <a:extLst>
                <a:ext uri="{FF2B5EF4-FFF2-40B4-BE49-F238E27FC236}">
                  <a16:creationId xmlns:a16="http://schemas.microsoft.com/office/drawing/2014/main" id="{6C6A63C3-B8C2-2E90-1D7E-A7860BF7EEE1}"/>
                </a:ext>
              </a:extLst>
            </p:cNvPr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>
              <a:extLst>
                <a:ext uri="{FF2B5EF4-FFF2-40B4-BE49-F238E27FC236}">
                  <a16:creationId xmlns:a16="http://schemas.microsoft.com/office/drawing/2014/main" id="{EDD252BC-B6A0-FE6E-8DCD-CDE003F4EAAA}"/>
                </a:ext>
              </a:extLst>
            </p:cNvPr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>
              <a:extLst>
                <a:ext uri="{FF2B5EF4-FFF2-40B4-BE49-F238E27FC236}">
                  <a16:creationId xmlns:a16="http://schemas.microsoft.com/office/drawing/2014/main" id="{51872F27-CD69-A780-33E5-101E997A1775}"/>
                </a:ext>
              </a:extLst>
            </p:cNvPr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>
              <a:extLst>
                <a:ext uri="{FF2B5EF4-FFF2-40B4-BE49-F238E27FC236}">
                  <a16:creationId xmlns:a16="http://schemas.microsoft.com/office/drawing/2014/main" id="{4FB2C3D9-24ED-E45A-4A49-EB87EDB89A66}"/>
                </a:ext>
              </a:extLst>
            </p:cNvPr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>
              <a:extLst>
                <a:ext uri="{FF2B5EF4-FFF2-40B4-BE49-F238E27FC236}">
                  <a16:creationId xmlns:a16="http://schemas.microsoft.com/office/drawing/2014/main" id="{FABEF589-57C1-D30D-6D3E-F16939115367}"/>
                </a:ext>
              </a:extLst>
            </p:cNvPr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>
              <a:extLst>
                <a:ext uri="{FF2B5EF4-FFF2-40B4-BE49-F238E27FC236}">
                  <a16:creationId xmlns:a16="http://schemas.microsoft.com/office/drawing/2014/main" id="{42FB77E9-FAE2-A748-2D6C-E4F1143DB486}"/>
                </a:ext>
              </a:extLst>
            </p:cNvPr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>
              <a:extLst>
                <a:ext uri="{FF2B5EF4-FFF2-40B4-BE49-F238E27FC236}">
                  <a16:creationId xmlns:a16="http://schemas.microsoft.com/office/drawing/2014/main" id="{DD597405-9AA4-ACEE-9AEE-80C67AACA2F8}"/>
                </a:ext>
              </a:extLst>
            </p:cNvPr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>
              <a:extLst>
                <a:ext uri="{FF2B5EF4-FFF2-40B4-BE49-F238E27FC236}">
                  <a16:creationId xmlns:a16="http://schemas.microsoft.com/office/drawing/2014/main" id="{3EAAB357-AB84-5EF5-FA9C-CF7A3FEB457D}"/>
                </a:ext>
              </a:extLst>
            </p:cNvPr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>
              <a:extLst>
                <a:ext uri="{FF2B5EF4-FFF2-40B4-BE49-F238E27FC236}">
                  <a16:creationId xmlns:a16="http://schemas.microsoft.com/office/drawing/2014/main" id="{0668928E-ACF7-36B3-99DA-8FA5B8A530C6}"/>
                </a:ext>
              </a:extLst>
            </p:cNvPr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>
              <a:extLst>
                <a:ext uri="{FF2B5EF4-FFF2-40B4-BE49-F238E27FC236}">
                  <a16:creationId xmlns:a16="http://schemas.microsoft.com/office/drawing/2014/main" id="{C5892F6A-EE60-1435-7E44-AE7AFBCB32CD}"/>
                </a:ext>
              </a:extLst>
            </p:cNvPr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>
              <a:extLst>
                <a:ext uri="{FF2B5EF4-FFF2-40B4-BE49-F238E27FC236}">
                  <a16:creationId xmlns:a16="http://schemas.microsoft.com/office/drawing/2014/main" id="{BC5FE977-69C2-1BF6-0036-A005AE56338F}"/>
                </a:ext>
              </a:extLst>
            </p:cNvPr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>
              <a:extLst>
                <a:ext uri="{FF2B5EF4-FFF2-40B4-BE49-F238E27FC236}">
                  <a16:creationId xmlns:a16="http://schemas.microsoft.com/office/drawing/2014/main" id="{63EAE466-AAE3-7800-B57D-95192E22A514}"/>
                </a:ext>
              </a:extLst>
            </p:cNvPr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>
              <a:extLst>
                <a:ext uri="{FF2B5EF4-FFF2-40B4-BE49-F238E27FC236}">
                  <a16:creationId xmlns:a16="http://schemas.microsoft.com/office/drawing/2014/main" id="{507B1817-3392-C3AA-5529-48F4A7AAC1FB}"/>
                </a:ext>
              </a:extLst>
            </p:cNvPr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>
              <a:extLst>
                <a:ext uri="{FF2B5EF4-FFF2-40B4-BE49-F238E27FC236}">
                  <a16:creationId xmlns:a16="http://schemas.microsoft.com/office/drawing/2014/main" id="{DA9E627D-88D6-7523-37A8-F0AC73355D31}"/>
                </a:ext>
              </a:extLst>
            </p:cNvPr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>
              <a:extLst>
                <a:ext uri="{FF2B5EF4-FFF2-40B4-BE49-F238E27FC236}">
                  <a16:creationId xmlns:a16="http://schemas.microsoft.com/office/drawing/2014/main" id="{B3BB3F7C-1411-73DF-78C9-FD4F36F84175}"/>
                </a:ext>
              </a:extLst>
            </p:cNvPr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>
              <a:extLst>
                <a:ext uri="{FF2B5EF4-FFF2-40B4-BE49-F238E27FC236}">
                  <a16:creationId xmlns:a16="http://schemas.microsoft.com/office/drawing/2014/main" id="{C872F032-D778-FE34-0323-17FC7ED3C17C}"/>
                </a:ext>
              </a:extLst>
            </p:cNvPr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>
              <a:extLst>
                <a:ext uri="{FF2B5EF4-FFF2-40B4-BE49-F238E27FC236}">
                  <a16:creationId xmlns:a16="http://schemas.microsoft.com/office/drawing/2014/main" id="{E8819AEF-C36B-06F3-46A4-059E2C6BF3B6}"/>
                </a:ext>
              </a:extLst>
            </p:cNvPr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Ludwig van Beethoven, foi responsável por algumas das sinfonias e ...">
            <a:extLst>
              <a:ext uri="{FF2B5EF4-FFF2-40B4-BE49-F238E27FC236}">
                <a16:creationId xmlns:a16="http://schemas.microsoft.com/office/drawing/2014/main" id="{000655DB-2810-49CA-8406-6C7298AC0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" t="302" r="1534" b="30767"/>
          <a:stretch/>
        </p:blipFill>
        <p:spPr>
          <a:xfrm>
            <a:off x="3290194" y="1960596"/>
            <a:ext cx="2692715" cy="2569233"/>
          </a:xfrm>
          <a:prstGeom prst="flowChartConnector">
            <a:avLst/>
          </a:prstGeom>
        </p:spPr>
      </p:pic>
      <p:sp>
        <p:nvSpPr>
          <p:cNvPr id="3" name="Google Shape;1084;p40">
            <a:extLst>
              <a:ext uri="{FF2B5EF4-FFF2-40B4-BE49-F238E27FC236}">
                <a16:creationId xmlns:a16="http://schemas.microsoft.com/office/drawing/2014/main" id="{68859BA9-80E0-B9CC-1339-F567B51E5464}"/>
              </a:ext>
            </a:extLst>
          </p:cNvPr>
          <p:cNvSpPr txBox="1">
            <a:spLocks/>
          </p:cNvSpPr>
          <p:nvPr/>
        </p:nvSpPr>
        <p:spPr>
          <a:xfrm>
            <a:off x="1052210" y="1679334"/>
            <a:ext cx="255949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0" i="0" u="none" strike="noStrike" cap="none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Umzug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nach </a:t>
            </a: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Wien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9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>
          <a:extLst>
            <a:ext uri="{FF2B5EF4-FFF2-40B4-BE49-F238E27FC236}">
              <a16:creationId xmlns:a16="http://schemas.microsoft.com/office/drawing/2014/main" id="{5A4D77F0-58F0-CB0D-F1A0-B08F7736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0">
            <a:extLst>
              <a:ext uri="{FF2B5EF4-FFF2-40B4-BE49-F238E27FC236}">
                <a16:creationId xmlns:a16="http://schemas.microsoft.com/office/drawing/2014/main" id="{6E8906A2-559B-ECBD-A824-A50F1B948D16}"/>
              </a:ext>
            </a:extLst>
          </p:cNvPr>
          <p:cNvGrpSpPr/>
          <p:nvPr/>
        </p:nvGrpSpPr>
        <p:grpSpPr>
          <a:xfrm rot="10800000" flipH="1">
            <a:off x="2412139" y="1271809"/>
            <a:ext cx="5273157" cy="3580112"/>
            <a:chOff x="2412139" y="1043209"/>
            <a:chExt cx="5273157" cy="3580112"/>
          </a:xfrm>
        </p:grpSpPr>
        <p:sp>
          <p:nvSpPr>
            <p:cNvPr id="1072" name="Google Shape;1072;p40">
              <a:extLst>
                <a:ext uri="{FF2B5EF4-FFF2-40B4-BE49-F238E27FC236}">
                  <a16:creationId xmlns:a16="http://schemas.microsoft.com/office/drawing/2014/main" id="{64AECC15-C9A0-82CA-B507-6C0C4CEFA4FE}"/>
                </a:ext>
              </a:extLst>
            </p:cNvPr>
            <p:cNvSpPr/>
            <p:nvPr/>
          </p:nvSpPr>
          <p:spPr>
            <a:xfrm>
              <a:off x="6818613" y="4371965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>
              <a:extLst>
                <a:ext uri="{FF2B5EF4-FFF2-40B4-BE49-F238E27FC236}">
                  <a16:creationId xmlns:a16="http://schemas.microsoft.com/office/drawing/2014/main" id="{5A98CEA0-3E36-1991-EF22-4C2F2855E1D6}"/>
                </a:ext>
              </a:extLst>
            </p:cNvPr>
            <p:cNvSpPr/>
            <p:nvPr/>
          </p:nvSpPr>
          <p:spPr>
            <a:xfrm>
              <a:off x="4277637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37" y="556"/>
                  </a:lnTo>
                  <a:lnTo>
                    <a:pt x="1" y="632"/>
                  </a:lnTo>
                  <a:lnTo>
                    <a:pt x="537" y="728"/>
                  </a:lnTo>
                  <a:lnTo>
                    <a:pt x="613" y="1245"/>
                  </a:lnTo>
                  <a:lnTo>
                    <a:pt x="690" y="728"/>
                  </a:lnTo>
                  <a:lnTo>
                    <a:pt x="1245" y="632"/>
                  </a:lnTo>
                  <a:lnTo>
                    <a:pt x="690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>
              <a:extLst>
                <a:ext uri="{FF2B5EF4-FFF2-40B4-BE49-F238E27FC236}">
                  <a16:creationId xmlns:a16="http://schemas.microsoft.com/office/drawing/2014/main" id="{D44E0DEA-91CE-9851-0DC9-77FC43482907}"/>
                </a:ext>
              </a:extLst>
            </p:cNvPr>
            <p:cNvSpPr/>
            <p:nvPr/>
          </p:nvSpPr>
          <p:spPr>
            <a:xfrm>
              <a:off x="5633684" y="4300439"/>
              <a:ext cx="141013" cy="140900"/>
            </a:xfrm>
            <a:custGeom>
              <a:avLst/>
              <a:gdLst/>
              <a:ahLst/>
              <a:cxnLst/>
              <a:rect l="l" t="t" r="r" b="b"/>
              <a:pathLst>
                <a:path w="1246" h="1245" extrusionOk="0">
                  <a:moveTo>
                    <a:pt x="613" y="1"/>
                  </a:moveTo>
                  <a:lnTo>
                    <a:pt x="556" y="556"/>
                  </a:lnTo>
                  <a:lnTo>
                    <a:pt x="1" y="632"/>
                  </a:lnTo>
                  <a:lnTo>
                    <a:pt x="556" y="728"/>
                  </a:lnTo>
                  <a:lnTo>
                    <a:pt x="613" y="1245"/>
                  </a:lnTo>
                  <a:lnTo>
                    <a:pt x="709" y="728"/>
                  </a:lnTo>
                  <a:lnTo>
                    <a:pt x="1245" y="632"/>
                  </a:lnTo>
                  <a:lnTo>
                    <a:pt x="709" y="556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>
              <a:extLst>
                <a:ext uri="{FF2B5EF4-FFF2-40B4-BE49-F238E27FC236}">
                  <a16:creationId xmlns:a16="http://schemas.microsoft.com/office/drawing/2014/main" id="{8DE2CEC5-DC87-4D91-13D6-8E0C2AF44FB2}"/>
                </a:ext>
              </a:extLst>
            </p:cNvPr>
            <p:cNvSpPr/>
            <p:nvPr/>
          </p:nvSpPr>
          <p:spPr>
            <a:xfrm>
              <a:off x="4910282" y="4495438"/>
              <a:ext cx="45609" cy="36894"/>
            </a:xfrm>
            <a:custGeom>
              <a:avLst/>
              <a:gdLst/>
              <a:ahLst/>
              <a:cxnLst/>
              <a:rect l="l" t="t" r="r" b="b"/>
              <a:pathLst>
                <a:path w="403" h="326" extrusionOk="0">
                  <a:moveTo>
                    <a:pt x="192" y="0"/>
                  </a:moveTo>
                  <a:cubicBezTo>
                    <a:pt x="0" y="0"/>
                    <a:pt x="0" y="326"/>
                    <a:pt x="192" y="326"/>
                  </a:cubicBezTo>
                  <a:cubicBezTo>
                    <a:pt x="402" y="326"/>
                    <a:pt x="402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>
              <a:extLst>
                <a:ext uri="{FF2B5EF4-FFF2-40B4-BE49-F238E27FC236}">
                  <a16:creationId xmlns:a16="http://schemas.microsoft.com/office/drawing/2014/main" id="{0F57C2D5-42F4-332E-5496-8D770631101E}"/>
                </a:ext>
              </a:extLst>
            </p:cNvPr>
            <p:cNvSpPr/>
            <p:nvPr/>
          </p:nvSpPr>
          <p:spPr>
            <a:xfrm>
              <a:off x="3837957" y="4460694"/>
              <a:ext cx="43458" cy="3485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383" y="30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>
              <a:extLst>
                <a:ext uri="{FF2B5EF4-FFF2-40B4-BE49-F238E27FC236}">
                  <a16:creationId xmlns:a16="http://schemas.microsoft.com/office/drawing/2014/main" id="{4E390043-3E33-6119-3788-41FAEB129320}"/>
                </a:ext>
              </a:extLst>
            </p:cNvPr>
            <p:cNvSpPr/>
            <p:nvPr/>
          </p:nvSpPr>
          <p:spPr>
            <a:xfrm>
              <a:off x="7639688" y="4285274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>
              <a:extLst>
                <a:ext uri="{FF2B5EF4-FFF2-40B4-BE49-F238E27FC236}">
                  <a16:creationId xmlns:a16="http://schemas.microsoft.com/office/drawing/2014/main" id="{B84142EE-268B-D028-EA3B-02D73D613893}"/>
                </a:ext>
              </a:extLst>
            </p:cNvPr>
            <p:cNvSpPr/>
            <p:nvPr/>
          </p:nvSpPr>
          <p:spPr>
            <a:xfrm>
              <a:off x="6272189" y="3922584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>
              <a:extLst>
                <a:ext uri="{FF2B5EF4-FFF2-40B4-BE49-F238E27FC236}">
                  <a16:creationId xmlns:a16="http://schemas.microsoft.com/office/drawing/2014/main" id="{F1FC0B4D-E899-5A29-079C-DB5779AD9BE3}"/>
                </a:ext>
              </a:extLst>
            </p:cNvPr>
            <p:cNvSpPr/>
            <p:nvPr/>
          </p:nvSpPr>
          <p:spPr>
            <a:xfrm>
              <a:off x="2958563" y="1492590"/>
              <a:ext cx="253620" cy="251356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11" y="0"/>
                  </a:moveTo>
                  <a:lnTo>
                    <a:pt x="958" y="976"/>
                  </a:lnTo>
                  <a:lnTo>
                    <a:pt x="1" y="1129"/>
                  </a:lnTo>
                  <a:lnTo>
                    <a:pt x="958" y="1263"/>
                  </a:lnTo>
                  <a:lnTo>
                    <a:pt x="1111" y="2220"/>
                  </a:lnTo>
                  <a:lnTo>
                    <a:pt x="1245" y="1263"/>
                  </a:lnTo>
                  <a:lnTo>
                    <a:pt x="2240" y="1129"/>
                  </a:lnTo>
                  <a:lnTo>
                    <a:pt x="1245" y="976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>
              <a:extLst>
                <a:ext uri="{FF2B5EF4-FFF2-40B4-BE49-F238E27FC236}">
                  <a16:creationId xmlns:a16="http://schemas.microsoft.com/office/drawing/2014/main" id="{74D7DCA1-5922-1E3F-8B74-523D41925D24}"/>
                </a:ext>
              </a:extLst>
            </p:cNvPr>
            <p:cNvSpPr/>
            <p:nvPr/>
          </p:nvSpPr>
          <p:spPr>
            <a:xfrm>
              <a:off x="3779638" y="1405899"/>
              <a:ext cx="45609" cy="34744"/>
            </a:xfrm>
            <a:custGeom>
              <a:avLst/>
              <a:gdLst/>
              <a:ahLst/>
              <a:cxnLst/>
              <a:rect l="l" t="t" r="r" b="b"/>
              <a:pathLst>
                <a:path w="403" h="307" extrusionOk="0">
                  <a:moveTo>
                    <a:pt x="192" y="1"/>
                  </a:moveTo>
                  <a:cubicBezTo>
                    <a:pt x="0" y="1"/>
                    <a:pt x="0" y="307"/>
                    <a:pt x="192" y="307"/>
                  </a:cubicBezTo>
                  <a:cubicBezTo>
                    <a:pt x="402" y="307"/>
                    <a:pt x="40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>
              <a:extLst>
                <a:ext uri="{FF2B5EF4-FFF2-40B4-BE49-F238E27FC236}">
                  <a16:creationId xmlns:a16="http://schemas.microsoft.com/office/drawing/2014/main" id="{56D5107A-53E7-DCBB-24D9-83748BD565F7}"/>
                </a:ext>
              </a:extLst>
            </p:cNvPr>
            <p:cNvSpPr/>
            <p:nvPr/>
          </p:nvSpPr>
          <p:spPr>
            <a:xfrm>
              <a:off x="2412139" y="1043209"/>
              <a:ext cx="140900" cy="136599"/>
            </a:xfrm>
            <a:custGeom>
              <a:avLst/>
              <a:gdLst/>
              <a:ahLst/>
              <a:cxnLst/>
              <a:rect l="l" t="t" r="r" b="b"/>
              <a:pathLst>
                <a:path w="1245" h="1207" extrusionOk="0">
                  <a:moveTo>
                    <a:pt x="632" y="1"/>
                  </a:moveTo>
                  <a:lnTo>
                    <a:pt x="556" y="517"/>
                  </a:lnTo>
                  <a:lnTo>
                    <a:pt x="1" y="613"/>
                  </a:lnTo>
                  <a:lnTo>
                    <a:pt x="556" y="690"/>
                  </a:lnTo>
                  <a:lnTo>
                    <a:pt x="632" y="1206"/>
                  </a:lnTo>
                  <a:lnTo>
                    <a:pt x="690" y="690"/>
                  </a:lnTo>
                  <a:lnTo>
                    <a:pt x="1245" y="613"/>
                  </a:lnTo>
                  <a:lnTo>
                    <a:pt x="690" y="517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40">
            <a:extLst>
              <a:ext uri="{FF2B5EF4-FFF2-40B4-BE49-F238E27FC236}">
                <a16:creationId xmlns:a16="http://schemas.microsoft.com/office/drawing/2014/main" id="{E4AC7A89-0188-AF0E-9463-CF4489704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Leben</a:t>
            </a:r>
            <a:endParaRPr lang="en-US"/>
          </a:p>
        </p:txBody>
      </p:sp>
      <p:sp>
        <p:nvSpPr>
          <p:cNvPr id="1084" name="Google Shape;1084;p40">
            <a:extLst>
              <a:ext uri="{FF2B5EF4-FFF2-40B4-BE49-F238E27FC236}">
                <a16:creationId xmlns:a16="http://schemas.microsoft.com/office/drawing/2014/main" id="{EA1355BD-7943-9727-19BD-5F3B363AB464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362005" y="3793416"/>
            <a:ext cx="2135936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Aus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>
                <a:solidFill>
                  <a:schemeClr val="accent3">
                    <a:lumMod val="75000"/>
                  </a:schemeClr>
                </a:solidFill>
              </a:rPr>
              <a:t>einer Musikerfamilie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6" name="Google Shape;1086;p40">
            <a:extLst>
              <a:ext uri="{FF2B5EF4-FFF2-40B4-BE49-F238E27FC236}">
                <a16:creationId xmlns:a16="http://schemas.microsoft.com/office/drawing/2014/main" id="{B06F1F87-F40E-BD50-5FCF-DA8EB7CD343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3225" y="2695144"/>
            <a:ext cx="2022718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e-DE">
                <a:solidFill>
                  <a:schemeClr val="accent3">
                    <a:lumMod val="75000"/>
                  </a:schemeClr>
                </a:solidFill>
              </a:rPr>
              <a:t>Erste Komposition mit 13 Jahren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8" name="Google Shape;1088;p40">
            <a:extLst>
              <a:ext uri="{FF2B5EF4-FFF2-40B4-BE49-F238E27FC236}">
                <a16:creationId xmlns:a16="http://schemas.microsoft.com/office/drawing/2014/main" id="{3FC0C881-EFB6-8712-0528-E78ACB4324E2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559479" y="2717641"/>
            <a:ext cx="2706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Hörverlust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90" name="Google Shape;1090;p40">
            <a:extLst>
              <a:ext uri="{FF2B5EF4-FFF2-40B4-BE49-F238E27FC236}">
                <a16:creationId xmlns:a16="http://schemas.microsoft.com/office/drawing/2014/main" id="{EC0813EC-B6D2-6F86-EEA0-B483DFF771DC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4866799" y="1701584"/>
            <a:ext cx="27027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Keine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Heirat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92" name="Google Shape;1092;p40">
            <a:extLst>
              <a:ext uri="{FF2B5EF4-FFF2-40B4-BE49-F238E27FC236}">
                <a16:creationId xmlns:a16="http://schemas.microsoft.com/office/drawing/2014/main" id="{8D0D2364-109F-1459-F975-0AF53720DFC9}"/>
              </a:ext>
            </a:extLst>
          </p:cNvPr>
          <p:cNvGrpSpPr/>
          <p:nvPr/>
        </p:nvGrpSpPr>
        <p:grpSpPr>
          <a:xfrm>
            <a:off x="4785892" y="3975292"/>
            <a:ext cx="1072633" cy="1168210"/>
            <a:chOff x="7181142" y="3687292"/>
            <a:chExt cx="1072633" cy="1168210"/>
          </a:xfrm>
        </p:grpSpPr>
        <p:sp>
          <p:nvSpPr>
            <p:cNvPr id="1093" name="Google Shape;1093;p40">
              <a:extLst>
                <a:ext uri="{FF2B5EF4-FFF2-40B4-BE49-F238E27FC236}">
                  <a16:creationId xmlns:a16="http://schemas.microsoft.com/office/drawing/2014/main" id="{531C0B2D-D064-495C-6E58-FB96F769F891}"/>
                </a:ext>
              </a:extLst>
            </p:cNvPr>
            <p:cNvSpPr/>
            <p:nvPr/>
          </p:nvSpPr>
          <p:spPr>
            <a:xfrm rot="2191568" flipH="1">
              <a:off x="7431615" y="3756237"/>
              <a:ext cx="571685" cy="1030319"/>
            </a:xfrm>
            <a:custGeom>
              <a:avLst/>
              <a:gdLst/>
              <a:ahLst/>
              <a:cxnLst/>
              <a:rect l="l" t="t" r="r" b="b"/>
              <a:pathLst>
                <a:path w="22867" h="41212" extrusionOk="0">
                  <a:moveTo>
                    <a:pt x="4736" y="1"/>
                  </a:moveTo>
                  <a:cubicBezTo>
                    <a:pt x="4581" y="1"/>
                    <a:pt x="4433" y="117"/>
                    <a:pt x="4489" y="301"/>
                  </a:cubicBezTo>
                  <a:cubicBezTo>
                    <a:pt x="5013" y="1742"/>
                    <a:pt x="4870" y="3385"/>
                    <a:pt x="4846" y="4897"/>
                  </a:cubicBezTo>
                  <a:cubicBezTo>
                    <a:pt x="4846" y="5421"/>
                    <a:pt x="4846" y="5944"/>
                    <a:pt x="4870" y="6468"/>
                  </a:cubicBezTo>
                  <a:cubicBezTo>
                    <a:pt x="4894" y="7397"/>
                    <a:pt x="4954" y="8326"/>
                    <a:pt x="5108" y="9242"/>
                  </a:cubicBezTo>
                  <a:lnTo>
                    <a:pt x="4704" y="8802"/>
                  </a:lnTo>
                  <a:cubicBezTo>
                    <a:pt x="3537" y="7576"/>
                    <a:pt x="2025" y="6647"/>
                    <a:pt x="358" y="6611"/>
                  </a:cubicBezTo>
                  <a:cubicBezTo>
                    <a:pt x="12" y="6611"/>
                    <a:pt x="1" y="7135"/>
                    <a:pt x="322" y="7135"/>
                  </a:cubicBezTo>
                  <a:cubicBezTo>
                    <a:pt x="2025" y="7183"/>
                    <a:pt x="3572" y="8254"/>
                    <a:pt x="4668" y="9540"/>
                  </a:cubicBezTo>
                  <a:cubicBezTo>
                    <a:pt x="4894" y="9814"/>
                    <a:pt x="5108" y="10100"/>
                    <a:pt x="5299" y="10374"/>
                  </a:cubicBezTo>
                  <a:cubicBezTo>
                    <a:pt x="5680" y="12326"/>
                    <a:pt x="6120" y="14279"/>
                    <a:pt x="6620" y="16196"/>
                  </a:cubicBezTo>
                  <a:cubicBezTo>
                    <a:pt x="6394" y="15969"/>
                    <a:pt x="6156" y="15767"/>
                    <a:pt x="5906" y="15553"/>
                  </a:cubicBezTo>
                  <a:cubicBezTo>
                    <a:pt x="4652" y="14515"/>
                    <a:pt x="3113" y="13750"/>
                    <a:pt x="1521" y="13750"/>
                  </a:cubicBezTo>
                  <a:cubicBezTo>
                    <a:pt x="1451" y="13750"/>
                    <a:pt x="1381" y="13752"/>
                    <a:pt x="1310" y="13755"/>
                  </a:cubicBezTo>
                  <a:cubicBezTo>
                    <a:pt x="969" y="13767"/>
                    <a:pt x="953" y="14279"/>
                    <a:pt x="1264" y="14279"/>
                  </a:cubicBezTo>
                  <a:cubicBezTo>
                    <a:pt x="1267" y="14279"/>
                    <a:pt x="1271" y="14279"/>
                    <a:pt x="1275" y="14279"/>
                  </a:cubicBezTo>
                  <a:cubicBezTo>
                    <a:pt x="1356" y="14274"/>
                    <a:pt x="1437" y="14272"/>
                    <a:pt x="1519" y="14272"/>
                  </a:cubicBezTo>
                  <a:cubicBezTo>
                    <a:pt x="3192" y="14272"/>
                    <a:pt x="4787" y="15192"/>
                    <a:pt x="6025" y="16339"/>
                  </a:cubicBezTo>
                  <a:cubicBezTo>
                    <a:pt x="6299" y="16589"/>
                    <a:pt x="6549" y="16839"/>
                    <a:pt x="6775" y="17101"/>
                  </a:cubicBezTo>
                  <a:cubicBezTo>
                    <a:pt x="6787" y="17160"/>
                    <a:pt x="6823" y="17208"/>
                    <a:pt x="6894" y="17220"/>
                  </a:cubicBezTo>
                  <a:cubicBezTo>
                    <a:pt x="7037" y="17732"/>
                    <a:pt x="7168" y="18255"/>
                    <a:pt x="7323" y="18708"/>
                  </a:cubicBezTo>
                  <a:cubicBezTo>
                    <a:pt x="7704" y="19958"/>
                    <a:pt x="8144" y="21196"/>
                    <a:pt x="8621" y="22423"/>
                  </a:cubicBezTo>
                  <a:cubicBezTo>
                    <a:pt x="8406" y="22268"/>
                    <a:pt x="8216" y="22137"/>
                    <a:pt x="8002" y="22006"/>
                  </a:cubicBezTo>
                  <a:cubicBezTo>
                    <a:pt x="6719" y="21165"/>
                    <a:pt x="5233" y="20556"/>
                    <a:pt x="3738" y="20556"/>
                  </a:cubicBezTo>
                  <a:cubicBezTo>
                    <a:pt x="3540" y="20556"/>
                    <a:pt x="3342" y="20567"/>
                    <a:pt x="3144" y="20589"/>
                  </a:cubicBezTo>
                  <a:cubicBezTo>
                    <a:pt x="2822" y="20635"/>
                    <a:pt x="2922" y="21091"/>
                    <a:pt x="3228" y="21091"/>
                  </a:cubicBezTo>
                  <a:cubicBezTo>
                    <a:pt x="3240" y="21091"/>
                    <a:pt x="3251" y="21090"/>
                    <a:pt x="3263" y="21089"/>
                  </a:cubicBezTo>
                  <a:cubicBezTo>
                    <a:pt x="3432" y="21071"/>
                    <a:pt x="3602" y="21062"/>
                    <a:pt x="3772" y="21062"/>
                  </a:cubicBezTo>
                  <a:cubicBezTo>
                    <a:pt x="5362" y="21062"/>
                    <a:pt x="6974" y="21836"/>
                    <a:pt x="8275" y="22804"/>
                  </a:cubicBezTo>
                  <a:cubicBezTo>
                    <a:pt x="8525" y="22994"/>
                    <a:pt x="8775" y="23208"/>
                    <a:pt x="9002" y="23399"/>
                  </a:cubicBezTo>
                  <a:cubicBezTo>
                    <a:pt x="9728" y="25125"/>
                    <a:pt x="10585" y="26828"/>
                    <a:pt x="11550" y="28447"/>
                  </a:cubicBezTo>
                  <a:cubicBezTo>
                    <a:pt x="11371" y="28340"/>
                    <a:pt x="11157" y="28233"/>
                    <a:pt x="10966" y="28138"/>
                  </a:cubicBezTo>
                  <a:cubicBezTo>
                    <a:pt x="9722" y="27496"/>
                    <a:pt x="8347" y="27055"/>
                    <a:pt x="6990" y="27055"/>
                  </a:cubicBezTo>
                  <a:cubicBezTo>
                    <a:pt x="6658" y="27055"/>
                    <a:pt x="6328" y="27081"/>
                    <a:pt x="6001" y="27138"/>
                  </a:cubicBezTo>
                  <a:cubicBezTo>
                    <a:pt x="5687" y="27194"/>
                    <a:pt x="5775" y="27643"/>
                    <a:pt x="6066" y="27643"/>
                  </a:cubicBezTo>
                  <a:cubicBezTo>
                    <a:pt x="6084" y="27643"/>
                    <a:pt x="6102" y="27641"/>
                    <a:pt x="6120" y="27638"/>
                  </a:cubicBezTo>
                  <a:cubicBezTo>
                    <a:pt x="6417" y="27587"/>
                    <a:pt x="6716" y="27563"/>
                    <a:pt x="7017" y="27563"/>
                  </a:cubicBezTo>
                  <a:cubicBezTo>
                    <a:pt x="8541" y="27563"/>
                    <a:pt x="10098" y="28176"/>
                    <a:pt x="11431" y="28971"/>
                  </a:cubicBezTo>
                  <a:cubicBezTo>
                    <a:pt x="11693" y="29126"/>
                    <a:pt x="11931" y="29281"/>
                    <a:pt x="12169" y="29447"/>
                  </a:cubicBezTo>
                  <a:cubicBezTo>
                    <a:pt x="12347" y="29745"/>
                    <a:pt x="12550" y="30043"/>
                    <a:pt x="12740" y="30316"/>
                  </a:cubicBezTo>
                  <a:cubicBezTo>
                    <a:pt x="13657" y="31686"/>
                    <a:pt x="14669" y="32995"/>
                    <a:pt x="15729" y="34269"/>
                  </a:cubicBezTo>
                  <a:cubicBezTo>
                    <a:pt x="15407" y="34115"/>
                    <a:pt x="15074" y="33972"/>
                    <a:pt x="14729" y="33829"/>
                  </a:cubicBezTo>
                  <a:cubicBezTo>
                    <a:pt x="13584" y="33391"/>
                    <a:pt x="12362" y="33090"/>
                    <a:pt x="11172" y="33090"/>
                  </a:cubicBezTo>
                  <a:cubicBezTo>
                    <a:pt x="10679" y="33090"/>
                    <a:pt x="10191" y="33142"/>
                    <a:pt x="9716" y="33257"/>
                  </a:cubicBezTo>
                  <a:cubicBezTo>
                    <a:pt x="9427" y="33324"/>
                    <a:pt x="9501" y="33764"/>
                    <a:pt x="9774" y="33764"/>
                  </a:cubicBezTo>
                  <a:cubicBezTo>
                    <a:pt x="9793" y="33764"/>
                    <a:pt x="9814" y="33762"/>
                    <a:pt x="9835" y="33757"/>
                  </a:cubicBezTo>
                  <a:cubicBezTo>
                    <a:pt x="10271" y="33658"/>
                    <a:pt x="10718" y="33613"/>
                    <a:pt x="11170" y="33613"/>
                  </a:cubicBezTo>
                  <a:cubicBezTo>
                    <a:pt x="12608" y="33613"/>
                    <a:pt x="14094" y="34070"/>
                    <a:pt x="15407" y="34686"/>
                  </a:cubicBezTo>
                  <a:cubicBezTo>
                    <a:pt x="15800" y="34865"/>
                    <a:pt x="16181" y="35055"/>
                    <a:pt x="16538" y="35258"/>
                  </a:cubicBezTo>
                  <a:cubicBezTo>
                    <a:pt x="16562" y="35281"/>
                    <a:pt x="16574" y="35293"/>
                    <a:pt x="16610" y="35293"/>
                  </a:cubicBezTo>
                  <a:cubicBezTo>
                    <a:pt x="18408" y="37341"/>
                    <a:pt x="20325" y="39282"/>
                    <a:pt x="22313" y="41139"/>
                  </a:cubicBezTo>
                  <a:cubicBezTo>
                    <a:pt x="22366" y="41190"/>
                    <a:pt x="22427" y="41211"/>
                    <a:pt x="22485" y="41211"/>
                  </a:cubicBezTo>
                  <a:cubicBezTo>
                    <a:pt x="22686" y="41211"/>
                    <a:pt x="22867" y="40957"/>
                    <a:pt x="22682" y="40782"/>
                  </a:cubicBezTo>
                  <a:cubicBezTo>
                    <a:pt x="20670" y="38877"/>
                    <a:pt x="18705" y="36901"/>
                    <a:pt x="16872" y="34817"/>
                  </a:cubicBezTo>
                  <a:cubicBezTo>
                    <a:pt x="16800" y="34531"/>
                    <a:pt x="16741" y="34246"/>
                    <a:pt x="16717" y="33972"/>
                  </a:cubicBezTo>
                  <a:cubicBezTo>
                    <a:pt x="16503" y="32329"/>
                    <a:pt x="16907" y="30674"/>
                    <a:pt x="18241" y="29566"/>
                  </a:cubicBezTo>
                  <a:cubicBezTo>
                    <a:pt x="18450" y="29396"/>
                    <a:pt x="18265" y="29127"/>
                    <a:pt x="18049" y="29127"/>
                  </a:cubicBezTo>
                  <a:cubicBezTo>
                    <a:pt x="17994" y="29127"/>
                    <a:pt x="17937" y="29144"/>
                    <a:pt x="17884" y="29185"/>
                  </a:cubicBezTo>
                  <a:cubicBezTo>
                    <a:pt x="16610" y="30257"/>
                    <a:pt x="16098" y="31805"/>
                    <a:pt x="16145" y="33388"/>
                  </a:cubicBezTo>
                  <a:cubicBezTo>
                    <a:pt x="16157" y="33615"/>
                    <a:pt x="16181" y="33817"/>
                    <a:pt x="16205" y="34043"/>
                  </a:cubicBezTo>
                  <a:cubicBezTo>
                    <a:pt x="15002" y="32614"/>
                    <a:pt x="13871" y="31126"/>
                    <a:pt x="12859" y="29566"/>
                  </a:cubicBezTo>
                  <a:cubicBezTo>
                    <a:pt x="12871" y="29543"/>
                    <a:pt x="12871" y="29543"/>
                    <a:pt x="12871" y="29531"/>
                  </a:cubicBezTo>
                  <a:lnTo>
                    <a:pt x="12871" y="29424"/>
                  </a:lnTo>
                  <a:lnTo>
                    <a:pt x="12871" y="29412"/>
                  </a:lnTo>
                  <a:cubicBezTo>
                    <a:pt x="12812" y="29054"/>
                    <a:pt x="12800" y="28697"/>
                    <a:pt x="12800" y="28340"/>
                  </a:cubicBezTo>
                  <a:cubicBezTo>
                    <a:pt x="12812" y="26602"/>
                    <a:pt x="13467" y="24923"/>
                    <a:pt x="14931" y="23863"/>
                  </a:cubicBezTo>
                  <a:cubicBezTo>
                    <a:pt x="15142" y="23700"/>
                    <a:pt x="14951" y="23429"/>
                    <a:pt x="14726" y="23429"/>
                  </a:cubicBezTo>
                  <a:cubicBezTo>
                    <a:pt x="14672" y="23429"/>
                    <a:pt x="14615" y="23445"/>
                    <a:pt x="14562" y="23482"/>
                  </a:cubicBezTo>
                  <a:cubicBezTo>
                    <a:pt x="13169" y="24482"/>
                    <a:pt x="12478" y="26030"/>
                    <a:pt x="12324" y="27673"/>
                  </a:cubicBezTo>
                  <a:cubicBezTo>
                    <a:pt x="12288" y="27995"/>
                    <a:pt x="12276" y="28340"/>
                    <a:pt x="12288" y="28673"/>
                  </a:cubicBezTo>
                  <a:cubicBezTo>
                    <a:pt x="11323" y="27126"/>
                    <a:pt x="10466" y="25518"/>
                    <a:pt x="9728" y="23828"/>
                  </a:cubicBezTo>
                  <a:cubicBezTo>
                    <a:pt x="9692" y="23732"/>
                    <a:pt x="9657" y="23637"/>
                    <a:pt x="9609" y="23530"/>
                  </a:cubicBezTo>
                  <a:cubicBezTo>
                    <a:pt x="9621" y="23518"/>
                    <a:pt x="9621" y="23518"/>
                    <a:pt x="9621" y="23506"/>
                  </a:cubicBezTo>
                  <a:cubicBezTo>
                    <a:pt x="9657" y="23447"/>
                    <a:pt x="9657" y="23387"/>
                    <a:pt x="9645" y="23328"/>
                  </a:cubicBezTo>
                  <a:cubicBezTo>
                    <a:pt x="9645" y="22970"/>
                    <a:pt x="9668" y="22625"/>
                    <a:pt x="9716" y="22280"/>
                  </a:cubicBezTo>
                  <a:cubicBezTo>
                    <a:pt x="9954" y="20494"/>
                    <a:pt x="10788" y="18791"/>
                    <a:pt x="12359" y="17803"/>
                  </a:cubicBezTo>
                  <a:cubicBezTo>
                    <a:pt x="12599" y="17663"/>
                    <a:pt x="12470" y="17322"/>
                    <a:pt x="12253" y="17322"/>
                  </a:cubicBezTo>
                  <a:cubicBezTo>
                    <a:pt x="12211" y="17322"/>
                    <a:pt x="12167" y="17334"/>
                    <a:pt x="12121" y="17363"/>
                  </a:cubicBezTo>
                  <a:cubicBezTo>
                    <a:pt x="10478" y="18386"/>
                    <a:pt x="9537" y="20113"/>
                    <a:pt x="9240" y="21970"/>
                  </a:cubicBezTo>
                  <a:cubicBezTo>
                    <a:pt x="9228" y="22137"/>
                    <a:pt x="9192" y="22292"/>
                    <a:pt x="9180" y="22458"/>
                  </a:cubicBezTo>
                  <a:cubicBezTo>
                    <a:pt x="8430" y="20601"/>
                    <a:pt x="7823" y="18696"/>
                    <a:pt x="7299" y="16767"/>
                  </a:cubicBezTo>
                  <a:cubicBezTo>
                    <a:pt x="7347" y="16434"/>
                    <a:pt x="7406" y="16124"/>
                    <a:pt x="7478" y="15815"/>
                  </a:cubicBezTo>
                  <a:cubicBezTo>
                    <a:pt x="7942" y="13981"/>
                    <a:pt x="8954" y="12386"/>
                    <a:pt x="10716" y="11445"/>
                  </a:cubicBezTo>
                  <a:cubicBezTo>
                    <a:pt x="10971" y="11323"/>
                    <a:pt x="10833" y="10973"/>
                    <a:pt x="10601" y="10973"/>
                  </a:cubicBezTo>
                  <a:cubicBezTo>
                    <a:pt x="10562" y="10973"/>
                    <a:pt x="10521" y="10982"/>
                    <a:pt x="10478" y="11005"/>
                  </a:cubicBezTo>
                  <a:cubicBezTo>
                    <a:pt x="8847" y="11862"/>
                    <a:pt x="7823" y="13231"/>
                    <a:pt x="7240" y="14850"/>
                  </a:cubicBezTo>
                  <a:cubicBezTo>
                    <a:pt x="7156" y="15112"/>
                    <a:pt x="7085" y="15374"/>
                    <a:pt x="7013" y="15648"/>
                  </a:cubicBezTo>
                  <a:cubicBezTo>
                    <a:pt x="6561" y="13874"/>
                    <a:pt x="6180" y="12088"/>
                    <a:pt x="5823" y="10302"/>
                  </a:cubicBezTo>
                  <a:lnTo>
                    <a:pt x="5823" y="10243"/>
                  </a:lnTo>
                  <a:cubicBezTo>
                    <a:pt x="5918" y="9874"/>
                    <a:pt x="6037" y="9481"/>
                    <a:pt x="6180" y="9123"/>
                  </a:cubicBezTo>
                  <a:cubicBezTo>
                    <a:pt x="6870" y="7278"/>
                    <a:pt x="8085" y="5730"/>
                    <a:pt x="9954" y="4885"/>
                  </a:cubicBezTo>
                  <a:cubicBezTo>
                    <a:pt x="10222" y="4771"/>
                    <a:pt x="10071" y="4417"/>
                    <a:pt x="9832" y="4417"/>
                  </a:cubicBezTo>
                  <a:cubicBezTo>
                    <a:pt x="9795" y="4417"/>
                    <a:pt x="9756" y="4425"/>
                    <a:pt x="9716" y="4444"/>
                  </a:cubicBezTo>
                  <a:cubicBezTo>
                    <a:pt x="8049" y="5194"/>
                    <a:pt x="6859" y="6492"/>
                    <a:pt x="6085" y="8052"/>
                  </a:cubicBezTo>
                  <a:cubicBezTo>
                    <a:pt x="5906" y="8409"/>
                    <a:pt x="5739" y="8802"/>
                    <a:pt x="5608" y="9183"/>
                  </a:cubicBezTo>
                  <a:cubicBezTo>
                    <a:pt x="5477" y="8290"/>
                    <a:pt x="5418" y="7397"/>
                    <a:pt x="5382" y="6492"/>
                  </a:cubicBezTo>
                  <a:cubicBezTo>
                    <a:pt x="5358" y="5778"/>
                    <a:pt x="5370" y="5075"/>
                    <a:pt x="5370" y="4361"/>
                  </a:cubicBezTo>
                  <a:cubicBezTo>
                    <a:pt x="5382" y="2980"/>
                    <a:pt x="5466" y="1503"/>
                    <a:pt x="5001" y="182"/>
                  </a:cubicBezTo>
                  <a:cubicBezTo>
                    <a:pt x="4953" y="56"/>
                    <a:pt x="4843" y="1"/>
                    <a:pt x="4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40">
              <a:extLst>
                <a:ext uri="{FF2B5EF4-FFF2-40B4-BE49-F238E27FC236}">
                  <a16:creationId xmlns:a16="http://schemas.microsoft.com/office/drawing/2014/main" id="{A15D6913-D4A1-97DD-E007-21152937DC4D}"/>
                </a:ext>
              </a:extLst>
            </p:cNvPr>
            <p:cNvGrpSpPr/>
            <p:nvPr/>
          </p:nvGrpSpPr>
          <p:grpSpPr>
            <a:xfrm>
              <a:off x="7339942" y="3876063"/>
              <a:ext cx="901093" cy="768382"/>
              <a:chOff x="7339942" y="3876063"/>
              <a:chExt cx="901093" cy="768382"/>
            </a:xfrm>
          </p:grpSpPr>
          <p:sp>
            <p:nvSpPr>
              <p:cNvPr id="1095" name="Google Shape;1095;p40">
                <a:extLst>
                  <a:ext uri="{FF2B5EF4-FFF2-40B4-BE49-F238E27FC236}">
                    <a16:creationId xmlns:a16="http://schemas.microsoft.com/office/drawing/2014/main" id="{6BF99B01-52BE-8BB4-CB38-BE7B23575259}"/>
                  </a:ext>
                </a:extLst>
              </p:cNvPr>
              <p:cNvSpPr/>
              <p:nvPr/>
            </p:nvSpPr>
            <p:spPr>
              <a:xfrm rot="2191568" flipH="1">
                <a:off x="7795880" y="4048478"/>
                <a:ext cx="139028" cy="16415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566" extrusionOk="0">
                    <a:moveTo>
                      <a:pt x="4754" y="0"/>
                    </a:moveTo>
                    <a:cubicBezTo>
                      <a:pt x="4687" y="0"/>
                      <a:pt x="4629" y="4"/>
                      <a:pt x="4584" y="4"/>
                    </a:cubicBezTo>
                    <a:cubicBezTo>
                      <a:pt x="4536" y="3"/>
                      <a:pt x="4489" y="3"/>
                      <a:pt x="4442" y="3"/>
                    </a:cubicBezTo>
                    <a:cubicBezTo>
                      <a:pt x="3921" y="3"/>
                      <a:pt x="3477" y="65"/>
                      <a:pt x="3072" y="207"/>
                    </a:cubicBezTo>
                    <a:cubicBezTo>
                      <a:pt x="1560" y="766"/>
                      <a:pt x="501" y="2731"/>
                      <a:pt x="0" y="5600"/>
                    </a:cubicBezTo>
                    <a:cubicBezTo>
                      <a:pt x="572" y="3981"/>
                      <a:pt x="1620" y="2612"/>
                      <a:pt x="3227" y="1743"/>
                    </a:cubicBezTo>
                    <a:cubicBezTo>
                      <a:pt x="3270" y="1718"/>
                      <a:pt x="3311" y="1707"/>
                      <a:pt x="3350" y="1707"/>
                    </a:cubicBezTo>
                    <a:cubicBezTo>
                      <a:pt x="3575" y="1707"/>
                      <a:pt x="3719" y="2063"/>
                      <a:pt x="3465" y="2195"/>
                    </a:cubicBezTo>
                    <a:cubicBezTo>
                      <a:pt x="1703" y="3124"/>
                      <a:pt x="691" y="4719"/>
                      <a:pt x="215" y="6553"/>
                    </a:cubicBezTo>
                    <a:cubicBezTo>
                      <a:pt x="263" y="6562"/>
                      <a:pt x="316" y="6566"/>
                      <a:pt x="372" y="6566"/>
                    </a:cubicBezTo>
                    <a:cubicBezTo>
                      <a:pt x="970" y="6566"/>
                      <a:pt x="1926" y="6079"/>
                      <a:pt x="2144" y="5981"/>
                    </a:cubicBezTo>
                    <a:cubicBezTo>
                      <a:pt x="2882" y="5612"/>
                      <a:pt x="3549" y="5088"/>
                      <a:pt x="4084" y="4481"/>
                    </a:cubicBezTo>
                    <a:cubicBezTo>
                      <a:pt x="4977" y="3469"/>
                      <a:pt x="5489" y="2219"/>
                      <a:pt x="5489" y="921"/>
                    </a:cubicBezTo>
                    <a:cubicBezTo>
                      <a:pt x="5489" y="742"/>
                      <a:pt x="5561" y="445"/>
                      <a:pt x="5311" y="195"/>
                    </a:cubicBezTo>
                    <a:cubicBezTo>
                      <a:pt x="5141" y="25"/>
                      <a:pt x="4922" y="0"/>
                      <a:pt x="4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>
                <a:extLst>
                  <a:ext uri="{FF2B5EF4-FFF2-40B4-BE49-F238E27FC236}">
                    <a16:creationId xmlns:a16="http://schemas.microsoft.com/office/drawing/2014/main" id="{471D9C2D-7369-DB0A-A7E9-F1CE4B8BF813}"/>
                  </a:ext>
                </a:extLst>
              </p:cNvPr>
              <p:cNvSpPr/>
              <p:nvPr/>
            </p:nvSpPr>
            <p:spPr>
              <a:xfrm rot="2191568" flipH="1">
                <a:off x="7896007" y="4225584"/>
                <a:ext cx="181303" cy="123602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4944" extrusionOk="0">
                    <a:moveTo>
                      <a:pt x="2708" y="0"/>
                    </a:moveTo>
                    <a:cubicBezTo>
                      <a:pt x="2528" y="0"/>
                      <a:pt x="2348" y="21"/>
                      <a:pt x="2167" y="63"/>
                    </a:cubicBezTo>
                    <a:cubicBezTo>
                      <a:pt x="1715" y="147"/>
                      <a:pt x="1250" y="385"/>
                      <a:pt x="738" y="754"/>
                    </a:cubicBezTo>
                    <a:cubicBezTo>
                      <a:pt x="584" y="873"/>
                      <a:pt x="274" y="1016"/>
                      <a:pt x="143" y="1409"/>
                    </a:cubicBezTo>
                    <a:cubicBezTo>
                      <a:pt x="0" y="1802"/>
                      <a:pt x="179" y="2087"/>
                      <a:pt x="238" y="2242"/>
                    </a:cubicBezTo>
                    <a:cubicBezTo>
                      <a:pt x="738" y="3540"/>
                      <a:pt x="1750" y="4409"/>
                      <a:pt x="3001" y="4766"/>
                    </a:cubicBezTo>
                    <a:cubicBezTo>
                      <a:pt x="3423" y="4882"/>
                      <a:pt x="3876" y="4943"/>
                      <a:pt x="4339" y="4943"/>
                    </a:cubicBezTo>
                    <a:cubicBezTo>
                      <a:pt x="4685" y="4943"/>
                      <a:pt x="5035" y="4909"/>
                      <a:pt x="5382" y="4838"/>
                    </a:cubicBezTo>
                    <a:cubicBezTo>
                      <a:pt x="5632" y="4778"/>
                      <a:pt x="6834" y="4540"/>
                      <a:pt x="7251" y="4088"/>
                    </a:cubicBezTo>
                    <a:cubicBezTo>
                      <a:pt x="6013" y="2952"/>
                      <a:pt x="4417" y="2021"/>
                      <a:pt x="2742" y="2021"/>
                    </a:cubicBezTo>
                    <a:cubicBezTo>
                      <a:pt x="2662" y="2021"/>
                      <a:pt x="2581" y="2024"/>
                      <a:pt x="2501" y="2028"/>
                    </a:cubicBezTo>
                    <a:cubicBezTo>
                      <a:pt x="2497" y="2028"/>
                      <a:pt x="2493" y="2028"/>
                      <a:pt x="2490" y="2028"/>
                    </a:cubicBezTo>
                    <a:cubicBezTo>
                      <a:pt x="2180" y="2028"/>
                      <a:pt x="2207" y="1516"/>
                      <a:pt x="2536" y="1504"/>
                    </a:cubicBezTo>
                    <a:cubicBezTo>
                      <a:pt x="2606" y="1501"/>
                      <a:pt x="2675" y="1500"/>
                      <a:pt x="2744" y="1500"/>
                    </a:cubicBezTo>
                    <a:cubicBezTo>
                      <a:pt x="4317" y="1500"/>
                      <a:pt x="5866" y="2264"/>
                      <a:pt x="7120" y="3302"/>
                    </a:cubicBezTo>
                    <a:cubicBezTo>
                      <a:pt x="5502" y="1304"/>
                      <a:pt x="4129" y="0"/>
                      <a:pt x="2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>
                <a:extLst>
                  <a:ext uri="{FF2B5EF4-FFF2-40B4-BE49-F238E27FC236}">
                    <a16:creationId xmlns:a16="http://schemas.microsoft.com/office/drawing/2014/main" id="{B36B083E-A789-EFCA-3715-0B8FAF0125DA}"/>
                  </a:ext>
                </a:extLst>
              </p:cNvPr>
              <p:cNvSpPr/>
              <p:nvPr/>
            </p:nvSpPr>
            <p:spPr>
              <a:xfrm rot="2191568" flipH="1">
                <a:off x="7669534" y="4149435"/>
                <a:ext cx="128927" cy="167003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680" extrusionOk="0">
                    <a:moveTo>
                      <a:pt x="4175" y="1"/>
                    </a:moveTo>
                    <a:cubicBezTo>
                      <a:pt x="4070" y="1"/>
                      <a:pt x="3980" y="12"/>
                      <a:pt x="3918" y="12"/>
                    </a:cubicBezTo>
                    <a:cubicBezTo>
                      <a:pt x="3335" y="24"/>
                      <a:pt x="2846" y="131"/>
                      <a:pt x="2430" y="310"/>
                    </a:cubicBezTo>
                    <a:cubicBezTo>
                      <a:pt x="858" y="988"/>
                      <a:pt x="48" y="3191"/>
                      <a:pt x="1" y="6334"/>
                    </a:cubicBezTo>
                    <a:lnTo>
                      <a:pt x="1" y="6370"/>
                    </a:lnTo>
                    <a:cubicBezTo>
                      <a:pt x="310" y="4501"/>
                      <a:pt x="1239" y="2774"/>
                      <a:pt x="2894" y="1750"/>
                    </a:cubicBezTo>
                    <a:cubicBezTo>
                      <a:pt x="2938" y="1722"/>
                      <a:pt x="2981" y="1709"/>
                      <a:pt x="3021" y="1709"/>
                    </a:cubicBezTo>
                    <a:cubicBezTo>
                      <a:pt x="3231" y="1709"/>
                      <a:pt x="3362" y="2053"/>
                      <a:pt x="3132" y="2203"/>
                    </a:cubicBezTo>
                    <a:cubicBezTo>
                      <a:pt x="1549" y="3179"/>
                      <a:pt x="715" y="4894"/>
                      <a:pt x="489" y="6680"/>
                    </a:cubicBezTo>
                    <a:cubicBezTo>
                      <a:pt x="1084" y="6680"/>
                      <a:pt x="2037" y="6108"/>
                      <a:pt x="2263" y="5989"/>
                    </a:cubicBezTo>
                    <a:cubicBezTo>
                      <a:pt x="2965" y="5596"/>
                      <a:pt x="3573" y="5036"/>
                      <a:pt x="4037" y="4417"/>
                    </a:cubicBezTo>
                    <a:cubicBezTo>
                      <a:pt x="4799" y="3358"/>
                      <a:pt x="5156" y="2119"/>
                      <a:pt x="4978" y="857"/>
                    </a:cubicBezTo>
                    <a:cubicBezTo>
                      <a:pt x="4942" y="691"/>
                      <a:pt x="4978" y="381"/>
                      <a:pt x="4692" y="155"/>
                    </a:cubicBezTo>
                    <a:cubicBezTo>
                      <a:pt x="4520" y="26"/>
                      <a:pt x="4332" y="1"/>
                      <a:pt x="4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>
                <a:extLst>
                  <a:ext uri="{FF2B5EF4-FFF2-40B4-BE49-F238E27FC236}">
                    <a16:creationId xmlns:a16="http://schemas.microsoft.com/office/drawing/2014/main" id="{5C52D1AA-8AC9-6931-8A75-190696802462}"/>
                  </a:ext>
                </a:extLst>
              </p:cNvPr>
              <p:cNvSpPr/>
              <p:nvPr/>
            </p:nvSpPr>
            <p:spPr>
              <a:xfrm rot="2191568" flipH="1">
                <a:off x="7748381" y="4333680"/>
                <a:ext cx="189928" cy="1178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714" extrusionOk="0">
                    <a:moveTo>
                      <a:pt x="2633" y="1"/>
                    </a:moveTo>
                    <a:cubicBezTo>
                      <a:pt x="2403" y="1"/>
                      <a:pt x="2177" y="32"/>
                      <a:pt x="1953" y="96"/>
                    </a:cubicBezTo>
                    <a:cubicBezTo>
                      <a:pt x="1512" y="215"/>
                      <a:pt x="1084" y="477"/>
                      <a:pt x="607" y="870"/>
                    </a:cubicBezTo>
                    <a:cubicBezTo>
                      <a:pt x="464" y="989"/>
                      <a:pt x="167" y="1143"/>
                      <a:pt x="83" y="1548"/>
                    </a:cubicBezTo>
                    <a:cubicBezTo>
                      <a:pt x="0" y="1929"/>
                      <a:pt x="202" y="2179"/>
                      <a:pt x="298" y="2346"/>
                    </a:cubicBezTo>
                    <a:cubicBezTo>
                      <a:pt x="953" y="3572"/>
                      <a:pt x="2096" y="4346"/>
                      <a:pt x="3393" y="4608"/>
                    </a:cubicBezTo>
                    <a:cubicBezTo>
                      <a:pt x="3730" y="4679"/>
                      <a:pt x="4072" y="4714"/>
                      <a:pt x="4417" y="4714"/>
                    </a:cubicBezTo>
                    <a:cubicBezTo>
                      <a:pt x="4878" y="4714"/>
                      <a:pt x="5342" y="4653"/>
                      <a:pt x="5798" y="4537"/>
                    </a:cubicBezTo>
                    <a:cubicBezTo>
                      <a:pt x="6048" y="4465"/>
                      <a:pt x="7239" y="4168"/>
                      <a:pt x="7596" y="3703"/>
                    </a:cubicBezTo>
                    <a:cubicBezTo>
                      <a:pt x="6295" y="2735"/>
                      <a:pt x="4682" y="1962"/>
                      <a:pt x="3093" y="1962"/>
                    </a:cubicBezTo>
                    <a:cubicBezTo>
                      <a:pt x="2923" y="1962"/>
                      <a:pt x="2753" y="1970"/>
                      <a:pt x="2584" y="1989"/>
                    </a:cubicBezTo>
                    <a:cubicBezTo>
                      <a:pt x="2572" y="1990"/>
                      <a:pt x="2561" y="1991"/>
                      <a:pt x="2551" y="1991"/>
                    </a:cubicBezTo>
                    <a:cubicBezTo>
                      <a:pt x="2244" y="1991"/>
                      <a:pt x="2154" y="1512"/>
                      <a:pt x="2465" y="1489"/>
                    </a:cubicBezTo>
                    <a:cubicBezTo>
                      <a:pt x="2656" y="1468"/>
                      <a:pt x="2849" y="1458"/>
                      <a:pt x="3041" y="1458"/>
                    </a:cubicBezTo>
                    <a:cubicBezTo>
                      <a:pt x="4532" y="1458"/>
                      <a:pt x="6027" y="2050"/>
                      <a:pt x="7334" y="2894"/>
                    </a:cubicBezTo>
                    <a:cubicBezTo>
                      <a:pt x="5525" y="1136"/>
                      <a:pt x="4023" y="1"/>
                      <a:pt x="26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>
                <a:extLst>
                  <a:ext uri="{FF2B5EF4-FFF2-40B4-BE49-F238E27FC236}">
                    <a16:creationId xmlns:a16="http://schemas.microsoft.com/office/drawing/2014/main" id="{D884A8CF-7898-6019-45D6-94B374FB72F1}"/>
                  </a:ext>
                </a:extLst>
              </p:cNvPr>
              <p:cNvSpPr/>
              <p:nvPr/>
            </p:nvSpPr>
            <p:spPr>
              <a:xfrm rot="2191568" flipH="1">
                <a:off x="7528255" y="4230329"/>
                <a:ext cx="124152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685" extrusionOk="0">
                    <a:moveTo>
                      <a:pt x="3782" y="0"/>
                    </a:moveTo>
                    <a:cubicBezTo>
                      <a:pt x="3649" y="0"/>
                      <a:pt x="3535" y="23"/>
                      <a:pt x="3454" y="28"/>
                    </a:cubicBezTo>
                    <a:cubicBezTo>
                      <a:pt x="2858" y="76"/>
                      <a:pt x="2382" y="195"/>
                      <a:pt x="1977" y="409"/>
                    </a:cubicBezTo>
                    <a:cubicBezTo>
                      <a:pt x="549" y="1148"/>
                      <a:pt x="1" y="3184"/>
                      <a:pt x="287" y="6029"/>
                    </a:cubicBezTo>
                    <a:cubicBezTo>
                      <a:pt x="441" y="4410"/>
                      <a:pt x="1132" y="2862"/>
                      <a:pt x="2525" y="1850"/>
                    </a:cubicBezTo>
                    <a:cubicBezTo>
                      <a:pt x="2579" y="1813"/>
                      <a:pt x="2635" y="1797"/>
                      <a:pt x="2690" y="1797"/>
                    </a:cubicBezTo>
                    <a:cubicBezTo>
                      <a:pt x="2914" y="1797"/>
                      <a:pt x="3103" y="2066"/>
                      <a:pt x="2882" y="2219"/>
                    </a:cubicBezTo>
                    <a:cubicBezTo>
                      <a:pt x="1430" y="3279"/>
                      <a:pt x="787" y="4958"/>
                      <a:pt x="775" y="6684"/>
                    </a:cubicBezTo>
                    <a:cubicBezTo>
                      <a:pt x="780" y="6684"/>
                      <a:pt x="786" y="6684"/>
                      <a:pt x="791" y="6684"/>
                    </a:cubicBezTo>
                    <a:cubicBezTo>
                      <a:pt x="1387" y="6684"/>
                      <a:pt x="2337" y="6040"/>
                      <a:pt x="2561" y="5910"/>
                    </a:cubicBezTo>
                    <a:cubicBezTo>
                      <a:pt x="3227" y="5482"/>
                      <a:pt x="3763" y="4910"/>
                      <a:pt x="4156" y="4279"/>
                    </a:cubicBezTo>
                    <a:cubicBezTo>
                      <a:pt x="4775" y="3219"/>
                      <a:pt x="4966" y="1981"/>
                      <a:pt x="4632" y="779"/>
                    </a:cubicBezTo>
                    <a:cubicBezTo>
                      <a:pt x="4585" y="612"/>
                      <a:pt x="4573" y="314"/>
                      <a:pt x="4251" y="124"/>
                    </a:cubicBezTo>
                    <a:cubicBezTo>
                      <a:pt x="4086" y="26"/>
                      <a:pt x="3923" y="0"/>
                      <a:pt x="37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>
                <a:extLst>
                  <a:ext uri="{FF2B5EF4-FFF2-40B4-BE49-F238E27FC236}">
                    <a16:creationId xmlns:a16="http://schemas.microsoft.com/office/drawing/2014/main" id="{9A5137C8-4FE9-F15D-CD2B-74565003E891}"/>
                  </a:ext>
                </a:extLst>
              </p:cNvPr>
              <p:cNvSpPr/>
              <p:nvPr/>
            </p:nvSpPr>
            <p:spPr>
              <a:xfrm rot="2191568" flipH="1">
                <a:off x="7588749" y="4422080"/>
                <a:ext cx="197679" cy="111627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4465" extrusionOk="0">
                    <a:moveTo>
                      <a:pt x="2588" y="0"/>
                    </a:moveTo>
                    <a:cubicBezTo>
                      <a:pt x="2294" y="0"/>
                      <a:pt x="2011" y="46"/>
                      <a:pt x="1739" y="142"/>
                    </a:cubicBezTo>
                    <a:cubicBezTo>
                      <a:pt x="1311" y="296"/>
                      <a:pt x="906" y="570"/>
                      <a:pt x="477" y="987"/>
                    </a:cubicBezTo>
                    <a:cubicBezTo>
                      <a:pt x="358" y="1106"/>
                      <a:pt x="72" y="1285"/>
                      <a:pt x="48" y="1666"/>
                    </a:cubicBezTo>
                    <a:cubicBezTo>
                      <a:pt x="1" y="2070"/>
                      <a:pt x="251" y="2297"/>
                      <a:pt x="358" y="2439"/>
                    </a:cubicBezTo>
                    <a:cubicBezTo>
                      <a:pt x="1180" y="3571"/>
                      <a:pt x="2430" y="4261"/>
                      <a:pt x="3787" y="4416"/>
                    </a:cubicBezTo>
                    <a:cubicBezTo>
                      <a:pt x="4030" y="4448"/>
                      <a:pt x="4275" y="4464"/>
                      <a:pt x="4520" y="4464"/>
                    </a:cubicBezTo>
                    <a:cubicBezTo>
                      <a:pt x="5091" y="4464"/>
                      <a:pt x="5662" y="4377"/>
                      <a:pt x="6204" y="4202"/>
                    </a:cubicBezTo>
                    <a:cubicBezTo>
                      <a:pt x="6442" y="4106"/>
                      <a:pt x="7597" y="3749"/>
                      <a:pt x="7907" y="3285"/>
                    </a:cubicBezTo>
                    <a:cubicBezTo>
                      <a:pt x="6572" y="2508"/>
                      <a:pt x="5012" y="1889"/>
                      <a:pt x="3485" y="1889"/>
                    </a:cubicBezTo>
                    <a:cubicBezTo>
                      <a:pt x="3187" y="1889"/>
                      <a:pt x="2890" y="1913"/>
                      <a:pt x="2596" y="1963"/>
                    </a:cubicBezTo>
                    <a:cubicBezTo>
                      <a:pt x="2578" y="1967"/>
                      <a:pt x="2560" y="1968"/>
                      <a:pt x="2543" y="1968"/>
                    </a:cubicBezTo>
                    <a:cubicBezTo>
                      <a:pt x="2252" y="1968"/>
                      <a:pt x="2174" y="1518"/>
                      <a:pt x="2477" y="1439"/>
                    </a:cubicBezTo>
                    <a:cubicBezTo>
                      <a:pt x="2800" y="1384"/>
                      <a:pt x="3126" y="1358"/>
                      <a:pt x="3454" y="1358"/>
                    </a:cubicBezTo>
                    <a:cubicBezTo>
                      <a:pt x="4815" y="1358"/>
                      <a:pt x="6194" y="1806"/>
                      <a:pt x="7442" y="2439"/>
                    </a:cubicBezTo>
                    <a:cubicBezTo>
                      <a:pt x="5526" y="963"/>
                      <a:pt x="3938" y="0"/>
                      <a:pt x="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>
                <a:extLst>
                  <a:ext uri="{FF2B5EF4-FFF2-40B4-BE49-F238E27FC236}">
                    <a16:creationId xmlns:a16="http://schemas.microsoft.com/office/drawing/2014/main" id="{1A473A43-335D-0D7F-D0F2-ABC58AA91826}"/>
                  </a:ext>
                </a:extLst>
              </p:cNvPr>
              <p:cNvSpPr/>
              <p:nvPr/>
            </p:nvSpPr>
            <p:spPr>
              <a:xfrm rot="2191568" flipH="1">
                <a:off x="7377249" y="4294562"/>
                <a:ext cx="121177" cy="16535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6614" extrusionOk="0">
                    <a:moveTo>
                      <a:pt x="3469" y="1"/>
                    </a:moveTo>
                    <a:cubicBezTo>
                      <a:pt x="3299" y="1"/>
                      <a:pt x="3156" y="45"/>
                      <a:pt x="3061" y="65"/>
                    </a:cubicBezTo>
                    <a:cubicBezTo>
                      <a:pt x="2465" y="149"/>
                      <a:pt x="2001" y="303"/>
                      <a:pt x="1632" y="518"/>
                    </a:cubicBezTo>
                    <a:cubicBezTo>
                      <a:pt x="275" y="1327"/>
                      <a:pt x="1" y="3351"/>
                      <a:pt x="656" y="6042"/>
                    </a:cubicBezTo>
                    <a:cubicBezTo>
                      <a:pt x="596" y="4471"/>
                      <a:pt x="1120" y="2923"/>
                      <a:pt x="2394" y="1851"/>
                    </a:cubicBezTo>
                    <a:cubicBezTo>
                      <a:pt x="2447" y="1806"/>
                      <a:pt x="2505" y="1787"/>
                      <a:pt x="2561" y="1787"/>
                    </a:cubicBezTo>
                    <a:cubicBezTo>
                      <a:pt x="2768" y="1787"/>
                      <a:pt x="2948" y="2051"/>
                      <a:pt x="2751" y="2220"/>
                    </a:cubicBezTo>
                    <a:cubicBezTo>
                      <a:pt x="1418" y="3339"/>
                      <a:pt x="1013" y="5006"/>
                      <a:pt x="1215" y="6614"/>
                    </a:cubicBezTo>
                    <a:cubicBezTo>
                      <a:pt x="1822" y="6590"/>
                      <a:pt x="2739" y="5899"/>
                      <a:pt x="2930" y="5756"/>
                    </a:cubicBezTo>
                    <a:cubicBezTo>
                      <a:pt x="3537" y="5304"/>
                      <a:pt x="4013" y="4721"/>
                      <a:pt x="4311" y="4090"/>
                    </a:cubicBezTo>
                    <a:cubicBezTo>
                      <a:pt x="4823" y="3042"/>
                      <a:pt x="4847" y="1863"/>
                      <a:pt x="4346" y="720"/>
                    </a:cubicBezTo>
                    <a:cubicBezTo>
                      <a:pt x="4287" y="565"/>
                      <a:pt x="4227" y="280"/>
                      <a:pt x="3882" y="101"/>
                    </a:cubicBezTo>
                    <a:cubicBezTo>
                      <a:pt x="3735" y="25"/>
                      <a:pt x="3595" y="1"/>
                      <a:pt x="3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>
                <a:extLst>
                  <a:ext uri="{FF2B5EF4-FFF2-40B4-BE49-F238E27FC236}">
                    <a16:creationId xmlns:a16="http://schemas.microsoft.com/office/drawing/2014/main" id="{1B295A9E-7AC8-A750-806F-08B6068D0792}"/>
                  </a:ext>
                </a:extLst>
              </p:cNvPr>
              <p:cNvSpPr/>
              <p:nvPr/>
            </p:nvSpPr>
            <p:spPr>
              <a:xfrm rot="2191568" flipH="1">
                <a:off x="7418280" y="4490104"/>
                <a:ext cx="203929" cy="103852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54" extrusionOk="0">
                    <a:moveTo>
                      <a:pt x="2576" y="0"/>
                    </a:moveTo>
                    <a:cubicBezTo>
                      <a:pt x="2200" y="0"/>
                      <a:pt x="1849" y="65"/>
                      <a:pt x="1524" y="203"/>
                    </a:cubicBezTo>
                    <a:cubicBezTo>
                      <a:pt x="1132" y="358"/>
                      <a:pt x="739" y="644"/>
                      <a:pt x="370" y="1072"/>
                    </a:cubicBezTo>
                    <a:cubicBezTo>
                      <a:pt x="251" y="1191"/>
                      <a:pt x="0" y="1370"/>
                      <a:pt x="12" y="1763"/>
                    </a:cubicBezTo>
                    <a:cubicBezTo>
                      <a:pt x="24" y="2132"/>
                      <a:pt x="286" y="2346"/>
                      <a:pt x="429" y="2477"/>
                    </a:cubicBezTo>
                    <a:cubicBezTo>
                      <a:pt x="1405" y="3501"/>
                      <a:pt x="2763" y="4073"/>
                      <a:pt x="4144" y="4144"/>
                    </a:cubicBezTo>
                    <a:cubicBezTo>
                      <a:pt x="4249" y="4150"/>
                      <a:pt x="4354" y="4153"/>
                      <a:pt x="4459" y="4153"/>
                    </a:cubicBezTo>
                    <a:cubicBezTo>
                      <a:pt x="5177" y="4153"/>
                      <a:pt x="5896" y="4014"/>
                      <a:pt x="6561" y="3775"/>
                    </a:cubicBezTo>
                    <a:cubicBezTo>
                      <a:pt x="6799" y="3680"/>
                      <a:pt x="7882" y="3263"/>
                      <a:pt x="8156" y="2799"/>
                    </a:cubicBezTo>
                    <a:cubicBezTo>
                      <a:pt x="6837" y="2193"/>
                      <a:pt x="5360" y="1732"/>
                      <a:pt x="3929" y="1732"/>
                    </a:cubicBezTo>
                    <a:cubicBezTo>
                      <a:pt x="3474" y="1732"/>
                      <a:pt x="3023" y="1779"/>
                      <a:pt x="2584" y="1882"/>
                    </a:cubicBezTo>
                    <a:cubicBezTo>
                      <a:pt x="2562" y="1887"/>
                      <a:pt x="2541" y="1889"/>
                      <a:pt x="2521" y="1889"/>
                    </a:cubicBezTo>
                    <a:cubicBezTo>
                      <a:pt x="2240" y="1889"/>
                      <a:pt x="2176" y="1448"/>
                      <a:pt x="2465" y="1370"/>
                    </a:cubicBezTo>
                    <a:cubicBezTo>
                      <a:pt x="2937" y="1264"/>
                      <a:pt x="3419" y="1216"/>
                      <a:pt x="3904" y="1216"/>
                    </a:cubicBezTo>
                    <a:cubicBezTo>
                      <a:pt x="5107" y="1216"/>
                      <a:pt x="6332" y="1512"/>
                      <a:pt x="7478" y="1953"/>
                    </a:cubicBezTo>
                    <a:cubicBezTo>
                      <a:pt x="5509" y="779"/>
                      <a:pt x="3884" y="0"/>
                      <a:pt x="2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>
                <a:extLst>
                  <a:ext uri="{FF2B5EF4-FFF2-40B4-BE49-F238E27FC236}">
                    <a16:creationId xmlns:a16="http://schemas.microsoft.com/office/drawing/2014/main" id="{81C884CA-2838-194B-406A-F8D007A41497}"/>
                  </a:ext>
                </a:extLst>
              </p:cNvPr>
              <p:cNvSpPr/>
              <p:nvPr/>
            </p:nvSpPr>
            <p:spPr>
              <a:xfrm rot="2191568" flipH="1">
                <a:off x="7904351" y="3930699"/>
                <a:ext cx="153628" cy="16060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424" extrusionOk="0">
                    <a:moveTo>
                      <a:pt x="4683" y="1"/>
                    </a:moveTo>
                    <a:cubicBezTo>
                      <a:pt x="4341" y="1"/>
                      <a:pt x="4030" y="40"/>
                      <a:pt x="3739" y="127"/>
                    </a:cubicBezTo>
                    <a:cubicBezTo>
                      <a:pt x="2168" y="603"/>
                      <a:pt x="882" y="2484"/>
                      <a:pt x="1" y="5330"/>
                    </a:cubicBezTo>
                    <a:cubicBezTo>
                      <a:pt x="775" y="3758"/>
                      <a:pt x="1965" y="2448"/>
                      <a:pt x="3632" y="1710"/>
                    </a:cubicBezTo>
                    <a:cubicBezTo>
                      <a:pt x="3674" y="1688"/>
                      <a:pt x="3714" y="1679"/>
                      <a:pt x="3752" y="1679"/>
                    </a:cubicBezTo>
                    <a:cubicBezTo>
                      <a:pt x="3986" y="1679"/>
                      <a:pt x="4126" y="2038"/>
                      <a:pt x="3870" y="2151"/>
                    </a:cubicBezTo>
                    <a:cubicBezTo>
                      <a:pt x="2001" y="2984"/>
                      <a:pt x="775" y="4556"/>
                      <a:pt x="84" y="6401"/>
                    </a:cubicBezTo>
                    <a:cubicBezTo>
                      <a:pt x="149" y="6417"/>
                      <a:pt x="223" y="6423"/>
                      <a:pt x="302" y="6423"/>
                    </a:cubicBezTo>
                    <a:cubicBezTo>
                      <a:pt x="898" y="6423"/>
                      <a:pt x="1816" y="6032"/>
                      <a:pt x="2037" y="5937"/>
                    </a:cubicBezTo>
                    <a:cubicBezTo>
                      <a:pt x="2822" y="5604"/>
                      <a:pt x="3561" y="5115"/>
                      <a:pt x="4168" y="4532"/>
                    </a:cubicBezTo>
                    <a:cubicBezTo>
                      <a:pt x="5180" y="3568"/>
                      <a:pt x="5835" y="2329"/>
                      <a:pt x="6013" y="1020"/>
                    </a:cubicBezTo>
                    <a:cubicBezTo>
                      <a:pt x="6037" y="841"/>
                      <a:pt x="6144" y="543"/>
                      <a:pt x="5942" y="281"/>
                    </a:cubicBezTo>
                    <a:cubicBezTo>
                      <a:pt x="5728" y="8"/>
                      <a:pt x="5406" y="43"/>
                      <a:pt x="5239" y="31"/>
                    </a:cubicBezTo>
                    <a:cubicBezTo>
                      <a:pt x="5045" y="11"/>
                      <a:pt x="4860" y="1"/>
                      <a:pt x="46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>
                <a:extLst>
                  <a:ext uri="{FF2B5EF4-FFF2-40B4-BE49-F238E27FC236}">
                    <a16:creationId xmlns:a16="http://schemas.microsoft.com/office/drawing/2014/main" id="{EB1669FF-E1A0-8CC0-1D3F-64DCA8692524}"/>
                  </a:ext>
                </a:extLst>
              </p:cNvPr>
              <p:cNvSpPr/>
              <p:nvPr/>
            </p:nvSpPr>
            <p:spPr>
              <a:xfrm rot="2191568" flipH="1">
                <a:off x="8029547" y="4098512"/>
                <a:ext cx="170878" cy="128802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5152" extrusionOk="0">
                    <a:moveTo>
                      <a:pt x="2754" y="0"/>
                    </a:moveTo>
                    <a:cubicBezTo>
                      <a:pt x="2628" y="0"/>
                      <a:pt x="2500" y="11"/>
                      <a:pt x="2370" y="32"/>
                    </a:cubicBezTo>
                    <a:cubicBezTo>
                      <a:pt x="1930" y="103"/>
                      <a:pt x="1429" y="306"/>
                      <a:pt x="870" y="651"/>
                    </a:cubicBezTo>
                    <a:cubicBezTo>
                      <a:pt x="715" y="758"/>
                      <a:pt x="394" y="877"/>
                      <a:pt x="203" y="1282"/>
                    </a:cubicBezTo>
                    <a:cubicBezTo>
                      <a:pt x="1" y="1675"/>
                      <a:pt x="144" y="1961"/>
                      <a:pt x="179" y="2139"/>
                    </a:cubicBezTo>
                    <a:cubicBezTo>
                      <a:pt x="501" y="3473"/>
                      <a:pt x="1370" y="4414"/>
                      <a:pt x="2549" y="4866"/>
                    </a:cubicBezTo>
                    <a:cubicBezTo>
                      <a:pt x="3044" y="5059"/>
                      <a:pt x="3588" y="5152"/>
                      <a:pt x="4153" y="5152"/>
                    </a:cubicBezTo>
                    <a:cubicBezTo>
                      <a:pt x="4389" y="5152"/>
                      <a:pt x="4629" y="5136"/>
                      <a:pt x="4870" y="5104"/>
                    </a:cubicBezTo>
                    <a:cubicBezTo>
                      <a:pt x="5120" y="5056"/>
                      <a:pt x="6359" y="4890"/>
                      <a:pt x="6823" y="4461"/>
                    </a:cubicBezTo>
                    <a:cubicBezTo>
                      <a:pt x="5716" y="3175"/>
                      <a:pt x="4168" y="2080"/>
                      <a:pt x="2477" y="2056"/>
                    </a:cubicBezTo>
                    <a:cubicBezTo>
                      <a:pt x="2144" y="2032"/>
                      <a:pt x="2180" y="1532"/>
                      <a:pt x="2501" y="1532"/>
                    </a:cubicBezTo>
                    <a:cubicBezTo>
                      <a:pt x="4168" y="1568"/>
                      <a:pt x="5692" y="2520"/>
                      <a:pt x="6835" y="3723"/>
                    </a:cubicBezTo>
                    <a:cubicBezTo>
                      <a:pt x="5463" y="1462"/>
                      <a:pt x="4243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>
                <a:extLst>
                  <a:ext uri="{FF2B5EF4-FFF2-40B4-BE49-F238E27FC236}">
                    <a16:creationId xmlns:a16="http://schemas.microsoft.com/office/drawing/2014/main" id="{513093FA-63F0-ED91-2F5A-A67A010B6E82}"/>
                  </a:ext>
                </a:extLst>
              </p:cNvPr>
              <p:cNvSpPr/>
              <p:nvPr/>
            </p:nvSpPr>
            <p:spPr>
              <a:xfrm rot="2191568" flipH="1">
                <a:off x="8080075" y="3884608"/>
                <a:ext cx="103602" cy="226929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9077" extrusionOk="0">
                    <a:moveTo>
                      <a:pt x="1734" y="1"/>
                    </a:moveTo>
                    <a:cubicBezTo>
                      <a:pt x="1716" y="1"/>
                      <a:pt x="1698" y="2"/>
                      <a:pt x="1679" y="4"/>
                    </a:cubicBezTo>
                    <a:cubicBezTo>
                      <a:pt x="1346" y="27"/>
                      <a:pt x="1203" y="361"/>
                      <a:pt x="1096" y="504"/>
                    </a:cubicBezTo>
                    <a:cubicBezTo>
                      <a:pt x="310" y="1635"/>
                      <a:pt x="1" y="3171"/>
                      <a:pt x="203" y="4730"/>
                    </a:cubicBezTo>
                    <a:cubicBezTo>
                      <a:pt x="322" y="5671"/>
                      <a:pt x="632" y="6588"/>
                      <a:pt x="1096" y="7421"/>
                    </a:cubicBezTo>
                    <a:cubicBezTo>
                      <a:pt x="1215" y="7659"/>
                      <a:pt x="1810" y="8671"/>
                      <a:pt x="2298" y="9052"/>
                    </a:cubicBezTo>
                    <a:cubicBezTo>
                      <a:pt x="2287" y="8528"/>
                      <a:pt x="2287" y="8005"/>
                      <a:pt x="2287" y="7481"/>
                    </a:cubicBezTo>
                    <a:cubicBezTo>
                      <a:pt x="2298" y="5969"/>
                      <a:pt x="2441" y="4349"/>
                      <a:pt x="1929" y="2885"/>
                    </a:cubicBezTo>
                    <a:cubicBezTo>
                      <a:pt x="1866" y="2701"/>
                      <a:pt x="2020" y="2585"/>
                      <a:pt x="2178" y="2585"/>
                    </a:cubicBezTo>
                    <a:cubicBezTo>
                      <a:pt x="2287" y="2585"/>
                      <a:pt x="2398" y="2640"/>
                      <a:pt x="2441" y="2766"/>
                    </a:cubicBezTo>
                    <a:cubicBezTo>
                      <a:pt x="2894" y="4087"/>
                      <a:pt x="2822" y="5564"/>
                      <a:pt x="2822" y="6945"/>
                    </a:cubicBezTo>
                    <a:cubicBezTo>
                      <a:pt x="2822" y="7659"/>
                      <a:pt x="2822" y="8362"/>
                      <a:pt x="2834" y="9076"/>
                    </a:cubicBezTo>
                    <a:cubicBezTo>
                      <a:pt x="2858" y="9064"/>
                      <a:pt x="2870" y="9052"/>
                      <a:pt x="2882" y="9017"/>
                    </a:cubicBezTo>
                    <a:cubicBezTo>
                      <a:pt x="2894" y="9005"/>
                      <a:pt x="2894" y="9005"/>
                      <a:pt x="2894" y="8993"/>
                    </a:cubicBezTo>
                    <a:cubicBezTo>
                      <a:pt x="3727" y="5742"/>
                      <a:pt x="4144" y="3242"/>
                      <a:pt x="3299" y="1587"/>
                    </a:cubicBezTo>
                    <a:cubicBezTo>
                      <a:pt x="3072" y="1158"/>
                      <a:pt x="2763" y="742"/>
                      <a:pt x="2334" y="361"/>
                    </a:cubicBezTo>
                    <a:cubicBezTo>
                      <a:pt x="2211" y="260"/>
                      <a:pt x="2024" y="1"/>
                      <a:pt x="1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6" name="Google Shape;1106;p40">
            <a:extLst>
              <a:ext uri="{FF2B5EF4-FFF2-40B4-BE49-F238E27FC236}">
                <a16:creationId xmlns:a16="http://schemas.microsoft.com/office/drawing/2014/main" id="{E5AF44C0-C4BB-55D3-EFF8-F50AFD14648F}"/>
              </a:ext>
            </a:extLst>
          </p:cNvPr>
          <p:cNvGrpSpPr/>
          <p:nvPr/>
        </p:nvGrpSpPr>
        <p:grpSpPr>
          <a:xfrm rot="2176976" flipH="1">
            <a:off x="3647364" y="1325048"/>
            <a:ext cx="933280" cy="1074766"/>
            <a:chOff x="7708171" y="738622"/>
            <a:chExt cx="1241659" cy="1429895"/>
          </a:xfrm>
        </p:grpSpPr>
        <p:sp>
          <p:nvSpPr>
            <p:cNvPr id="1107" name="Google Shape;1107;p40">
              <a:extLst>
                <a:ext uri="{FF2B5EF4-FFF2-40B4-BE49-F238E27FC236}">
                  <a16:creationId xmlns:a16="http://schemas.microsoft.com/office/drawing/2014/main" id="{346946C1-5A4B-BECE-A6FB-A947480CA7B0}"/>
                </a:ext>
              </a:extLst>
            </p:cNvPr>
            <p:cNvSpPr/>
            <p:nvPr/>
          </p:nvSpPr>
          <p:spPr>
            <a:xfrm rot="-2485966">
              <a:off x="8086164" y="928093"/>
              <a:ext cx="148263" cy="109585"/>
            </a:xfrm>
            <a:custGeom>
              <a:avLst/>
              <a:gdLst/>
              <a:ahLst/>
              <a:cxnLst/>
              <a:rect l="l" t="t" r="r" b="b"/>
              <a:pathLst>
                <a:path w="5930" h="4383" fill="none" extrusionOk="0">
                  <a:moveTo>
                    <a:pt x="5929" y="1"/>
                  </a:moveTo>
                  <a:cubicBezTo>
                    <a:pt x="4262" y="1870"/>
                    <a:pt x="2215" y="3370"/>
                    <a:pt x="0" y="43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>
              <a:extLst>
                <a:ext uri="{FF2B5EF4-FFF2-40B4-BE49-F238E27FC236}">
                  <a16:creationId xmlns:a16="http://schemas.microsoft.com/office/drawing/2014/main" id="{C49E8C74-9B40-074F-63BE-CBCCA6D17136}"/>
                </a:ext>
              </a:extLst>
            </p:cNvPr>
            <p:cNvSpPr/>
            <p:nvPr/>
          </p:nvSpPr>
          <p:spPr>
            <a:xfrm rot="-2485966">
              <a:off x="7946067" y="846661"/>
              <a:ext cx="74732" cy="137562"/>
            </a:xfrm>
            <a:custGeom>
              <a:avLst/>
              <a:gdLst/>
              <a:ahLst/>
              <a:cxnLst/>
              <a:rect l="l" t="t" r="r" b="b"/>
              <a:pathLst>
                <a:path w="2989" h="5502" fill="none" extrusionOk="0">
                  <a:moveTo>
                    <a:pt x="2989" y="1"/>
                  </a:moveTo>
                  <a:cubicBezTo>
                    <a:pt x="2274" y="2180"/>
                    <a:pt x="1393" y="4156"/>
                    <a:pt x="0" y="550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>
              <a:extLst>
                <a:ext uri="{FF2B5EF4-FFF2-40B4-BE49-F238E27FC236}">
                  <a16:creationId xmlns:a16="http://schemas.microsoft.com/office/drawing/2014/main" id="{1A3EAA37-A915-1970-3D24-C50AAF7CED4A}"/>
                </a:ext>
              </a:extLst>
            </p:cNvPr>
            <p:cNvSpPr/>
            <p:nvPr/>
          </p:nvSpPr>
          <p:spPr>
            <a:xfrm rot="-2485966">
              <a:off x="7932131" y="1062289"/>
              <a:ext cx="203643" cy="88433"/>
            </a:xfrm>
            <a:custGeom>
              <a:avLst/>
              <a:gdLst/>
              <a:ahLst/>
              <a:cxnLst/>
              <a:rect l="l" t="t" r="r" b="b"/>
              <a:pathLst>
                <a:path w="8145" h="3537" fill="none" extrusionOk="0">
                  <a:moveTo>
                    <a:pt x="8144" y="3537"/>
                  </a:moveTo>
                  <a:cubicBezTo>
                    <a:pt x="5132" y="3180"/>
                    <a:pt x="2513" y="1572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>
              <a:extLst>
                <a:ext uri="{FF2B5EF4-FFF2-40B4-BE49-F238E27FC236}">
                  <a16:creationId xmlns:a16="http://schemas.microsoft.com/office/drawing/2014/main" id="{1925EC69-7162-5790-ECC1-C83A9AECA323}"/>
                </a:ext>
              </a:extLst>
            </p:cNvPr>
            <p:cNvSpPr/>
            <p:nvPr/>
          </p:nvSpPr>
          <p:spPr>
            <a:xfrm rot="-2485966">
              <a:off x="8091854" y="1202704"/>
              <a:ext cx="173866" cy="49454"/>
            </a:xfrm>
            <a:custGeom>
              <a:avLst/>
              <a:gdLst/>
              <a:ahLst/>
              <a:cxnLst/>
              <a:rect l="l" t="t" r="r" b="b"/>
              <a:pathLst>
                <a:path w="6954" h="1978" fill="none" extrusionOk="0">
                  <a:moveTo>
                    <a:pt x="6954" y="1977"/>
                  </a:moveTo>
                  <a:cubicBezTo>
                    <a:pt x="4454" y="1965"/>
                    <a:pt x="2037" y="1251"/>
                    <a:pt x="1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>
              <a:extLst>
                <a:ext uri="{FF2B5EF4-FFF2-40B4-BE49-F238E27FC236}">
                  <a16:creationId xmlns:a16="http://schemas.microsoft.com/office/drawing/2014/main" id="{4A5B6EC5-48D1-2452-8861-16E7507589F8}"/>
                </a:ext>
              </a:extLst>
            </p:cNvPr>
            <p:cNvSpPr/>
            <p:nvPr/>
          </p:nvSpPr>
          <p:spPr>
            <a:xfrm rot="-2485966">
              <a:off x="8328792" y="1153590"/>
              <a:ext cx="161965" cy="139337"/>
            </a:xfrm>
            <a:custGeom>
              <a:avLst/>
              <a:gdLst/>
              <a:ahLst/>
              <a:cxnLst/>
              <a:rect l="l" t="t" r="r" b="b"/>
              <a:pathLst>
                <a:path w="6478" h="5573" fill="none" extrusionOk="0">
                  <a:moveTo>
                    <a:pt x="0" y="5573"/>
                  </a:moveTo>
                  <a:cubicBezTo>
                    <a:pt x="2346" y="4692"/>
                    <a:pt x="4465" y="3001"/>
                    <a:pt x="5930" y="858"/>
                  </a:cubicBezTo>
                  <a:cubicBezTo>
                    <a:pt x="6120" y="572"/>
                    <a:pt x="6299" y="286"/>
                    <a:pt x="6477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>
              <a:extLst>
                <a:ext uri="{FF2B5EF4-FFF2-40B4-BE49-F238E27FC236}">
                  <a16:creationId xmlns:a16="http://schemas.microsoft.com/office/drawing/2014/main" id="{AD9F5E51-239B-B707-4808-9E5BDA67D53C}"/>
                </a:ext>
              </a:extLst>
            </p:cNvPr>
            <p:cNvSpPr/>
            <p:nvPr/>
          </p:nvSpPr>
          <p:spPr>
            <a:xfrm rot="-2485966">
              <a:off x="8240602" y="1373060"/>
              <a:ext cx="181891" cy="105709"/>
            </a:xfrm>
            <a:custGeom>
              <a:avLst/>
              <a:gdLst/>
              <a:ahLst/>
              <a:cxnLst/>
              <a:rect l="l" t="t" r="r" b="b"/>
              <a:pathLst>
                <a:path w="7275" h="4228" fill="none" extrusionOk="0">
                  <a:moveTo>
                    <a:pt x="7275" y="4228"/>
                  </a:moveTo>
                  <a:cubicBezTo>
                    <a:pt x="4394" y="3454"/>
                    <a:pt x="1655" y="2406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>
              <a:extLst>
                <a:ext uri="{FF2B5EF4-FFF2-40B4-BE49-F238E27FC236}">
                  <a16:creationId xmlns:a16="http://schemas.microsoft.com/office/drawing/2014/main" id="{3558F30F-F91F-1127-47F5-6BDDAA5666C7}"/>
                </a:ext>
              </a:extLst>
            </p:cNvPr>
            <p:cNvSpPr/>
            <p:nvPr/>
          </p:nvSpPr>
          <p:spPr>
            <a:xfrm rot="-2485966">
              <a:off x="8484956" y="1475270"/>
              <a:ext cx="172365" cy="36628"/>
            </a:xfrm>
            <a:custGeom>
              <a:avLst/>
              <a:gdLst/>
              <a:ahLst/>
              <a:cxnLst/>
              <a:rect l="l" t="t" r="r" b="b"/>
              <a:pathLst>
                <a:path w="6894" h="1465" fill="none" extrusionOk="0">
                  <a:moveTo>
                    <a:pt x="0" y="1464"/>
                  </a:moveTo>
                  <a:cubicBezTo>
                    <a:pt x="2286" y="1310"/>
                    <a:pt x="4608" y="810"/>
                    <a:pt x="6894" y="0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>
              <a:extLst>
                <a:ext uri="{FF2B5EF4-FFF2-40B4-BE49-F238E27FC236}">
                  <a16:creationId xmlns:a16="http://schemas.microsoft.com/office/drawing/2014/main" id="{BEBC3FDB-DBCA-747F-8487-2F503AF9F0B7}"/>
                </a:ext>
              </a:extLst>
            </p:cNvPr>
            <p:cNvSpPr/>
            <p:nvPr/>
          </p:nvSpPr>
          <p:spPr>
            <a:xfrm rot="-2485966">
              <a:off x="8336356" y="1568034"/>
              <a:ext cx="183991" cy="84883"/>
            </a:xfrm>
            <a:custGeom>
              <a:avLst/>
              <a:gdLst/>
              <a:ahLst/>
              <a:cxnLst/>
              <a:rect l="l" t="t" r="r" b="b"/>
              <a:pathLst>
                <a:path w="7359" h="3395" fill="none" extrusionOk="0">
                  <a:moveTo>
                    <a:pt x="7358" y="3394"/>
                  </a:moveTo>
                  <a:cubicBezTo>
                    <a:pt x="4953" y="2906"/>
                    <a:pt x="2084" y="2084"/>
                    <a:pt x="0" y="1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>
              <a:extLst>
                <a:ext uri="{FF2B5EF4-FFF2-40B4-BE49-F238E27FC236}">
                  <a16:creationId xmlns:a16="http://schemas.microsoft.com/office/drawing/2014/main" id="{2FA29F15-64C8-B252-219C-69FF1A39632A}"/>
                </a:ext>
              </a:extLst>
            </p:cNvPr>
            <p:cNvSpPr/>
            <p:nvPr/>
          </p:nvSpPr>
          <p:spPr>
            <a:xfrm rot="-2485966">
              <a:off x="8121944" y="800408"/>
              <a:ext cx="414112" cy="1407176"/>
            </a:xfrm>
            <a:custGeom>
              <a:avLst/>
              <a:gdLst/>
              <a:ahLst/>
              <a:cxnLst/>
              <a:rect l="l" t="t" r="r" b="b"/>
              <a:pathLst>
                <a:path w="16563" h="56282" fill="none" extrusionOk="0">
                  <a:moveTo>
                    <a:pt x="9740" y="1"/>
                  </a:moveTo>
                  <a:cubicBezTo>
                    <a:pt x="15872" y="10062"/>
                    <a:pt x="16562" y="23468"/>
                    <a:pt x="11943" y="36124"/>
                  </a:cubicBezTo>
                  <a:cubicBezTo>
                    <a:pt x="9359" y="43280"/>
                    <a:pt x="5227" y="50078"/>
                    <a:pt x="1" y="56282"/>
                  </a:cubicBezTo>
                </a:path>
              </a:pathLst>
            </a:custGeom>
            <a:solidFill>
              <a:srgbClr val="623C16"/>
            </a:solidFill>
            <a:ln w="19350" cap="rnd" cmpd="sng">
              <a:solidFill>
                <a:srgbClr val="623C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>
              <a:extLst>
                <a:ext uri="{FF2B5EF4-FFF2-40B4-BE49-F238E27FC236}">
                  <a16:creationId xmlns:a16="http://schemas.microsoft.com/office/drawing/2014/main" id="{D9A5EC2C-C8B8-5891-F8E1-3ADA44CC3873}"/>
                </a:ext>
              </a:extLst>
            </p:cNvPr>
            <p:cNvSpPr/>
            <p:nvPr/>
          </p:nvSpPr>
          <p:spPr>
            <a:xfrm rot="-2485966">
              <a:off x="7815639" y="889317"/>
              <a:ext cx="137262" cy="124486"/>
            </a:xfrm>
            <a:custGeom>
              <a:avLst/>
              <a:gdLst/>
              <a:ahLst/>
              <a:cxnLst/>
              <a:rect l="l" t="t" r="r" b="b"/>
              <a:pathLst>
                <a:path w="5490" h="4979" extrusionOk="0">
                  <a:moveTo>
                    <a:pt x="2746" y="0"/>
                  </a:moveTo>
                  <a:cubicBezTo>
                    <a:pt x="2133" y="0"/>
                    <a:pt x="1519" y="227"/>
                    <a:pt x="1037" y="686"/>
                  </a:cubicBezTo>
                  <a:cubicBezTo>
                    <a:pt x="37" y="1626"/>
                    <a:pt x="1" y="3198"/>
                    <a:pt x="953" y="4198"/>
                  </a:cubicBezTo>
                  <a:cubicBezTo>
                    <a:pt x="1435" y="4716"/>
                    <a:pt x="2092" y="4979"/>
                    <a:pt x="2753" y="4979"/>
                  </a:cubicBezTo>
                  <a:cubicBezTo>
                    <a:pt x="3367" y="4979"/>
                    <a:pt x="3984" y="4752"/>
                    <a:pt x="4466" y="4293"/>
                  </a:cubicBezTo>
                  <a:cubicBezTo>
                    <a:pt x="5442" y="3353"/>
                    <a:pt x="5490" y="1781"/>
                    <a:pt x="4549" y="781"/>
                  </a:cubicBezTo>
                  <a:cubicBezTo>
                    <a:pt x="4062" y="263"/>
                    <a:pt x="3405" y="0"/>
                    <a:pt x="2746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>
              <a:extLst>
                <a:ext uri="{FF2B5EF4-FFF2-40B4-BE49-F238E27FC236}">
                  <a16:creationId xmlns:a16="http://schemas.microsoft.com/office/drawing/2014/main" id="{65C76C60-D71A-AA77-662E-8120BCC17850}"/>
                </a:ext>
              </a:extLst>
            </p:cNvPr>
            <p:cNvSpPr/>
            <p:nvPr/>
          </p:nvSpPr>
          <p:spPr>
            <a:xfrm rot="-2485966">
              <a:off x="7832315" y="942419"/>
              <a:ext cx="50930" cy="46404"/>
            </a:xfrm>
            <a:custGeom>
              <a:avLst/>
              <a:gdLst/>
              <a:ahLst/>
              <a:cxnLst/>
              <a:rect l="l" t="t" r="r" b="b"/>
              <a:pathLst>
                <a:path w="2037" h="1856" extrusionOk="0">
                  <a:moveTo>
                    <a:pt x="1031" y="0"/>
                  </a:moveTo>
                  <a:cubicBezTo>
                    <a:pt x="802" y="0"/>
                    <a:pt x="573" y="87"/>
                    <a:pt x="393" y="261"/>
                  </a:cubicBezTo>
                  <a:cubicBezTo>
                    <a:pt x="12" y="618"/>
                    <a:pt x="1" y="1190"/>
                    <a:pt x="358" y="1571"/>
                  </a:cubicBezTo>
                  <a:cubicBezTo>
                    <a:pt x="541" y="1760"/>
                    <a:pt x="783" y="1855"/>
                    <a:pt x="1026" y="1855"/>
                  </a:cubicBezTo>
                  <a:cubicBezTo>
                    <a:pt x="1256" y="1855"/>
                    <a:pt x="1487" y="1769"/>
                    <a:pt x="1667" y="1594"/>
                  </a:cubicBezTo>
                  <a:cubicBezTo>
                    <a:pt x="2025" y="1249"/>
                    <a:pt x="2036" y="654"/>
                    <a:pt x="1703" y="285"/>
                  </a:cubicBezTo>
                  <a:cubicBezTo>
                    <a:pt x="1514" y="96"/>
                    <a:pt x="1272" y="0"/>
                    <a:pt x="1031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>
              <a:extLst>
                <a:ext uri="{FF2B5EF4-FFF2-40B4-BE49-F238E27FC236}">
                  <a16:creationId xmlns:a16="http://schemas.microsoft.com/office/drawing/2014/main" id="{3C33629B-B358-8CF9-8DAB-3E6EAF00C3F9}"/>
                </a:ext>
              </a:extLst>
            </p:cNvPr>
            <p:cNvSpPr/>
            <p:nvPr/>
          </p:nvSpPr>
          <p:spPr>
            <a:xfrm rot="-2485966">
              <a:off x="7890610" y="768386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58" y="1"/>
                  </a:moveTo>
                  <a:cubicBezTo>
                    <a:pt x="2138" y="1"/>
                    <a:pt x="1517" y="230"/>
                    <a:pt x="1037" y="688"/>
                  </a:cubicBezTo>
                  <a:cubicBezTo>
                    <a:pt x="37" y="1616"/>
                    <a:pt x="1" y="3200"/>
                    <a:pt x="942" y="4200"/>
                  </a:cubicBezTo>
                  <a:cubicBezTo>
                    <a:pt x="1434" y="4711"/>
                    <a:pt x="2095" y="4970"/>
                    <a:pt x="2753" y="4970"/>
                  </a:cubicBezTo>
                  <a:cubicBezTo>
                    <a:pt x="3369" y="4970"/>
                    <a:pt x="3982" y="4743"/>
                    <a:pt x="4454" y="4283"/>
                  </a:cubicBezTo>
                  <a:cubicBezTo>
                    <a:pt x="5454" y="3343"/>
                    <a:pt x="5478" y="1771"/>
                    <a:pt x="4549" y="771"/>
                  </a:cubicBezTo>
                  <a:cubicBezTo>
                    <a:pt x="4066" y="257"/>
                    <a:pt x="3413" y="1"/>
                    <a:pt x="2758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>
              <a:extLst>
                <a:ext uri="{FF2B5EF4-FFF2-40B4-BE49-F238E27FC236}">
                  <a16:creationId xmlns:a16="http://schemas.microsoft.com/office/drawing/2014/main" id="{680DF2FC-BAEE-CC2E-D2B0-B5AB44E641E0}"/>
                </a:ext>
              </a:extLst>
            </p:cNvPr>
            <p:cNvSpPr/>
            <p:nvPr/>
          </p:nvSpPr>
          <p:spPr>
            <a:xfrm rot="-2485966">
              <a:off x="7909975" y="788765"/>
              <a:ext cx="51505" cy="46304"/>
            </a:xfrm>
            <a:custGeom>
              <a:avLst/>
              <a:gdLst/>
              <a:ahLst/>
              <a:cxnLst/>
              <a:rect l="l" t="t" r="r" b="b"/>
              <a:pathLst>
                <a:path w="2060" h="1852" extrusionOk="0">
                  <a:moveTo>
                    <a:pt x="1029" y="1"/>
                  </a:moveTo>
                  <a:cubicBezTo>
                    <a:pt x="800" y="1"/>
                    <a:pt x="571" y="84"/>
                    <a:pt x="393" y="257"/>
                  </a:cubicBezTo>
                  <a:cubicBezTo>
                    <a:pt x="36" y="614"/>
                    <a:pt x="0" y="1198"/>
                    <a:pt x="369" y="1567"/>
                  </a:cubicBezTo>
                  <a:cubicBezTo>
                    <a:pt x="540" y="1756"/>
                    <a:pt x="780" y="1851"/>
                    <a:pt x="1024" y="1851"/>
                  </a:cubicBezTo>
                  <a:cubicBezTo>
                    <a:pt x="1256" y="1851"/>
                    <a:pt x="1493" y="1765"/>
                    <a:pt x="1679" y="1590"/>
                  </a:cubicBezTo>
                  <a:cubicBezTo>
                    <a:pt x="2036" y="1233"/>
                    <a:pt x="2060" y="662"/>
                    <a:pt x="1703" y="281"/>
                  </a:cubicBezTo>
                  <a:cubicBezTo>
                    <a:pt x="1518" y="96"/>
                    <a:pt x="1273" y="1"/>
                    <a:pt x="1029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>
              <a:extLst>
                <a:ext uri="{FF2B5EF4-FFF2-40B4-BE49-F238E27FC236}">
                  <a16:creationId xmlns:a16="http://schemas.microsoft.com/office/drawing/2014/main" id="{AD5F6272-9FE9-E190-0BCD-80F88B512DDD}"/>
                </a:ext>
              </a:extLst>
            </p:cNvPr>
            <p:cNvSpPr/>
            <p:nvPr/>
          </p:nvSpPr>
          <p:spPr>
            <a:xfrm rot="-2485966">
              <a:off x="7848563" y="1077453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0"/>
                  </a:moveTo>
                  <a:cubicBezTo>
                    <a:pt x="2128" y="0"/>
                    <a:pt x="1509" y="226"/>
                    <a:pt x="1024" y="676"/>
                  </a:cubicBezTo>
                  <a:cubicBezTo>
                    <a:pt x="24" y="1617"/>
                    <a:pt x="0" y="3201"/>
                    <a:pt x="929" y="4201"/>
                  </a:cubicBezTo>
                  <a:cubicBezTo>
                    <a:pt x="1415" y="4711"/>
                    <a:pt x="2073" y="4971"/>
                    <a:pt x="2732" y="4971"/>
                  </a:cubicBezTo>
                  <a:cubicBezTo>
                    <a:pt x="3348" y="4971"/>
                    <a:pt x="3964" y="4744"/>
                    <a:pt x="4441" y="4284"/>
                  </a:cubicBezTo>
                  <a:cubicBezTo>
                    <a:pt x="5441" y="3343"/>
                    <a:pt x="5477" y="1772"/>
                    <a:pt x="4537" y="772"/>
                  </a:cubicBezTo>
                  <a:cubicBezTo>
                    <a:pt x="4052" y="256"/>
                    <a:pt x="3399" y="0"/>
                    <a:pt x="2744" y="0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>
              <a:extLst>
                <a:ext uri="{FF2B5EF4-FFF2-40B4-BE49-F238E27FC236}">
                  <a16:creationId xmlns:a16="http://schemas.microsoft.com/office/drawing/2014/main" id="{B998DBF6-1B32-69BE-A263-DD661A09EBAE}"/>
                </a:ext>
              </a:extLst>
            </p:cNvPr>
            <p:cNvSpPr/>
            <p:nvPr/>
          </p:nvSpPr>
          <p:spPr>
            <a:xfrm rot="-2485966">
              <a:off x="7867727" y="1098160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8" y="0"/>
                    <a:pt x="560" y="84"/>
                    <a:pt x="382" y="257"/>
                  </a:cubicBezTo>
                  <a:cubicBezTo>
                    <a:pt x="24" y="614"/>
                    <a:pt x="1" y="1185"/>
                    <a:pt x="358" y="1566"/>
                  </a:cubicBezTo>
                  <a:cubicBezTo>
                    <a:pt x="541" y="1756"/>
                    <a:pt x="780" y="1851"/>
                    <a:pt x="1021" y="1851"/>
                  </a:cubicBezTo>
                  <a:cubicBezTo>
                    <a:pt x="1251" y="1851"/>
                    <a:pt x="1482" y="1764"/>
                    <a:pt x="1667" y="1590"/>
                  </a:cubicBezTo>
                  <a:cubicBezTo>
                    <a:pt x="2025" y="1233"/>
                    <a:pt x="2048" y="650"/>
                    <a:pt x="1691" y="281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>
              <a:extLst>
                <a:ext uri="{FF2B5EF4-FFF2-40B4-BE49-F238E27FC236}">
                  <a16:creationId xmlns:a16="http://schemas.microsoft.com/office/drawing/2014/main" id="{636BF2B8-4C93-AAB6-8BDC-654B381AE879}"/>
                </a:ext>
              </a:extLst>
            </p:cNvPr>
            <p:cNvSpPr/>
            <p:nvPr/>
          </p:nvSpPr>
          <p:spPr>
            <a:xfrm rot="-2485966">
              <a:off x="8101638" y="819381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1"/>
                  </a:moveTo>
                  <a:cubicBezTo>
                    <a:pt x="2125" y="1"/>
                    <a:pt x="1508" y="227"/>
                    <a:pt x="1025" y="682"/>
                  </a:cubicBezTo>
                  <a:cubicBezTo>
                    <a:pt x="25" y="1622"/>
                    <a:pt x="1" y="3194"/>
                    <a:pt x="941" y="4194"/>
                  </a:cubicBezTo>
                  <a:cubicBezTo>
                    <a:pt x="1435" y="4712"/>
                    <a:pt x="2095" y="4975"/>
                    <a:pt x="2754" y="4975"/>
                  </a:cubicBezTo>
                  <a:cubicBezTo>
                    <a:pt x="3366" y="4975"/>
                    <a:pt x="3978" y="4748"/>
                    <a:pt x="4454" y="4289"/>
                  </a:cubicBezTo>
                  <a:cubicBezTo>
                    <a:pt x="5442" y="3349"/>
                    <a:pt x="5478" y="1765"/>
                    <a:pt x="4537" y="777"/>
                  </a:cubicBezTo>
                  <a:cubicBezTo>
                    <a:pt x="4051" y="260"/>
                    <a:pt x="3396" y="1"/>
                    <a:pt x="2739" y="1"/>
                  </a:cubicBezTo>
                  <a:close/>
                </a:path>
              </a:pathLst>
            </a:custGeom>
            <a:solidFill>
              <a:srgbClr val="A87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>
              <a:extLst>
                <a:ext uri="{FF2B5EF4-FFF2-40B4-BE49-F238E27FC236}">
                  <a16:creationId xmlns:a16="http://schemas.microsoft.com/office/drawing/2014/main" id="{5469C559-66E2-3AFD-DFDC-F3E6A5D4F515}"/>
                </a:ext>
              </a:extLst>
            </p:cNvPr>
            <p:cNvSpPr/>
            <p:nvPr/>
          </p:nvSpPr>
          <p:spPr>
            <a:xfrm rot="-2485966">
              <a:off x="8120948" y="839781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18" y="0"/>
                  </a:moveTo>
                  <a:cubicBezTo>
                    <a:pt x="793" y="0"/>
                    <a:pt x="569" y="81"/>
                    <a:pt x="394" y="251"/>
                  </a:cubicBezTo>
                  <a:cubicBezTo>
                    <a:pt x="37" y="608"/>
                    <a:pt x="1" y="1192"/>
                    <a:pt x="358" y="1561"/>
                  </a:cubicBezTo>
                  <a:cubicBezTo>
                    <a:pt x="538" y="1753"/>
                    <a:pt x="789" y="1851"/>
                    <a:pt x="1038" y="1851"/>
                  </a:cubicBezTo>
                  <a:cubicBezTo>
                    <a:pt x="1268" y="1851"/>
                    <a:pt x="1497" y="1768"/>
                    <a:pt x="1668" y="1596"/>
                  </a:cubicBezTo>
                  <a:cubicBezTo>
                    <a:pt x="2025" y="1239"/>
                    <a:pt x="2061" y="656"/>
                    <a:pt x="1704" y="287"/>
                  </a:cubicBezTo>
                  <a:cubicBezTo>
                    <a:pt x="1516" y="99"/>
                    <a:pt x="1266" y="0"/>
                    <a:pt x="1018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>
              <a:extLst>
                <a:ext uri="{FF2B5EF4-FFF2-40B4-BE49-F238E27FC236}">
                  <a16:creationId xmlns:a16="http://schemas.microsoft.com/office/drawing/2014/main" id="{4600F493-D109-595C-251F-243845F4D174}"/>
                </a:ext>
              </a:extLst>
            </p:cNvPr>
            <p:cNvSpPr/>
            <p:nvPr/>
          </p:nvSpPr>
          <p:spPr>
            <a:xfrm rot="-2485966">
              <a:off x="8032751" y="1204711"/>
              <a:ext cx="136962" cy="124286"/>
            </a:xfrm>
            <a:custGeom>
              <a:avLst/>
              <a:gdLst/>
              <a:ahLst/>
              <a:cxnLst/>
              <a:rect l="l" t="t" r="r" b="b"/>
              <a:pathLst>
                <a:path w="5478" h="4971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0" y="3201"/>
                    <a:pt x="941" y="4189"/>
                  </a:cubicBezTo>
                  <a:cubicBezTo>
                    <a:pt x="1422" y="4708"/>
                    <a:pt x="2079" y="4970"/>
                    <a:pt x="2740" y="4970"/>
                  </a:cubicBezTo>
                  <a:cubicBezTo>
                    <a:pt x="3354" y="4970"/>
                    <a:pt x="3972" y="4743"/>
                    <a:pt x="4453" y="4285"/>
                  </a:cubicBezTo>
                  <a:cubicBezTo>
                    <a:pt x="5442" y="3344"/>
                    <a:pt x="5477" y="1772"/>
                    <a:pt x="4537" y="772"/>
                  </a:cubicBezTo>
                  <a:cubicBezTo>
                    <a:pt x="4052" y="257"/>
                    <a:pt x="3399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>
              <a:extLst>
                <a:ext uri="{FF2B5EF4-FFF2-40B4-BE49-F238E27FC236}">
                  <a16:creationId xmlns:a16="http://schemas.microsoft.com/office/drawing/2014/main" id="{8F8E0A1F-52C9-FD9C-EBD4-7BE4542B4732}"/>
                </a:ext>
              </a:extLst>
            </p:cNvPr>
            <p:cNvSpPr/>
            <p:nvPr/>
          </p:nvSpPr>
          <p:spPr>
            <a:xfrm rot="-2485966">
              <a:off x="8051931" y="122543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22" y="0"/>
                  </a:moveTo>
                  <a:cubicBezTo>
                    <a:pt x="794" y="0"/>
                    <a:pt x="566" y="84"/>
                    <a:pt x="382" y="256"/>
                  </a:cubicBezTo>
                  <a:cubicBezTo>
                    <a:pt x="24" y="613"/>
                    <a:pt x="1" y="1197"/>
                    <a:pt x="358" y="1566"/>
                  </a:cubicBezTo>
                  <a:cubicBezTo>
                    <a:pt x="541" y="1755"/>
                    <a:pt x="783" y="1850"/>
                    <a:pt x="1026" y="1850"/>
                  </a:cubicBezTo>
                  <a:cubicBezTo>
                    <a:pt x="1257" y="1850"/>
                    <a:pt x="1487" y="1764"/>
                    <a:pt x="1668" y="1590"/>
                  </a:cubicBezTo>
                  <a:cubicBezTo>
                    <a:pt x="2025" y="1233"/>
                    <a:pt x="2049" y="661"/>
                    <a:pt x="1691" y="280"/>
                  </a:cubicBezTo>
                  <a:cubicBezTo>
                    <a:pt x="1507" y="96"/>
                    <a:pt x="1265" y="0"/>
                    <a:pt x="1022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>
              <a:extLst>
                <a:ext uri="{FF2B5EF4-FFF2-40B4-BE49-F238E27FC236}">
                  <a16:creationId xmlns:a16="http://schemas.microsoft.com/office/drawing/2014/main" id="{A529FB27-6240-6E73-0D60-8AE9D3BEF754}"/>
                </a:ext>
              </a:extLst>
            </p:cNvPr>
            <p:cNvSpPr/>
            <p:nvPr/>
          </p:nvSpPr>
          <p:spPr>
            <a:xfrm rot="-2485966">
              <a:off x="8348494" y="1060006"/>
              <a:ext cx="136962" cy="124211"/>
            </a:xfrm>
            <a:custGeom>
              <a:avLst/>
              <a:gdLst/>
              <a:ahLst/>
              <a:cxnLst/>
              <a:rect l="l" t="t" r="r" b="b"/>
              <a:pathLst>
                <a:path w="5478" h="4968" extrusionOk="0">
                  <a:moveTo>
                    <a:pt x="2750" y="1"/>
                  </a:moveTo>
                  <a:cubicBezTo>
                    <a:pt x="2134" y="1"/>
                    <a:pt x="1515" y="228"/>
                    <a:pt x="1036" y="683"/>
                  </a:cubicBezTo>
                  <a:cubicBezTo>
                    <a:pt x="36" y="1624"/>
                    <a:pt x="1" y="3196"/>
                    <a:pt x="941" y="4196"/>
                  </a:cubicBezTo>
                  <a:cubicBezTo>
                    <a:pt x="1426" y="4711"/>
                    <a:pt x="2079" y="4967"/>
                    <a:pt x="2734" y="4967"/>
                  </a:cubicBezTo>
                  <a:cubicBezTo>
                    <a:pt x="3350" y="4967"/>
                    <a:pt x="3969" y="4741"/>
                    <a:pt x="4454" y="4291"/>
                  </a:cubicBezTo>
                  <a:cubicBezTo>
                    <a:pt x="5454" y="3350"/>
                    <a:pt x="5478" y="1767"/>
                    <a:pt x="4537" y="767"/>
                  </a:cubicBezTo>
                  <a:cubicBezTo>
                    <a:pt x="4058" y="257"/>
                    <a:pt x="3406" y="1"/>
                    <a:pt x="2750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>
              <a:extLst>
                <a:ext uri="{FF2B5EF4-FFF2-40B4-BE49-F238E27FC236}">
                  <a16:creationId xmlns:a16="http://schemas.microsoft.com/office/drawing/2014/main" id="{CC8C074A-8A3C-8391-9CFA-CFEB9F8A53FB}"/>
                </a:ext>
              </a:extLst>
            </p:cNvPr>
            <p:cNvSpPr/>
            <p:nvPr/>
          </p:nvSpPr>
          <p:spPr>
            <a:xfrm rot="-2485966">
              <a:off x="8367694" y="1080585"/>
              <a:ext cx="51530" cy="46429"/>
            </a:xfrm>
            <a:custGeom>
              <a:avLst/>
              <a:gdLst/>
              <a:ahLst/>
              <a:cxnLst/>
              <a:rect l="l" t="t" r="r" b="b"/>
              <a:pathLst>
                <a:path w="2061" h="1857" extrusionOk="0">
                  <a:moveTo>
                    <a:pt x="1018" y="1"/>
                  </a:moveTo>
                  <a:cubicBezTo>
                    <a:pt x="793" y="1"/>
                    <a:pt x="569" y="82"/>
                    <a:pt x="394" y="252"/>
                  </a:cubicBezTo>
                  <a:cubicBezTo>
                    <a:pt x="37" y="609"/>
                    <a:pt x="1" y="1192"/>
                    <a:pt x="358" y="1561"/>
                  </a:cubicBezTo>
                  <a:cubicBezTo>
                    <a:pt x="536" y="1758"/>
                    <a:pt x="781" y="1856"/>
                    <a:pt x="1027" y="1856"/>
                  </a:cubicBezTo>
                  <a:cubicBezTo>
                    <a:pt x="1258" y="1856"/>
                    <a:pt x="1489" y="1770"/>
                    <a:pt x="1668" y="1597"/>
                  </a:cubicBezTo>
                  <a:cubicBezTo>
                    <a:pt x="2025" y="1240"/>
                    <a:pt x="2061" y="657"/>
                    <a:pt x="1704" y="287"/>
                  </a:cubicBezTo>
                  <a:cubicBezTo>
                    <a:pt x="1516" y="100"/>
                    <a:pt x="1266" y="1"/>
                    <a:pt x="1018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>
              <a:extLst>
                <a:ext uri="{FF2B5EF4-FFF2-40B4-BE49-F238E27FC236}">
                  <a16:creationId xmlns:a16="http://schemas.microsoft.com/office/drawing/2014/main" id="{4CCBD4E6-3AFA-5339-D746-A5C4500A7F15}"/>
                </a:ext>
              </a:extLst>
            </p:cNvPr>
            <p:cNvSpPr/>
            <p:nvPr/>
          </p:nvSpPr>
          <p:spPr>
            <a:xfrm rot="-2485966">
              <a:off x="8153341" y="1382362"/>
              <a:ext cx="136662" cy="124261"/>
            </a:xfrm>
            <a:custGeom>
              <a:avLst/>
              <a:gdLst/>
              <a:ahLst/>
              <a:cxnLst/>
              <a:rect l="l" t="t" r="r" b="b"/>
              <a:pathLst>
                <a:path w="5466" h="4970" extrusionOk="0">
                  <a:moveTo>
                    <a:pt x="2751" y="0"/>
                  </a:moveTo>
                  <a:cubicBezTo>
                    <a:pt x="2132" y="0"/>
                    <a:pt x="1511" y="230"/>
                    <a:pt x="1025" y="687"/>
                  </a:cubicBezTo>
                  <a:cubicBezTo>
                    <a:pt x="25" y="1616"/>
                    <a:pt x="1" y="3199"/>
                    <a:pt x="930" y="4199"/>
                  </a:cubicBezTo>
                  <a:cubicBezTo>
                    <a:pt x="1416" y="4710"/>
                    <a:pt x="2074" y="4969"/>
                    <a:pt x="2732" y="4969"/>
                  </a:cubicBezTo>
                  <a:cubicBezTo>
                    <a:pt x="3348" y="4969"/>
                    <a:pt x="3964" y="4743"/>
                    <a:pt x="4442" y="4283"/>
                  </a:cubicBezTo>
                  <a:cubicBezTo>
                    <a:pt x="5442" y="3342"/>
                    <a:pt x="5466" y="1770"/>
                    <a:pt x="4537" y="770"/>
                  </a:cubicBezTo>
                  <a:cubicBezTo>
                    <a:pt x="4054" y="256"/>
                    <a:pt x="3404" y="0"/>
                    <a:pt x="2751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>
              <a:extLst>
                <a:ext uri="{FF2B5EF4-FFF2-40B4-BE49-F238E27FC236}">
                  <a16:creationId xmlns:a16="http://schemas.microsoft.com/office/drawing/2014/main" id="{B7BC831D-6A36-E66F-F741-AC8CB34BF6A2}"/>
                </a:ext>
              </a:extLst>
            </p:cNvPr>
            <p:cNvSpPr/>
            <p:nvPr/>
          </p:nvSpPr>
          <p:spPr>
            <a:xfrm rot="-2485966">
              <a:off x="8172470" y="1402909"/>
              <a:ext cx="51230" cy="46304"/>
            </a:xfrm>
            <a:custGeom>
              <a:avLst/>
              <a:gdLst/>
              <a:ahLst/>
              <a:cxnLst/>
              <a:rect l="l" t="t" r="r" b="b"/>
              <a:pathLst>
                <a:path w="2049" h="1852" extrusionOk="0">
                  <a:moveTo>
                    <a:pt x="1012" y="1"/>
                  </a:moveTo>
                  <a:cubicBezTo>
                    <a:pt x="782" y="1"/>
                    <a:pt x="554" y="85"/>
                    <a:pt x="381" y="257"/>
                  </a:cubicBezTo>
                  <a:cubicBezTo>
                    <a:pt x="24" y="614"/>
                    <a:pt x="0" y="1198"/>
                    <a:pt x="357" y="1567"/>
                  </a:cubicBezTo>
                  <a:cubicBezTo>
                    <a:pt x="540" y="1756"/>
                    <a:pt x="780" y="1851"/>
                    <a:pt x="1021" y="1851"/>
                  </a:cubicBezTo>
                  <a:cubicBezTo>
                    <a:pt x="1250" y="1851"/>
                    <a:pt x="1481" y="1765"/>
                    <a:pt x="1667" y="1591"/>
                  </a:cubicBezTo>
                  <a:cubicBezTo>
                    <a:pt x="2024" y="1234"/>
                    <a:pt x="2048" y="662"/>
                    <a:pt x="1691" y="281"/>
                  </a:cubicBezTo>
                  <a:cubicBezTo>
                    <a:pt x="1506" y="97"/>
                    <a:pt x="1258" y="1"/>
                    <a:pt x="1012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>
              <a:extLst>
                <a:ext uri="{FF2B5EF4-FFF2-40B4-BE49-F238E27FC236}">
                  <a16:creationId xmlns:a16="http://schemas.microsoft.com/office/drawing/2014/main" id="{0F6728B6-B23E-207B-36EA-56B40EE55F08}"/>
                </a:ext>
              </a:extLst>
            </p:cNvPr>
            <p:cNvSpPr/>
            <p:nvPr/>
          </p:nvSpPr>
          <p:spPr>
            <a:xfrm rot="-2485966">
              <a:off x="8555086" y="1360667"/>
              <a:ext cx="136962" cy="124161"/>
            </a:xfrm>
            <a:custGeom>
              <a:avLst/>
              <a:gdLst/>
              <a:ahLst/>
              <a:cxnLst/>
              <a:rect l="l" t="t" r="r" b="b"/>
              <a:pathLst>
                <a:path w="5478" h="4966" extrusionOk="0">
                  <a:moveTo>
                    <a:pt x="2744" y="1"/>
                  </a:moveTo>
                  <a:cubicBezTo>
                    <a:pt x="2128" y="1"/>
                    <a:pt x="1509" y="227"/>
                    <a:pt x="1024" y="677"/>
                  </a:cubicBezTo>
                  <a:cubicBezTo>
                    <a:pt x="24" y="1618"/>
                    <a:pt x="1" y="3201"/>
                    <a:pt x="929" y="4190"/>
                  </a:cubicBezTo>
                  <a:cubicBezTo>
                    <a:pt x="1415" y="4707"/>
                    <a:pt x="2073" y="4966"/>
                    <a:pt x="2732" y="4966"/>
                  </a:cubicBezTo>
                  <a:cubicBezTo>
                    <a:pt x="3348" y="4966"/>
                    <a:pt x="3964" y="4739"/>
                    <a:pt x="4442" y="4285"/>
                  </a:cubicBezTo>
                  <a:cubicBezTo>
                    <a:pt x="5442" y="3344"/>
                    <a:pt x="5477" y="1773"/>
                    <a:pt x="4537" y="773"/>
                  </a:cubicBezTo>
                  <a:cubicBezTo>
                    <a:pt x="4052" y="257"/>
                    <a:pt x="3400" y="1"/>
                    <a:pt x="2744" y="1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>
              <a:extLst>
                <a:ext uri="{FF2B5EF4-FFF2-40B4-BE49-F238E27FC236}">
                  <a16:creationId xmlns:a16="http://schemas.microsoft.com/office/drawing/2014/main" id="{9AA9ABA1-4552-BD7A-81F1-39F9585775F8}"/>
                </a:ext>
              </a:extLst>
            </p:cNvPr>
            <p:cNvSpPr/>
            <p:nvPr/>
          </p:nvSpPr>
          <p:spPr>
            <a:xfrm rot="-2485966">
              <a:off x="8574308" y="1381377"/>
              <a:ext cx="51230" cy="46279"/>
            </a:xfrm>
            <a:custGeom>
              <a:avLst/>
              <a:gdLst/>
              <a:ahLst/>
              <a:cxnLst/>
              <a:rect l="l" t="t" r="r" b="b"/>
              <a:pathLst>
                <a:path w="2049" h="1851" extrusionOk="0">
                  <a:moveTo>
                    <a:pt x="1017" y="0"/>
                  </a:moveTo>
                  <a:cubicBezTo>
                    <a:pt x="789" y="0"/>
                    <a:pt x="560" y="84"/>
                    <a:pt x="382" y="257"/>
                  </a:cubicBezTo>
                  <a:cubicBezTo>
                    <a:pt x="25" y="614"/>
                    <a:pt x="1" y="1185"/>
                    <a:pt x="358" y="1566"/>
                  </a:cubicBezTo>
                  <a:cubicBezTo>
                    <a:pt x="529" y="1755"/>
                    <a:pt x="768" y="1851"/>
                    <a:pt x="1013" y="1851"/>
                  </a:cubicBezTo>
                  <a:cubicBezTo>
                    <a:pt x="1245" y="1851"/>
                    <a:pt x="1482" y="1764"/>
                    <a:pt x="1668" y="1590"/>
                  </a:cubicBezTo>
                  <a:cubicBezTo>
                    <a:pt x="2025" y="1233"/>
                    <a:pt x="2049" y="649"/>
                    <a:pt x="1691" y="280"/>
                  </a:cubicBezTo>
                  <a:cubicBezTo>
                    <a:pt x="1507" y="96"/>
                    <a:pt x="1262" y="0"/>
                    <a:pt x="1017" y="0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>
              <a:extLst>
                <a:ext uri="{FF2B5EF4-FFF2-40B4-BE49-F238E27FC236}">
                  <a16:creationId xmlns:a16="http://schemas.microsoft.com/office/drawing/2014/main" id="{41A889AB-883F-AA8F-1CC9-610DAD879872}"/>
                </a:ext>
              </a:extLst>
            </p:cNvPr>
            <p:cNvSpPr/>
            <p:nvPr/>
          </p:nvSpPr>
          <p:spPr>
            <a:xfrm rot="-2485966">
              <a:off x="8254274" y="1568119"/>
              <a:ext cx="136962" cy="124386"/>
            </a:xfrm>
            <a:custGeom>
              <a:avLst/>
              <a:gdLst/>
              <a:ahLst/>
              <a:cxnLst/>
              <a:rect l="l" t="t" r="r" b="b"/>
              <a:pathLst>
                <a:path w="5478" h="4975" extrusionOk="0">
                  <a:moveTo>
                    <a:pt x="2739" y="0"/>
                  </a:moveTo>
                  <a:cubicBezTo>
                    <a:pt x="2125" y="0"/>
                    <a:pt x="1508" y="227"/>
                    <a:pt x="1025" y="681"/>
                  </a:cubicBezTo>
                  <a:cubicBezTo>
                    <a:pt x="25" y="1622"/>
                    <a:pt x="1" y="3193"/>
                    <a:pt x="941" y="4193"/>
                  </a:cubicBezTo>
                  <a:cubicBezTo>
                    <a:pt x="1435" y="4712"/>
                    <a:pt x="2095" y="4974"/>
                    <a:pt x="2754" y="4974"/>
                  </a:cubicBezTo>
                  <a:cubicBezTo>
                    <a:pt x="3366" y="4974"/>
                    <a:pt x="3978" y="4747"/>
                    <a:pt x="4454" y="4289"/>
                  </a:cubicBezTo>
                  <a:cubicBezTo>
                    <a:pt x="5442" y="3348"/>
                    <a:pt x="5478" y="1764"/>
                    <a:pt x="4537" y="776"/>
                  </a:cubicBezTo>
                  <a:cubicBezTo>
                    <a:pt x="4051" y="259"/>
                    <a:pt x="3396" y="0"/>
                    <a:pt x="2739" y="0"/>
                  </a:cubicBezTo>
                  <a:close/>
                </a:path>
              </a:pathLst>
            </a:custGeom>
            <a:solidFill>
              <a:srgbClr val="F0D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>
              <a:extLst>
                <a:ext uri="{FF2B5EF4-FFF2-40B4-BE49-F238E27FC236}">
                  <a16:creationId xmlns:a16="http://schemas.microsoft.com/office/drawing/2014/main" id="{4E6CEB8B-1B56-9AD1-F4B6-8736481201A4}"/>
                </a:ext>
              </a:extLst>
            </p:cNvPr>
            <p:cNvSpPr/>
            <p:nvPr/>
          </p:nvSpPr>
          <p:spPr>
            <a:xfrm rot="-2485966">
              <a:off x="8273865" y="1588838"/>
              <a:ext cx="51530" cy="46304"/>
            </a:xfrm>
            <a:custGeom>
              <a:avLst/>
              <a:gdLst/>
              <a:ahLst/>
              <a:cxnLst/>
              <a:rect l="l" t="t" r="r" b="b"/>
              <a:pathLst>
                <a:path w="2061" h="1852" extrusionOk="0">
                  <a:moveTo>
                    <a:pt x="1030" y="1"/>
                  </a:moveTo>
                  <a:cubicBezTo>
                    <a:pt x="801" y="1"/>
                    <a:pt x="572" y="85"/>
                    <a:pt x="394" y="257"/>
                  </a:cubicBezTo>
                  <a:cubicBezTo>
                    <a:pt x="37" y="614"/>
                    <a:pt x="1" y="1186"/>
                    <a:pt x="358" y="1567"/>
                  </a:cubicBezTo>
                  <a:cubicBezTo>
                    <a:pt x="535" y="1756"/>
                    <a:pt x="778" y="1851"/>
                    <a:pt x="1022" y="1851"/>
                  </a:cubicBezTo>
                  <a:cubicBezTo>
                    <a:pt x="1254" y="1851"/>
                    <a:pt x="1488" y="1765"/>
                    <a:pt x="1668" y="1591"/>
                  </a:cubicBezTo>
                  <a:cubicBezTo>
                    <a:pt x="2025" y="1233"/>
                    <a:pt x="2061" y="650"/>
                    <a:pt x="1704" y="281"/>
                  </a:cubicBezTo>
                  <a:cubicBezTo>
                    <a:pt x="1519" y="96"/>
                    <a:pt x="1274" y="1"/>
                    <a:pt x="1030" y="1"/>
                  </a:cubicBezTo>
                  <a:close/>
                </a:path>
              </a:pathLst>
            </a:custGeom>
            <a:solidFill>
              <a:srgbClr val="FFFFFF">
                <a:alpha val="3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Ludwig van Beethoven, foi responsável por algumas das sinfonias e ...">
            <a:extLst>
              <a:ext uri="{FF2B5EF4-FFF2-40B4-BE49-F238E27FC236}">
                <a16:creationId xmlns:a16="http://schemas.microsoft.com/office/drawing/2014/main" id="{C93F881D-6F31-F4F9-7177-E64E5370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" t="302" r="1534" b="30767"/>
          <a:stretch/>
        </p:blipFill>
        <p:spPr>
          <a:xfrm>
            <a:off x="3290194" y="1960596"/>
            <a:ext cx="2692715" cy="2569233"/>
          </a:xfrm>
          <a:prstGeom prst="flowChartConnector">
            <a:avLst/>
          </a:prstGeom>
        </p:spPr>
      </p:pic>
      <p:sp>
        <p:nvSpPr>
          <p:cNvPr id="3" name="Google Shape;1084;p40">
            <a:extLst>
              <a:ext uri="{FF2B5EF4-FFF2-40B4-BE49-F238E27FC236}">
                <a16:creationId xmlns:a16="http://schemas.microsoft.com/office/drawing/2014/main" id="{C55ED887-8BCA-0D01-ED68-B88F96CBB3D2}"/>
              </a:ext>
            </a:extLst>
          </p:cNvPr>
          <p:cNvSpPr txBox="1">
            <a:spLocks/>
          </p:cNvSpPr>
          <p:nvPr/>
        </p:nvSpPr>
        <p:spPr>
          <a:xfrm>
            <a:off x="1052210" y="1679334"/>
            <a:ext cx="255949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0" i="0" u="none" strike="noStrike" cap="none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Umzug</a:t>
            </a:r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 nach </a:t>
            </a:r>
            <a:r>
              <a:rPr lang="cs-CZ" err="1">
                <a:solidFill>
                  <a:schemeClr val="accent3">
                    <a:lumMod val="75000"/>
                  </a:schemeClr>
                </a:solidFill>
              </a:rPr>
              <a:t>Wien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Google Shape;1088;p40">
            <a:extLst>
              <a:ext uri="{FF2B5EF4-FFF2-40B4-BE49-F238E27FC236}">
                <a16:creationId xmlns:a16="http://schemas.microsoft.com/office/drawing/2014/main" id="{BF1273A7-F3BA-253B-CE9D-2EB8CD7B80A8}"/>
              </a:ext>
            </a:extLst>
          </p:cNvPr>
          <p:cNvSpPr txBox="1">
            <a:spLocks/>
          </p:cNvSpPr>
          <p:nvPr/>
        </p:nvSpPr>
        <p:spPr>
          <a:xfrm>
            <a:off x="5702152" y="3812126"/>
            <a:ext cx="2706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0" i="0" u="none" strike="noStrike" cap="none">
                <a:solidFill>
                  <a:schemeClr val="accen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sz="1400" b="1" i="0" u="none" strike="noStrike" cap="none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de-DE">
                <a:solidFill>
                  <a:schemeClr val="accent3">
                    <a:lumMod val="75000"/>
                  </a:schemeClr>
                </a:solidFill>
              </a:rPr>
              <a:t>die letzte, </a:t>
            </a:r>
            <a:endParaRPr lang="cs-CZ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de-DE">
                <a:solidFill>
                  <a:schemeClr val="accent3">
                    <a:lumMod val="75000"/>
                  </a:schemeClr>
                </a:solidFill>
              </a:rPr>
              <a:t>die neunte Sinfonie</a:t>
            </a:r>
            <a:endParaRPr lang="en-US" err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7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>
          <a:extLst>
            <a:ext uri="{FF2B5EF4-FFF2-40B4-BE49-F238E27FC236}">
              <a16:creationId xmlns:a16="http://schemas.microsoft.com/office/drawing/2014/main" id="{AE938976-7177-2549-BF0D-C43993A4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>
            <a:extLst>
              <a:ext uri="{FF2B5EF4-FFF2-40B4-BE49-F238E27FC236}">
                <a16:creationId xmlns:a16="http://schemas.microsoft.com/office/drawing/2014/main" id="{D4BD0C70-B106-E96A-FEE1-B1F64B6B89AC}"/>
              </a:ext>
            </a:extLst>
          </p:cNvPr>
          <p:cNvSpPr/>
          <p:nvPr/>
        </p:nvSpPr>
        <p:spPr>
          <a:xfrm>
            <a:off x="663397" y="3184075"/>
            <a:ext cx="918000" cy="9180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4">
            <a:extLst>
              <a:ext uri="{FF2B5EF4-FFF2-40B4-BE49-F238E27FC236}">
                <a16:creationId xmlns:a16="http://schemas.microsoft.com/office/drawing/2014/main" id="{03CE7A4F-3AB0-30F4-5A31-B0D2BD2FF4FF}"/>
              </a:ext>
            </a:extLst>
          </p:cNvPr>
          <p:cNvSpPr/>
          <p:nvPr/>
        </p:nvSpPr>
        <p:spPr>
          <a:xfrm>
            <a:off x="4617372" y="1689475"/>
            <a:ext cx="918000" cy="9180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4">
            <a:extLst>
              <a:ext uri="{FF2B5EF4-FFF2-40B4-BE49-F238E27FC236}">
                <a16:creationId xmlns:a16="http://schemas.microsoft.com/office/drawing/2014/main" id="{645AECA3-8460-8CB8-1649-D8AAAEF2803F}"/>
              </a:ext>
            </a:extLst>
          </p:cNvPr>
          <p:cNvSpPr/>
          <p:nvPr/>
        </p:nvSpPr>
        <p:spPr>
          <a:xfrm>
            <a:off x="4617372" y="3184075"/>
            <a:ext cx="918000" cy="9180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4">
            <a:extLst>
              <a:ext uri="{FF2B5EF4-FFF2-40B4-BE49-F238E27FC236}">
                <a16:creationId xmlns:a16="http://schemas.microsoft.com/office/drawing/2014/main" id="{A6376E79-D923-D363-6AF7-2C54C1036383}"/>
              </a:ext>
            </a:extLst>
          </p:cNvPr>
          <p:cNvSpPr/>
          <p:nvPr/>
        </p:nvSpPr>
        <p:spPr>
          <a:xfrm>
            <a:off x="663397" y="1689475"/>
            <a:ext cx="918000" cy="918000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4">
            <a:extLst>
              <a:ext uri="{FF2B5EF4-FFF2-40B4-BE49-F238E27FC236}">
                <a16:creationId xmlns:a16="http://schemas.microsoft.com/office/drawing/2014/main" id="{EA0B9FD7-A28E-E1D9-F42C-40861C6F9E39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Komponieren</a:t>
            </a:r>
          </a:p>
        </p:txBody>
      </p:sp>
      <p:sp>
        <p:nvSpPr>
          <p:cNvPr id="838" name="Google Shape;838;p34">
            <a:extLst>
              <a:ext uri="{FF2B5EF4-FFF2-40B4-BE49-F238E27FC236}">
                <a16:creationId xmlns:a16="http://schemas.microsoft.com/office/drawing/2014/main" id="{891038F9-D8D6-2BF7-DE5F-BA9533251AA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721679" y="3249050"/>
            <a:ext cx="2706600" cy="6439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1900"/>
              <a:t>Solo- und Kammerkompositionen</a:t>
            </a:r>
            <a:endParaRPr lang="en-US" sz="1900"/>
          </a:p>
        </p:txBody>
      </p:sp>
      <p:sp>
        <p:nvSpPr>
          <p:cNvPr id="839" name="Google Shape;839;p34">
            <a:extLst>
              <a:ext uri="{FF2B5EF4-FFF2-40B4-BE49-F238E27FC236}">
                <a16:creationId xmlns:a16="http://schemas.microsoft.com/office/drawing/2014/main" id="{6AAC2393-307D-0602-1858-8803E5C3D1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031" y="3184075"/>
            <a:ext cx="731400" cy="83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40" name="Google Shape;840;p34">
            <a:extLst>
              <a:ext uri="{FF2B5EF4-FFF2-40B4-BE49-F238E27FC236}">
                <a16:creationId xmlns:a16="http://schemas.microsoft.com/office/drawing/2014/main" id="{D23E155D-C452-C249-C080-0A2667ACF9A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721678" y="1769675"/>
            <a:ext cx="2706600" cy="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de-DE"/>
              <a:t>Neun Sinfonien</a:t>
            </a:r>
          </a:p>
        </p:txBody>
      </p:sp>
      <p:sp>
        <p:nvSpPr>
          <p:cNvPr id="841" name="Google Shape;841;p34">
            <a:extLst>
              <a:ext uri="{FF2B5EF4-FFF2-40B4-BE49-F238E27FC236}">
                <a16:creationId xmlns:a16="http://schemas.microsoft.com/office/drawing/2014/main" id="{39A9F9B1-40CB-6FC9-B6F3-F7BA6B8C6A93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693031" y="1689550"/>
            <a:ext cx="732300" cy="83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42" name="Google Shape;842;p34">
            <a:extLst>
              <a:ext uri="{FF2B5EF4-FFF2-40B4-BE49-F238E27FC236}">
                <a16:creationId xmlns:a16="http://schemas.microsoft.com/office/drawing/2014/main" id="{CAE8A3A7-0D66-3E29-8DC2-72DA84CA7F8A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774003" y="3849277"/>
            <a:ext cx="2706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>
                <a:solidFill>
                  <a:schemeClr val="accent3">
                    <a:lumMod val="75000"/>
                  </a:schemeClr>
                </a:solidFill>
              </a:rPr>
              <a:t>Für Elise</a:t>
            </a:r>
            <a:endParaRPr lang="en-US" sz="120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accent3">
                    <a:lumMod val="75000"/>
                  </a:schemeClr>
                </a:solidFill>
              </a:rPr>
              <a:t>Tripelkonzert für Klavier, Violine und Cello</a:t>
            </a:r>
            <a:r>
              <a:rPr lang="en" sz="1200">
                <a:solidFill>
                  <a:schemeClr val="accent3">
                    <a:lumMod val="75000"/>
                  </a:schemeClr>
                </a:solidFill>
              </a:rPr>
              <a:t> C dur op. 56</a:t>
            </a:r>
          </a:p>
        </p:txBody>
      </p:sp>
      <p:sp>
        <p:nvSpPr>
          <p:cNvPr id="843" name="Google Shape;843;p34">
            <a:extLst>
              <a:ext uri="{FF2B5EF4-FFF2-40B4-BE49-F238E27FC236}">
                <a16:creationId xmlns:a16="http://schemas.microsoft.com/office/drawing/2014/main" id="{9E8BCC8C-DB1F-83E6-F345-A41F71E169E5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5774003" y="3249050"/>
            <a:ext cx="2706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err="1"/>
              <a:t>Weitere</a:t>
            </a:r>
            <a:r>
              <a:rPr lang="en"/>
              <a:t> </a:t>
            </a:r>
            <a:r>
              <a:rPr lang="en" err="1"/>
              <a:t>wichtige</a:t>
            </a:r>
            <a:r>
              <a:rPr lang="en"/>
              <a:t> </a:t>
            </a:r>
            <a:r>
              <a:rPr lang="en" err="1"/>
              <a:t>Konzertwerke</a:t>
            </a:r>
            <a:endParaRPr lang="en-US" err="1"/>
          </a:p>
        </p:txBody>
      </p:sp>
      <p:sp>
        <p:nvSpPr>
          <p:cNvPr id="844" name="Google Shape;844;p34">
            <a:extLst>
              <a:ext uri="{FF2B5EF4-FFF2-40B4-BE49-F238E27FC236}">
                <a16:creationId xmlns:a16="http://schemas.microsoft.com/office/drawing/2014/main" id="{DF6AF883-D7B6-EE4F-57D2-0E705AD685BF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4681066" y="3184075"/>
            <a:ext cx="731400" cy="83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45" name="Google Shape;845;p34">
            <a:extLst>
              <a:ext uri="{FF2B5EF4-FFF2-40B4-BE49-F238E27FC236}">
                <a16:creationId xmlns:a16="http://schemas.microsoft.com/office/drawing/2014/main" id="{890C6315-2ECB-3A5B-EECF-5ABC63BA1C06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5774003" y="2115305"/>
            <a:ext cx="2706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200" err="1">
                <a:solidFill>
                  <a:schemeClr val="accent3">
                    <a:lumMod val="75000"/>
                  </a:schemeClr>
                </a:solidFill>
              </a:rPr>
              <a:t>Klavierkonzert</a:t>
            </a:r>
            <a:r>
              <a:rPr lang="cs-CZ" sz="1200">
                <a:solidFill>
                  <a:schemeClr val="accent3">
                    <a:lumMod val="75000"/>
                  </a:schemeClr>
                </a:solidFill>
              </a:rPr>
              <a:t> N</a:t>
            </a:r>
            <a:r>
              <a:rPr lang="en" sz="1200">
                <a:solidFill>
                  <a:schemeClr val="accent3">
                    <a:lumMod val="75000"/>
                  </a:schemeClr>
                </a:solidFill>
              </a:rPr>
              <a:t>. 5 Es dur op. 73 (</a:t>
            </a:r>
            <a:r>
              <a:rPr lang="cs-CZ" sz="1200" err="1">
                <a:solidFill>
                  <a:schemeClr val="accent3">
                    <a:lumMod val="75000"/>
                  </a:schemeClr>
                </a:solidFill>
              </a:rPr>
              <a:t>Kaiserkonzert</a:t>
            </a:r>
            <a:r>
              <a:rPr lang="en" sz="120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12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46" name="Google Shape;846;p34">
            <a:extLst>
              <a:ext uri="{FF2B5EF4-FFF2-40B4-BE49-F238E27FC236}">
                <a16:creationId xmlns:a16="http://schemas.microsoft.com/office/drawing/2014/main" id="{9F43955D-DC90-E274-840B-20422B7C967A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774003" y="1768175"/>
            <a:ext cx="27027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err="1"/>
              <a:t>Fünf</a:t>
            </a:r>
            <a:r>
              <a:rPr lang="en"/>
              <a:t> </a:t>
            </a:r>
            <a:r>
              <a:rPr lang="en" err="1"/>
              <a:t>Klavierkonzerte</a:t>
            </a:r>
            <a:endParaRPr lang="en-US" err="1"/>
          </a:p>
        </p:txBody>
      </p:sp>
      <p:sp>
        <p:nvSpPr>
          <p:cNvPr id="847" name="Google Shape;847;p34">
            <a:extLst>
              <a:ext uri="{FF2B5EF4-FFF2-40B4-BE49-F238E27FC236}">
                <a16:creationId xmlns:a16="http://schemas.microsoft.com/office/drawing/2014/main" id="{C8F8A160-36E9-8428-710A-0A0D4A990CEA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4677620" y="1684790"/>
            <a:ext cx="731400" cy="83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48" name="Google Shape;848;p34">
            <a:extLst>
              <a:ext uri="{FF2B5EF4-FFF2-40B4-BE49-F238E27FC236}">
                <a16:creationId xmlns:a16="http://schemas.microsoft.com/office/drawing/2014/main" id="{7225648C-6DBF-EB67-BD1F-485E560D50FB}"/>
              </a:ext>
            </a:extLst>
          </p:cNvPr>
          <p:cNvSpPr/>
          <p:nvPr/>
        </p:nvSpPr>
        <p:spPr>
          <a:xfrm>
            <a:off x="8530423" y="2856149"/>
            <a:ext cx="359662" cy="454840"/>
          </a:xfrm>
          <a:custGeom>
            <a:avLst/>
            <a:gdLst/>
            <a:ahLst/>
            <a:cxnLst/>
            <a:rect l="l" t="t" r="r" b="b"/>
            <a:pathLst>
              <a:path w="3178" h="4019" extrusionOk="0">
                <a:moveTo>
                  <a:pt x="2623" y="1"/>
                </a:moveTo>
                <a:lnTo>
                  <a:pt x="575" y="498"/>
                </a:lnTo>
                <a:cubicBezTo>
                  <a:pt x="556" y="498"/>
                  <a:pt x="517" y="537"/>
                  <a:pt x="517" y="575"/>
                </a:cubicBezTo>
                <a:lnTo>
                  <a:pt x="977" y="3006"/>
                </a:lnTo>
                <a:cubicBezTo>
                  <a:pt x="918" y="2980"/>
                  <a:pt x="852" y="2967"/>
                  <a:pt x="783" y="2967"/>
                </a:cubicBezTo>
                <a:cubicBezTo>
                  <a:pt x="651" y="2967"/>
                  <a:pt x="509" y="3014"/>
                  <a:pt x="383" y="3102"/>
                </a:cubicBezTo>
                <a:cubicBezTo>
                  <a:pt x="96" y="3293"/>
                  <a:pt x="1" y="3637"/>
                  <a:pt x="135" y="3848"/>
                </a:cubicBezTo>
                <a:cubicBezTo>
                  <a:pt x="217" y="3961"/>
                  <a:pt x="359" y="4019"/>
                  <a:pt x="512" y="4019"/>
                </a:cubicBezTo>
                <a:cubicBezTo>
                  <a:pt x="644" y="4019"/>
                  <a:pt x="785" y="3975"/>
                  <a:pt x="900" y="3886"/>
                </a:cubicBezTo>
                <a:cubicBezTo>
                  <a:pt x="939" y="3886"/>
                  <a:pt x="939" y="3867"/>
                  <a:pt x="958" y="3848"/>
                </a:cubicBezTo>
                <a:cubicBezTo>
                  <a:pt x="1168" y="3657"/>
                  <a:pt x="1264" y="3370"/>
                  <a:pt x="1226" y="3082"/>
                </a:cubicBezTo>
                <a:lnTo>
                  <a:pt x="881" y="1341"/>
                </a:lnTo>
                <a:lnTo>
                  <a:pt x="2604" y="900"/>
                </a:lnTo>
                <a:lnTo>
                  <a:pt x="2891" y="2412"/>
                </a:lnTo>
                <a:cubicBezTo>
                  <a:pt x="2827" y="2384"/>
                  <a:pt x="2755" y="2369"/>
                  <a:pt x="2680" y="2369"/>
                </a:cubicBezTo>
                <a:cubicBezTo>
                  <a:pt x="2553" y="2369"/>
                  <a:pt x="2418" y="2412"/>
                  <a:pt x="2297" y="2508"/>
                </a:cubicBezTo>
                <a:cubicBezTo>
                  <a:pt x="2010" y="2700"/>
                  <a:pt x="1915" y="3025"/>
                  <a:pt x="2049" y="3255"/>
                </a:cubicBezTo>
                <a:cubicBezTo>
                  <a:pt x="2131" y="3367"/>
                  <a:pt x="2273" y="3425"/>
                  <a:pt x="2426" y="3425"/>
                </a:cubicBezTo>
                <a:cubicBezTo>
                  <a:pt x="2558" y="3425"/>
                  <a:pt x="2699" y="3382"/>
                  <a:pt x="2814" y="3293"/>
                </a:cubicBezTo>
                <a:cubicBezTo>
                  <a:pt x="2853" y="3293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39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4">
            <a:extLst>
              <a:ext uri="{FF2B5EF4-FFF2-40B4-BE49-F238E27FC236}">
                <a16:creationId xmlns:a16="http://schemas.microsoft.com/office/drawing/2014/main" id="{AC407A11-54AC-4F01-F86D-70BEBB5300F2}"/>
              </a:ext>
            </a:extLst>
          </p:cNvPr>
          <p:cNvSpPr/>
          <p:nvPr/>
        </p:nvSpPr>
        <p:spPr>
          <a:xfrm>
            <a:off x="7569318" y="686839"/>
            <a:ext cx="244905" cy="439449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4">
            <a:extLst>
              <a:ext uri="{FF2B5EF4-FFF2-40B4-BE49-F238E27FC236}">
                <a16:creationId xmlns:a16="http://schemas.microsoft.com/office/drawing/2014/main" id="{73D777E8-7259-954E-32A7-0AD4EC976F6E}"/>
              </a:ext>
            </a:extLst>
          </p:cNvPr>
          <p:cNvSpPr/>
          <p:nvPr/>
        </p:nvSpPr>
        <p:spPr>
          <a:xfrm>
            <a:off x="755663" y="4323832"/>
            <a:ext cx="359662" cy="456877"/>
          </a:xfrm>
          <a:custGeom>
            <a:avLst/>
            <a:gdLst/>
            <a:ahLst/>
            <a:cxnLst/>
            <a:rect l="l" t="t" r="r" b="b"/>
            <a:pathLst>
              <a:path w="3178" h="4037" extrusionOk="0">
                <a:moveTo>
                  <a:pt x="2623" y="1"/>
                </a:moveTo>
                <a:lnTo>
                  <a:pt x="575" y="499"/>
                </a:lnTo>
                <a:cubicBezTo>
                  <a:pt x="556" y="499"/>
                  <a:pt x="517" y="556"/>
                  <a:pt x="517" y="575"/>
                </a:cubicBezTo>
                <a:lnTo>
                  <a:pt x="977" y="3025"/>
                </a:lnTo>
                <a:cubicBezTo>
                  <a:pt x="913" y="2997"/>
                  <a:pt x="841" y="2981"/>
                  <a:pt x="765" y="2981"/>
                </a:cubicBezTo>
                <a:cubicBezTo>
                  <a:pt x="639" y="2981"/>
                  <a:pt x="504" y="3025"/>
                  <a:pt x="383" y="3121"/>
                </a:cubicBezTo>
                <a:cubicBezTo>
                  <a:pt x="96" y="3312"/>
                  <a:pt x="1" y="3638"/>
                  <a:pt x="135" y="3848"/>
                </a:cubicBezTo>
                <a:cubicBezTo>
                  <a:pt x="218" y="3973"/>
                  <a:pt x="364" y="4036"/>
                  <a:pt x="520" y="4036"/>
                </a:cubicBezTo>
                <a:cubicBezTo>
                  <a:pt x="650" y="4036"/>
                  <a:pt x="787" y="3993"/>
                  <a:pt x="900" y="3906"/>
                </a:cubicBezTo>
                <a:cubicBezTo>
                  <a:pt x="938" y="3906"/>
                  <a:pt x="938" y="3886"/>
                  <a:pt x="958" y="3848"/>
                </a:cubicBezTo>
                <a:cubicBezTo>
                  <a:pt x="1168" y="3657"/>
                  <a:pt x="1264" y="3370"/>
                  <a:pt x="1226" y="3083"/>
                </a:cubicBezTo>
                <a:lnTo>
                  <a:pt x="881" y="1341"/>
                </a:lnTo>
                <a:lnTo>
                  <a:pt x="2604" y="920"/>
                </a:lnTo>
                <a:lnTo>
                  <a:pt x="2891" y="2413"/>
                </a:lnTo>
                <a:cubicBezTo>
                  <a:pt x="2831" y="2393"/>
                  <a:pt x="2765" y="2382"/>
                  <a:pt x="2696" y="2382"/>
                </a:cubicBezTo>
                <a:cubicBezTo>
                  <a:pt x="2565" y="2382"/>
                  <a:pt x="2423" y="2421"/>
                  <a:pt x="2297" y="2508"/>
                </a:cubicBezTo>
                <a:cubicBezTo>
                  <a:pt x="2010" y="2700"/>
                  <a:pt x="1915" y="3044"/>
                  <a:pt x="2049" y="3255"/>
                </a:cubicBezTo>
                <a:cubicBezTo>
                  <a:pt x="2134" y="3372"/>
                  <a:pt x="2286" y="3436"/>
                  <a:pt x="2446" y="3436"/>
                </a:cubicBezTo>
                <a:cubicBezTo>
                  <a:pt x="2572" y="3436"/>
                  <a:pt x="2705" y="3397"/>
                  <a:pt x="2814" y="3312"/>
                </a:cubicBezTo>
                <a:cubicBezTo>
                  <a:pt x="2853" y="3312"/>
                  <a:pt x="2853" y="3274"/>
                  <a:pt x="2872" y="3255"/>
                </a:cubicBezTo>
                <a:cubicBezTo>
                  <a:pt x="3082" y="3063"/>
                  <a:pt x="3178" y="2776"/>
                  <a:pt x="3140" y="2489"/>
                </a:cubicBezTo>
                <a:lnTo>
                  <a:pt x="2719" y="58"/>
                </a:lnTo>
                <a:cubicBezTo>
                  <a:pt x="2719" y="20"/>
                  <a:pt x="2680" y="1"/>
                  <a:pt x="26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4">
            <a:extLst>
              <a:ext uri="{FF2B5EF4-FFF2-40B4-BE49-F238E27FC236}">
                <a16:creationId xmlns:a16="http://schemas.microsoft.com/office/drawing/2014/main" id="{42CE55FD-EC9B-B4CB-10A7-A86B930E9425}"/>
              </a:ext>
            </a:extLst>
          </p:cNvPr>
          <p:cNvSpPr/>
          <p:nvPr/>
        </p:nvSpPr>
        <p:spPr>
          <a:xfrm>
            <a:off x="1332161" y="4529651"/>
            <a:ext cx="125848" cy="99818"/>
          </a:xfrm>
          <a:custGeom>
            <a:avLst/>
            <a:gdLst/>
            <a:ahLst/>
            <a:cxnLst/>
            <a:rect l="l" t="t" r="r" b="b"/>
            <a:pathLst>
              <a:path w="1112" h="882" extrusionOk="0">
                <a:moveTo>
                  <a:pt x="575" y="1"/>
                </a:moveTo>
                <a:lnTo>
                  <a:pt x="479" y="383"/>
                </a:lnTo>
                <a:lnTo>
                  <a:pt x="1" y="441"/>
                </a:lnTo>
                <a:lnTo>
                  <a:pt x="479" y="498"/>
                </a:lnTo>
                <a:lnTo>
                  <a:pt x="575" y="881"/>
                </a:lnTo>
                <a:lnTo>
                  <a:pt x="633" y="498"/>
                </a:lnTo>
                <a:lnTo>
                  <a:pt x="1111" y="441"/>
                </a:lnTo>
                <a:lnTo>
                  <a:pt x="633" y="383"/>
                </a:lnTo>
                <a:lnTo>
                  <a:pt x="5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4">
            <a:extLst>
              <a:ext uri="{FF2B5EF4-FFF2-40B4-BE49-F238E27FC236}">
                <a16:creationId xmlns:a16="http://schemas.microsoft.com/office/drawing/2014/main" id="{6C259258-9EDE-FD51-0A0E-826584D0DBA6}"/>
              </a:ext>
            </a:extLst>
          </p:cNvPr>
          <p:cNvSpPr/>
          <p:nvPr/>
        </p:nvSpPr>
        <p:spPr>
          <a:xfrm>
            <a:off x="7752543" y="4176851"/>
            <a:ext cx="244905" cy="439449"/>
          </a:xfrm>
          <a:custGeom>
            <a:avLst/>
            <a:gdLst/>
            <a:ahLst/>
            <a:cxnLst/>
            <a:rect l="l" t="t" r="r" b="b"/>
            <a:pathLst>
              <a:path w="2164" h="3883" extrusionOk="0">
                <a:moveTo>
                  <a:pt x="2029" y="0"/>
                </a:moveTo>
                <a:lnTo>
                  <a:pt x="575" y="345"/>
                </a:lnTo>
                <a:cubicBezTo>
                  <a:pt x="536" y="345"/>
                  <a:pt x="517" y="402"/>
                  <a:pt x="517" y="422"/>
                </a:cubicBezTo>
                <a:lnTo>
                  <a:pt x="977" y="2872"/>
                </a:lnTo>
                <a:cubicBezTo>
                  <a:pt x="912" y="2843"/>
                  <a:pt x="838" y="2828"/>
                  <a:pt x="760" y="2828"/>
                </a:cubicBezTo>
                <a:cubicBezTo>
                  <a:pt x="630" y="2828"/>
                  <a:pt x="491" y="2871"/>
                  <a:pt x="383" y="2967"/>
                </a:cubicBezTo>
                <a:cubicBezTo>
                  <a:pt x="77" y="3159"/>
                  <a:pt x="0" y="3484"/>
                  <a:pt x="134" y="3695"/>
                </a:cubicBezTo>
                <a:cubicBezTo>
                  <a:pt x="218" y="3820"/>
                  <a:pt x="358" y="3883"/>
                  <a:pt x="512" y="3883"/>
                </a:cubicBezTo>
                <a:cubicBezTo>
                  <a:pt x="641" y="3883"/>
                  <a:pt x="778" y="3839"/>
                  <a:pt x="900" y="3752"/>
                </a:cubicBezTo>
                <a:cubicBezTo>
                  <a:pt x="919" y="3752"/>
                  <a:pt x="919" y="3714"/>
                  <a:pt x="957" y="3714"/>
                </a:cubicBezTo>
                <a:cubicBezTo>
                  <a:pt x="1168" y="3522"/>
                  <a:pt x="1264" y="3235"/>
                  <a:pt x="1206" y="2948"/>
                </a:cubicBezTo>
                <a:lnTo>
                  <a:pt x="900" y="1187"/>
                </a:lnTo>
                <a:lnTo>
                  <a:pt x="1379" y="1072"/>
                </a:lnTo>
                <a:cubicBezTo>
                  <a:pt x="1857" y="958"/>
                  <a:pt x="2163" y="479"/>
                  <a:pt x="20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0E889-4DBB-F812-1642-37FE20AAD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625" y="3824064"/>
            <a:ext cx="2706600" cy="572700"/>
          </a:xfrm>
        </p:spPr>
        <p:txBody>
          <a:bodyPr/>
          <a:lstStyle/>
          <a:p>
            <a:pPr marL="285750" indent="-1714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chemeClr val="accent3">
                    <a:lumMod val="75000"/>
                  </a:schemeClr>
                </a:solidFill>
              </a:rPr>
              <a:t>Klaviersonate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20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. 14 cis moll (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</a:rPr>
              <a:t>Monscheinsonate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) op. 27 </a:t>
            </a:r>
          </a:p>
        </p:txBody>
      </p:sp>
      <p:sp>
        <p:nvSpPr>
          <p:cNvPr id="4" name="Google Shape;845;p34">
            <a:extLst>
              <a:ext uri="{FF2B5EF4-FFF2-40B4-BE49-F238E27FC236}">
                <a16:creationId xmlns:a16="http://schemas.microsoft.com/office/drawing/2014/main" id="{9EBE2E41-DBEA-A3CD-B2CF-7FC7BFB79A19}"/>
              </a:ext>
            </a:extLst>
          </p:cNvPr>
          <p:cNvSpPr txBox="1">
            <a:spLocks/>
          </p:cNvSpPr>
          <p:nvPr/>
        </p:nvSpPr>
        <p:spPr>
          <a:xfrm>
            <a:off x="1724196" y="2108022"/>
            <a:ext cx="2766823" cy="97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71450" indent="-1714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200">
                <a:solidFill>
                  <a:schemeClr val="accent3">
                    <a:lumMod val="75000"/>
                  </a:schemeClr>
                </a:solidFill>
              </a:rPr>
              <a:t>Sinfonie 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. 5 c moll op. 67 (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</a:rPr>
              <a:t>Schicksalssinfonie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171450" indent="-1714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200">
                <a:solidFill>
                  <a:schemeClr val="accent3">
                    <a:lumMod val="75000"/>
                  </a:schemeClr>
                </a:solidFill>
              </a:rPr>
              <a:t>Sinfonie 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. 9 d moll op. 125 (Ode an die </a:t>
            </a:r>
            <a:r>
              <a:rPr lang="en-US" sz="1200" err="1">
                <a:solidFill>
                  <a:schemeClr val="accent3">
                    <a:lumMod val="75000"/>
                  </a:schemeClr>
                </a:solidFill>
              </a:rPr>
              <a:t>Freude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0" indent="0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1592"/>
      </p:ext>
    </p:extLst>
  </p:cSld>
  <p:clrMapOvr>
    <a:masterClrMapping/>
  </p:clrMapOvr>
</p:sld>
</file>

<file path=ppt/theme/theme1.xml><?xml version="1.0" encoding="utf-8"?>
<a:theme xmlns:a="http://schemas.openxmlformats.org/drawingml/2006/main" name="Luthier Workshop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7E6D5"/>
      </a:accent1>
      <a:accent2>
        <a:srgbClr val="623C16"/>
      </a:accent2>
      <a:accent3>
        <a:srgbClr val="895F36"/>
      </a:accent3>
      <a:accent4>
        <a:srgbClr val="F7E6D5"/>
      </a:accent4>
      <a:accent5>
        <a:srgbClr val="F0D1B1"/>
      </a:accent5>
      <a:accent6>
        <a:srgbClr val="FFF5EB"/>
      </a:accent6>
      <a:hlink>
        <a:srgbClr val="623C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Předvádění na obrazovce (16:9)</PresentationFormat>
  <Paragraphs>184</Paragraphs>
  <Slides>23</Slides>
  <Notes>23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Anaheim</vt:lpstr>
      <vt:lpstr>Arial</vt:lpstr>
      <vt:lpstr>Barlow</vt:lpstr>
      <vt:lpstr>Exo</vt:lpstr>
      <vt:lpstr>Open Sans</vt:lpstr>
      <vt:lpstr>Playfair Display Black</vt:lpstr>
      <vt:lpstr>Red Hat Display</vt:lpstr>
      <vt:lpstr>Luthier Workshop by Slidesgo</vt:lpstr>
      <vt:lpstr>Ludwig van Beethoven</vt:lpstr>
      <vt:lpstr>Informationen</vt:lpstr>
      <vt:lpstr>Leben</vt:lpstr>
      <vt:lpstr>Leben</vt:lpstr>
      <vt:lpstr>Leben</vt:lpstr>
      <vt:lpstr>Leben</vt:lpstr>
      <vt:lpstr>Leben</vt:lpstr>
      <vt:lpstr>Leben</vt:lpstr>
      <vt:lpstr>Komponieren</vt:lpstr>
      <vt:lpstr>Probe</vt:lpstr>
      <vt:lpstr>Fragen</vt:lpstr>
      <vt:lpstr>Quiz</vt:lpstr>
      <vt:lpstr>Wo war L. van Beethoven geboren?</vt:lpstr>
      <vt:lpstr>Wo war L. van Beethoven geboren?</vt:lpstr>
      <vt:lpstr>Beethovens Lehrer war..</vt:lpstr>
      <vt:lpstr>Beethovens Lehrer war..</vt:lpstr>
      <vt:lpstr>Wie viele Sinfonien hat Beethoven geschrieben?</vt:lpstr>
      <vt:lpstr>Wie viele Sinfonien hat Beethoven geschrieben?</vt:lpstr>
      <vt:lpstr>Wie heißt Beethoven? 9. Symphonie?</vt:lpstr>
      <vt:lpstr>Wie heißt Beethoven? 9. Symphonie?</vt:lpstr>
      <vt:lpstr>Beethoven hatte Probleme mit...</vt:lpstr>
      <vt:lpstr>Beethoven hatte Probleme mit...</vt:lpstr>
      <vt:lpstr>Ressourcen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Ludwig van Beethoven</dc:title>
  <dc:creator>Václav Vrba</dc:creator>
  <cp:lastModifiedBy>Vrba Vaclav</cp:lastModifiedBy>
  <cp:revision>1</cp:revision>
  <dcterms:modified xsi:type="dcterms:W3CDTF">2024-03-12T15:58:19Z</dcterms:modified>
</cp:coreProperties>
</file>