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udiowide"/>
      <p:regular r:id="rId15"/>
    </p:embeddedFont>
    <p:embeddedFont>
      <p:font typeface="Titillium Web SemiBold"/>
      <p:regular r:id="rId16"/>
      <p:bold r:id="rId17"/>
      <p:italic r:id="rId18"/>
      <p:boldItalic r:id="rId19"/>
    </p:embeddedFont>
    <p:embeddedFont>
      <p:font typeface="Titillium Web"/>
      <p:regular r:id="rId20"/>
      <p:bold r:id="rId21"/>
      <p:italic r:id="rId22"/>
      <p:boldItalic r:id="rId23"/>
    </p:embeddedFont>
    <p:embeddedFont>
      <p:font typeface="Abe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regular.fntdata"/><Relationship Id="rId11" Type="http://schemas.openxmlformats.org/officeDocument/2006/relationships/slide" Target="slides/slide6.xml"/><Relationship Id="rId22" Type="http://schemas.openxmlformats.org/officeDocument/2006/relationships/font" Target="fonts/TitilliumWeb-italic.fntdata"/><Relationship Id="rId10" Type="http://schemas.openxmlformats.org/officeDocument/2006/relationships/slide" Target="slides/slide5.xml"/><Relationship Id="rId21" Type="http://schemas.openxmlformats.org/officeDocument/2006/relationships/font" Target="fonts/TitilliumWeb-bold.fntdata"/><Relationship Id="rId13" Type="http://schemas.openxmlformats.org/officeDocument/2006/relationships/slide" Target="slides/slide8.xml"/><Relationship Id="rId24" Type="http://schemas.openxmlformats.org/officeDocument/2006/relationships/font" Target="fonts/Abel-regular.fntdata"/><Relationship Id="rId12" Type="http://schemas.openxmlformats.org/officeDocument/2006/relationships/slide" Target="slides/slide7.xml"/><Relationship Id="rId23" Type="http://schemas.openxmlformats.org/officeDocument/2006/relationships/font" Target="fonts/TitilliumWeb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udiowide-regular.fntdata"/><Relationship Id="rId14" Type="http://schemas.openxmlformats.org/officeDocument/2006/relationships/slide" Target="slides/slide9.xml"/><Relationship Id="rId17" Type="http://schemas.openxmlformats.org/officeDocument/2006/relationships/font" Target="fonts/TitilliumWebSemiBold-bold.fntdata"/><Relationship Id="rId16" Type="http://schemas.openxmlformats.org/officeDocument/2006/relationships/font" Target="fonts/TitilliumWeb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tilliumWeb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TitilliumWeb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b7a0894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b7a0894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7b913b20cda4c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7b913b20cda4c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b7a0894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b7a0894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b7a0894a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b7a0894a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b7a0894a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b7a0894a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b7a0894a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b7a0894a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b7a0894a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b7a0894a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b7a0894a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b7a0894a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de.wikipedia.org/wiki/K%C3%BCnstliche_Intelligenz" TargetMode="External"/><Relationship Id="rId5" Type="http://schemas.openxmlformats.org/officeDocument/2006/relationships/hyperlink" Target="https://de.statista.com/infografik/amp/15411/risiko-und-nutzen-von-ki/" TargetMode="External"/><Relationship Id="rId6" Type="http://schemas.openxmlformats.org/officeDocument/2006/relationships/hyperlink" Target="https://www.kunstplaza.de/trends/ki-kunst-k" TargetMode="External"/><Relationship Id="rId7" Type="http://schemas.openxmlformats.org/officeDocument/2006/relationships/hyperlink" Target="https://www.kunstloft.de/magazin/ki-kunst/" TargetMode="External"/><Relationship Id="rId8" Type="http://schemas.openxmlformats.org/officeDocument/2006/relationships/hyperlink" Target="https://www.br.de/radio/bayern2/sendungen/zuendfunk/fail-of-the-week-kunst-online-100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60325" y="-73475"/>
            <a:ext cx="9813000" cy="5277000"/>
          </a:xfrm>
          <a:prstGeom prst="rect">
            <a:avLst/>
          </a:prstGeom>
          <a:solidFill>
            <a:srgbClr val="0120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391846" y="-3206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533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Künstliche Intelligenz in  der Kunst </a:t>
            </a:r>
            <a:endParaRPr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962950"/>
            <a:ext cx="8520600" cy="79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2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Anna Libicherová</a:t>
            </a:r>
            <a:endParaRPr sz="325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cs" sz="32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DSD II</a:t>
            </a:r>
            <a:endParaRPr sz="325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cs" sz="32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Christliches Gymnasium</a:t>
            </a:r>
            <a:endParaRPr sz="325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951438" y="2425522"/>
            <a:ext cx="7401418" cy="7416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204C"/>
                </a:solidFill>
                <a:latin typeface="Audiowide"/>
              </a:rPr>
              <a:t>Soll der Staat Gesetze erlassen,</a:t>
            </a:r>
            <a:b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204C"/>
                </a:solidFill>
                <a:latin typeface="Audiowide"/>
              </a:rPr>
            </a:br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204C"/>
                </a:solidFill>
                <a:latin typeface="Audiowide"/>
              </a:rPr>
              <a:t>die den Handel mit Werken</a:t>
            </a:r>
          </a:p>
        </p:txBody>
      </p:sp>
      <p:sp>
        <p:nvSpPr>
          <p:cNvPr id="62" name="Google Shape;62;p13"/>
          <p:cNvSpPr/>
          <p:nvPr/>
        </p:nvSpPr>
        <p:spPr>
          <a:xfrm>
            <a:off x="2659950" y="3462971"/>
            <a:ext cx="4172448" cy="279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1204C"/>
                </a:solidFill>
                <a:latin typeface="Audiowide"/>
              </a:rPr>
              <a:t>der KI begrenzen?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594350" y="448600"/>
            <a:ext cx="2808000" cy="4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5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EINFÜHRUNG</a:t>
            </a:r>
            <a:endParaRPr sz="25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594350" y="906400"/>
            <a:ext cx="4778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Definition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Kontroversion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79850" y="-52425"/>
            <a:ext cx="9301200" cy="5246100"/>
          </a:xfrm>
          <a:prstGeom prst="rect">
            <a:avLst/>
          </a:prstGeom>
          <a:solidFill>
            <a:srgbClr val="01204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72658" y="48291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075" y="361950"/>
            <a:ext cx="470092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1950"/>
            <a:ext cx="4419599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-79850" y="4781550"/>
            <a:ext cx="4419600" cy="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816500" y="46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INHALT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816500" y="1160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Einführung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KI in der Kunst - Vorteile und Nachteile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Grafik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Fazit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Quelle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88" y="0"/>
            <a:ext cx="72188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77900" y="40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Ist </a:t>
            </a:r>
            <a:r>
              <a:rPr lang="cs" sz="25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Künstliche Intelligenz </a:t>
            </a:r>
            <a:endParaRPr sz="25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in der Kunst </a:t>
            </a:r>
            <a:endParaRPr sz="25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5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Chance oder Bedrohung?</a:t>
            </a:r>
            <a:endParaRPr sz="25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857325" y="22039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Experimentierfreudigkeit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Effizienz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Zugänglichkeit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729225" y="2203900"/>
            <a:ext cx="3999900" cy="298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Technische Probleme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Abhängigkeit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 sz="18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Mangel an Originalität</a:t>
            </a:r>
            <a:endParaRPr sz="1800">
              <a:solidFill>
                <a:schemeClr val="lt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72100" y="1550450"/>
            <a:ext cx="399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VORTEILE</a:t>
            </a:r>
            <a:endParaRPr sz="18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72000" y="1550438"/>
            <a:ext cx="399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rPr>
              <a:t>NACHTEILE</a:t>
            </a:r>
            <a:endParaRPr sz="1800">
              <a:solidFill>
                <a:schemeClr val="lt1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FAZIT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623400" y="146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Soll der Staat Gesetze erlassen, die den Handel mit Werken der KI begrenzen?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 SemiBold"/>
              <a:buChar char="●"/>
            </a:pPr>
            <a:r>
              <a:rPr lang="cs">
                <a:solidFill>
                  <a:schemeClr val="lt1"/>
                </a:solidFill>
              </a:rPr>
              <a:t>Zukunft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6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QUELLEN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258750" y="1152475"/>
            <a:ext cx="657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https://de.wikipedia.org/wiki/K%C3%BCnstliche_Intelligenz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https://de.statista.com/infografik/amp/15411/risiko-und-nutzen-von-ki/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https://www.kunstplaza.de/trends/ki-kunst-k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u="sng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https://www.kunstloft.de/magazin/ki-kunst/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8"/>
              </a:rPr>
              <a:t>https://www.br.de/radio/bayern2/sendungen/zuendfunk/fail-of-the-week-kunst-online-100.html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https://www.swr.de/swr2/leben-und-gesellschaft/kritik-an-ki-bildgenerator-app-lensa-100.html</a:t>
            </a:r>
            <a:endParaRPr sz="1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1670787" y="1578259"/>
            <a:ext cx="5901713" cy="19869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udiowide"/>
              </a:rPr>
              <a:t>DANKE</a:t>
            </a:r>
            <a:b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udiowide"/>
              </a:rPr>
            </a:br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udiowide"/>
              </a:rPr>
              <a:t>FÜR IHRE</a:t>
            </a:r>
            <a:b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udiowide"/>
              </a:rPr>
            </a:br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udiowide"/>
              </a:rPr>
              <a:t>AUFMERKSAMKEIT</a:t>
            </a: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