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80" d="100"/>
          <a:sy n="80" d="100"/>
        </p:scale>
        <p:origin x="148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5DEBD76-E53F-467C-B4AD-34E3108AADFE}" type="datetimeFigureOut">
              <a:rPr lang="cs-CZ" smtClean="0"/>
              <a:t>02.03.2024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1D371DD-FB90-4F28-BC66-541DDE1EB4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BD76-E53F-467C-B4AD-34E3108AADFE}" type="datetimeFigureOut">
              <a:rPr lang="cs-CZ" smtClean="0"/>
              <a:t>02.03.2024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1DD-FB90-4F28-BC66-541DDE1EB4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BD76-E53F-467C-B4AD-34E3108AADFE}" type="datetimeFigureOut">
              <a:rPr lang="cs-CZ" smtClean="0"/>
              <a:t>02.03.2024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1DD-FB90-4F28-BC66-541DDE1EB4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BD76-E53F-467C-B4AD-34E3108AADFE}" type="datetimeFigureOut">
              <a:rPr lang="cs-CZ" smtClean="0"/>
              <a:t>02.03.2024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1DD-FB90-4F28-BC66-541DDE1EB4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BD76-E53F-467C-B4AD-34E3108AADFE}" type="datetimeFigureOut">
              <a:rPr lang="cs-CZ" smtClean="0"/>
              <a:t>02.03.2024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1DD-FB90-4F28-BC66-541DDE1EB4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BD76-E53F-467C-B4AD-34E3108AADFE}" type="datetimeFigureOut">
              <a:rPr lang="cs-CZ" smtClean="0"/>
              <a:t>02.03.2024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1DD-FB90-4F28-BC66-541DDE1EB4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DEBD76-E53F-467C-B4AD-34E3108AADFE}" type="datetimeFigureOut">
              <a:rPr lang="cs-CZ" smtClean="0"/>
              <a:t>02.03.2024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D371DD-FB90-4F28-BC66-541DDE1EB4FC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5DEBD76-E53F-467C-B4AD-34E3108AADFE}" type="datetimeFigureOut">
              <a:rPr lang="cs-CZ" smtClean="0"/>
              <a:t>02.03.2024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1D371DD-FB90-4F28-BC66-541DDE1EB4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BD76-E53F-467C-B4AD-34E3108AADFE}" type="datetimeFigureOut">
              <a:rPr lang="cs-CZ" smtClean="0"/>
              <a:t>02.03.2024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1DD-FB90-4F28-BC66-541DDE1EB4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BD76-E53F-467C-B4AD-34E3108AADFE}" type="datetimeFigureOut">
              <a:rPr lang="cs-CZ" smtClean="0"/>
              <a:t>02.03.2024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1DD-FB90-4F28-BC66-541DDE1EB4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BD76-E53F-467C-B4AD-34E3108AADFE}" type="datetimeFigureOut">
              <a:rPr lang="cs-CZ" smtClean="0"/>
              <a:t>02.03.2024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1DD-FB90-4F28-BC66-541DDE1EB4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5DEBD76-E53F-467C-B4AD-34E3108AADFE}" type="datetimeFigureOut">
              <a:rPr lang="cs-CZ" smtClean="0"/>
              <a:t>02.03.2024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1D371DD-FB90-4F28-BC66-541DDE1EB4F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96222" y="1340768"/>
            <a:ext cx="41764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>
                <a:latin typeface="+mn-lt"/>
              </a:rPr>
              <a:t>Broušení</a:t>
            </a:r>
            <a:br>
              <a:rPr lang="cs-CZ" sz="5400" dirty="0">
                <a:latin typeface="+mn-lt"/>
              </a:rPr>
            </a:br>
            <a:endParaRPr lang="cs-CZ" sz="53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9086" y="6165304"/>
            <a:ext cx="3324913" cy="692696"/>
          </a:xfrm>
        </p:spPr>
        <p:txBody>
          <a:bodyPr>
            <a:normAutofit/>
          </a:bodyPr>
          <a:lstStyle/>
          <a:p>
            <a:pPr algn="r"/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43808" y="1602818"/>
            <a:ext cx="308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</a:rPr>
              <a:t>Stroje, nástroje, a využití</a:t>
            </a:r>
          </a:p>
        </p:txBody>
      </p:sp>
    </p:spTree>
    <p:extLst>
      <p:ext uri="{BB962C8B-B14F-4D97-AF65-F5344CB8AC3E}">
        <p14:creationId xmlns:p14="http://schemas.microsoft.com/office/powerpoint/2010/main" val="10210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to broušení?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5112"/>
          </a:xfrm>
        </p:spPr>
        <p:txBody>
          <a:bodyPr>
            <a:normAutofit/>
          </a:bodyPr>
          <a:lstStyle/>
          <a:p>
            <a:r>
              <a:rPr lang="cs-CZ" sz="1800" dirty="0"/>
              <a:t>metoda obrábění, která obrábí s nedefinovanou geometrií břitu</a:t>
            </a:r>
          </a:p>
          <a:p>
            <a:r>
              <a:rPr lang="cs-CZ" sz="1800" dirty="0"/>
              <a:t>dokončovací metoda tzv. obrábění </a:t>
            </a:r>
            <a:r>
              <a:rPr lang="cs-CZ" sz="1800" dirty="0" err="1"/>
              <a:t>mnohobřitým</a:t>
            </a:r>
            <a:r>
              <a:rPr lang="cs-CZ" sz="1800" dirty="0"/>
              <a:t> nástrojem  (zrna brusiva spojena s pojivem)</a:t>
            </a:r>
          </a:p>
          <a:p>
            <a:r>
              <a:rPr lang="cs-CZ" sz="1800" dirty="0"/>
              <a:t>výhody: </a:t>
            </a:r>
          </a:p>
          <a:p>
            <a:pPr marL="109728" indent="0">
              <a:buNone/>
            </a:pPr>
            <a:r>
              <a:rPr lang="cs-CZ" sz="1800" dirty="0"/>
              <a:t>                     - obrábění velmi tvrdých materiálů</a:t>
            </a:r>
          </a:p>
          <a:p>
            <a:pPr marL="109728" indent="0">
              <a:buNone/>
            </a:pPr>
            <a:r>
              <a:rPr lang="cs-CZ" sz="1800" dirty="0"/>
              <a:t>                     - velká přesnost</a:t>
            </a:r>
          </a:p>
          <a:p>
            <a:pPr marL="109728" indent="0">
              <a:buNone/>
            </a:pPr>
            <a:r>
              <a:rPr lang="cs-CZ" sz="1800" dirty="0"/>
              <a:t>                     - malá drsnost povrchu</a:t>
            </a:r>
          </a:p>
          <a:p>
            <a:pPr marL="1572768" lvl="6" indent="0">
              <a:buNone/>
            </a:pPr>
            <a:r>
              <a:rPr lang="cs-CZ" sz="600" dirty="0"/>
              <a:t>          </a:t>
            </a:r>
            <a:r>
              <a:rPr lang="cs-CZ" sz="1200" dirty="0"/>
              <a:t>       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455540" cy="3270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1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Brousící 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511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1800" dirty="0"/>
              <a:t>v dnešní době se dají brusky (CNC řízení) používat na více metod dohromady</a:t>
            </a:r>
          </a:p>
          <a:p>
            <a:r>
              <a:rPr lang="cs-CZ" sz="1800" dirty="0"/>
              <a:t>stroje podle konstrukční koncepce:</a:t>
            </a:r>
          </a:p>
          <a:p>
            <a:pPr lvl="8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1"/>
                </a:solidFill>
              </a:rPr>
              <a:t>hrotové brusky </a:t>
            </a:r>
          </a:p>
          <a:p>
            <a:pPr lvl="8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1"/>
                </a:solidFill>
              </a:rPr>
              <a:t>rovinné brusky </a:t>
            </a:r>
          </a:p>
          <a:p>
            <a:pPr lvl="8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1"/>
                </a:solidFill>
              </a:rPr>
              <a:t>brusky na otvory </a:t>
            </a:r>
          </a:p>
          <a:p>
            <a:pPr lvl="8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1"/>
                </a:solidFill>
              </a:rPr>
              <a:t>nástrojařské brusky </a:t>
            </a:r>
          </a:p>
          <a:p>
            <a:pPr lvl="8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1"/>
                </a:solidFill>
              </a:rPr>
              <a:t>bezhroté brusky  </a:t>
            </a:r>
          </a:p>
          <a:p>
            <a:pPr lvl="8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1"/>
                </a:solidFill>
              </a:rPr>
              <a:t>brusky na ozubení </a:t>
            </a:r>
          </a:p>
        </p:txBody>
      </p:sp>
    </p:spTree>
    <p:extLst>
      <p:ext uri="{BB962C8B-B14F-4D97-AF65-F5344CB8AC3E}">
        <p14:creationId xmlns:p14="http://schemas.microsoft.com/office/powerpoint/2010/main" val="35351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Hrotové brusky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5112"/>
          </a:xfrm>
        </p:spPr>
        <p:txBody>
          <a:bodyPr>
            <a:normAutofit/>
          </a:bodyPr>
          <a:lstStyle/>
          <a:p>
            <a:r>
              <a:rPr lang="cs-CZ" sz="1800" dirty="0"/>
              <a:t>obrábí se na nich vnější válcové i kuželové plochy</a:t>
            </a:r>
          </a:p>
          <a:p>
            <a:r>
              <a:rPr lang="cs-CZ" sz="1800" dirty="0"/>
              <a:t>součásti (</a:t>
            </a:r>
            <a:r>
              <a:rPr lang="cs-CZ" sz="1800" dirty="0" err="1"/>
              <a:t>ohrobek</a:t>
            </a:r>
            <a:r>
              <a:rPr lang="cs-CZ" sz="1800" dirty="0"/>
              <a:t>) se upínají buď mezi hroty nebo do sklíčidla</a:t>
            </a:r>
          </a:p>
          <a:p>
            <a:r>
              <a:rPr lang="cs-CZ" sz="1800" dirty="0"/>
              <a:t>z jednoduchých hrotových brusek se vyvinuly univerzální brusky</a:t>
            </a:r>
          </a:p>
          <a:p>
            <a:endParaRPr lang="cs-CZ" sz="1800" dirty="0"/>
          </a:p>
          <a:p>
            <a:pPr marL="109728" indent="0">
              <a:buNone/>
            </a:pP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0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Rovinné brusky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Vodorovné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/>
              <a:t>Svislé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charakterizovány vodorovnou osou brousícího vřetena a pracovním stolem</a:t>
            </a:r>
          </a:p>
          <a:p>
            <a:r>
              <a:rPr lang="cs-CZ" sz="1800" dirty="0"/>
              <a:t>broušení rovinných ploch </a:t>
            </a:r>
            <a:r>
              <a:rPr lang="cs-CZ" sz="1800" dirty="0" err="1"/>
              <a:t>ohrobku</a:t>
            </a:r>
            <a:endParaRPr lang="cs-CZ" sz="1800" dirty="0"/>
          </a:p>
          <a:p>
            <a:r>
              <a:rPr lang="cs-CZ" sz="1800" dirty="0" err="1"/>
              <a:t>ohrobek</a:t>
            </a:r>
            <a:r>
              <a:rPr lang="cs-CZ" sz="1800" dirty="0"/>
              <a:t> upínán na elektromagnet. desce</a:t>
            </a:r>
          </a:p>
          <a:p>
            <a:r>
              <a:rPr lang="cs-CZ" sz="1800" dirty="0"/>
              <a:t>malosériová výroba, kusová výroba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konstruovány na velké obrobky a vysoké výkony broušení</a:t>
            </a:r>
          </a:p>
          <a:p>
            <a:r>
              <a:rPr lang="cs-CZ" dirty="0"/>
              <a:t>Bruska má svislou osu brousícího vřetena </a:t>
            </a:r>
          </a:p>
          <a:p>
            <a:r>
              <a:rPr lang="cs-CZ" dirty="0"/>
              <a:t>Tato metoda má však horší dosaženou drsnost a přesnost broušené plochy než u vodorovného rovinného broušení</a:t>
            </a:r>
          </a:p>
        </p:txBody>
      </p:sp>
    </p:spTree>
    <p:extLst>
      <p:ext uri="{BB962C8B-B14F-4D97-AF65-F5344CB8AC3E}">
        <p14:creationId xmlns:p14="http://schemas.microsoft.com/office/powerpoint/2010/main" val="27397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960440" cy="386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Bruska rovinná svislá BPV 300/1000 - 104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430503" cy="44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37498" y="5589240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Rovinná vodorovná bruska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20072" y="6195173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Rovinná svislá bruska</a:t>
            </a:r>
          </a:p>
        </p:txBody>
      </p:sp>
    </p:spTree>
    <p:extLst>
      <p:ext uri="{BB962C8B-B14F-4D97-AF65-F5344CB8AC3E}">
        <p14:creationId xmlns:p14="http://schemas.microsoft.com/office/powerpoint/2010/main" val="21014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Brusky na broušení otvorů </a:t>
            </a:r>
            <a:br>
              <a:rPr lang="cs-CZ" dirty="0"/>
            </a:br>
            <a:r>
              <a:rPr lang="cs-CZ" dirty="0"/>
              <a:t>Bezhroté brusky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cs-CZ" sz="1900" u="sng" dirty="0"/>
              <a:t>Brusky na broušení otvorů</a:t>
            </a:r>
          </a:p>
          <a:p>
            <a:r>
              <a:rPr lang="cs-CZ" sz="1800" dirty="0"/>
              <a:t>sklíčidlové, planetové a bezhroté</a:t>
            </a:r>
          </a:p>
          <a:p>
            <a:r>
              <a:rPr lang="cs-CZ" sz="1800" dirty="0"/>
              <a:t>sklíčidlová bruska = nejpoužívanější – skládá se ze sklíčidla pracovního vřeteníku, do kterého se upínají </a:t>
            </a:r>
            <a:r>
              <a:rPr lang="cs-CZ" sz="1800" dirty="0" err="1"/>
              <a:t>ohrobky</a:t>
            </a:r>
            <a:endParaRPr lang="cs-CZ" sz="1800" dirty="0"/>
          </a:p>
          <a:p>
            <a:r>
              <a:rPr lang="cs-CZ" sz="1800" dirty="0"/>
              <a:t>sklíčidlo – nastavení velikosti průměru </a:t>
            </a:r>
            <a:r>
              <a:rPr lang="cs-CZ" sz="1800" dirty="0" err="1"/>
              <a:t>ohrobku</a:t>
            </a:r>
            <a:r>
              <a:rPr lang="cs-CZ" sz="1800" dirty="0"/>
              <a:t> proti brousícímu kotouči</a:t>
            </a:r>
          </a:p>
          <a:p>
            <a:pPr marL="109728" indent="0">
              <a:buNone/>
            </a:pPr>
            <a:r>
              <a:rPr lang="cs-CZ" sz="1900" u="sng" dirty="0"/>
              <a:t>Bezhroté brusky</a:t>
            </a:r>
          </a:p>
          <a:p>
            <a:r>
              <a:rPr lang="cs-CZ" sz="1800" dirty="0"/>
              <a:t>pouze 2 vřeteníky</a:t>
            </a:r>
          </a:p>
          <a:p>
            <a:r>
              <a:rPr lang="cs-CZ" sz="1800" dirty="0"/>
              <a:t>menší průměr vřeteníku = kotouč, druhý vřeteník = brousící vřeteník</a:t>
            </a:r>
          </a:p>
          <a:p>
            <a:r>
              <a:rPr lang="cs-CZ" sz="1800" dirty="0"/>
              <a:t>využití hlavně na vnější broušení, sériová výroba a v automatickém cyklu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u="sng" dirty="0"/>
          </a:p>
        </p:txBody>
      </p:sp>
    </p:spTree>
    <p:extLst>
      <p:ext uri="{BB962C8B-B14F-4D97-AF65-F5344CB8AC3E}">
        <p14:creationId xmlns:p14="http://schemas.microsoft.com/office/powerpoint/2010/main" val="16939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Brousící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364736"/>
          </a:xfrm>
        </p:spPr>
        <p:txBody>
          <a:bodyPr/>
          <a:lstStyle/>
          <a:p>
            <a:pPr marL="109728" indent="0">
              <a:buNone/>
            </a:pPr>
            <a:r>
              <a:rPr lang="cs-CZ" dirty="0"/>
              <a:t>= </a:t>
            </a:r>
            <a:r>
              <a:rPr lang="cs-CZ" sz="1800" b="1" dirty="0"/>
              <a:t>brusné kotouče </a:t>
            </a:r>
            <a:r>
              <a:rPr lang="cs-CZ" sz="1800" dirty="0"/>
              <a:t>– </a:t>
            </a:r>
            <a:r>
              <a:rPr lang="cs-CZ" sz="1800" dirty="0" err="1"/>
              <a:t>mnohobřité</a:t>
            </a:r>
            <a:r>
              <a:rPr lang="cs-CZ" sz="1800" dirty="0"/>
              <a:t> řezné nástroje</a:t>
            </a:r>
          </a:p>
          <a:p>
            <a:r>
              <a:rPr lang="cs-CZ" sz="1800" dirty="0"/>
              <a:t>skládají se z: </a:t>
            </a:r>
          </a:p>
          <a:p>
            <a:pPr marL="109728" indent="0">
              <a:buNone/>
            </a:pPr>
            <a:r>
              <a:rPr lang="cs-CZ" sz="1800" dirty="0"/>
              <a:t>                        - brusiva = ostrohranná brousící zrna, tvoří jednotlivé břity</a:t>
            </a:r>
          </a:p>
          <a:p>
            <a:pPr marL="109728" indent="0">
              <a:buNone/>
            </a:pPr>
            <a:r>
              <a:rPr lang="cs-CZ" sz="1800" dirty="0"/>
              <a:t>                        - pojiva = stmelovací materiál, udržení zrna, zajištění tvaru kotouče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3112"/>
            <a:ext cx="4320480" cy="250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9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300</TotalTime>
  <Words>291</Words>
  <Application>Microsoft Office PowerPoint</Application>
  <PresentationFormat>Předvádění na obrazovce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Courier New</vt:lpstr>
      <vt:lpstr>Georgia</vt:lpstr>
      <vt:lpstr>Trebuchet MS</vt:lpstr>
      <vt:lpstr>Wingdings 2</vt:lpstr>
      <vt:lpstr>Urbanistický</vt:lpstr>
      <vt:lpstr>Broušení </vt:lpstr>
      <vt:lpstr>Co je to broušení?</vt:lpstr>
      <vt:lpstr>Brousící stroje</vt:lpstr>
      <vt:lpstr>Hrotové brusky</vt:lpstr>
      <vt:lpstr>Rovinné brusky</vt:lpstr>
      <vt:lpstr>Prezentace aplikace PowerPoint</vt:lpstr>
      <vt:lpstr>Brusky na broušení otvorů  Bezhroté brusky</vt:lpstr>
      <vt:lpstr>Brousící nástroje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Broušení</dc:title>
  <dc:creator>Šárinka</dc:creator>
  <cp:lastModifiedBy>HP</cp:lastModifiedBy>
  <cp:revision>16</cp:revision>
  <dcterms:created xsi:type="dcterms:W3CDTF">2022-03-10T15:57:37Z</dcterms:created>
  <dcterms:modified xsi:type="dcterms:W3CDTF">2024-03-02T12:23:24Z</dcterms:modified>
</cp:coreProperties>
</file>