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5" r:id="rId10"/>
    <p:sldId id="267" r:id="rId11"/>
    <p:sldId id="268" r:id="rId12"/>
    <p:sldId id="276" r:id="rId13"/>
    <p:sldId id="269" r:id="rId14"/>
    <p:sldId id="270" r:id="rId15"/>
    <p:sldId id="271" r:id="rId16"/>
    <p:sldId id="272" r:id="rId17"/>
    <p:sldId id="273" r:id="rId18"/>
    <p:sldId id="274" r:id="rId19"/>
    <p:sldId id="258" r:id="rId20"/>
    <p:sldId id="275" r:id="rId21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0A7007-ECDF-408C-96D4-9DCF5299B278}" v="417" dt="2022-10-08T21:22:26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>
        <p:scale>
          <a:sx n="75" d="100"/>
          <a:sy n="75" d="100"/>
        </p:scale>
        <p:origin x="1320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án Ondřej" userId="75b0ea53-074f-43b0-a52a-f6275ad6b8e1" providerId="ADAL" clId="{1F0A7007-ECDF-408C-96D4-9DCF5299B278}"/>
    <pc:docChg chg="undo custSel addSld delSld modSld sldOrd modMainMaster">
      <pc:chgData name="Fabián Ondřej" userId="75b0ea53-074f-43b0-a52a-f6275ad6b8e1" providerId="ADAL" clId="{1F0A7007-ECDF-408C-96D4-9DCF5299B278}" dt="2022-10-08T21:22:26.947" v="4006"/>
      <pc:docMkLst>
        <pc:docMk/>
      </pc:docMkLst>
      <pc:sldChg chg="modTransition">
        <pc:chgData name="Fabián Ondřej" userId="75b0ea53-074f-43b0-a52a-f6275ad6b8e1" providerId="ADAL" clId="{1F0A7007-ECDF-408C-96D4-9DCF5299B278}" dt="2022-10-08T19:29:05.391" v="3664"/>
        <pc:sldMkLst>
          <pc:docMk/>
          <pc:sldMk cId="4043737824" sldId="257"/>
        </pc:sldMkLst>
      </pc:sldChg>
      <pc:sldChg chg="modSp mod modTransition modAnim">
        <pc:chgData name="Fabián Ondřej" userId="75b0ea53-074f-43b0-a52a-f6275ad6b8e1" providerId="ADAL" clId="{1F0A7007-ECDF-408C-96D4-9DCF5299B278}" dt="2022-10-08T20:16:17.937" v="3861"/>
        <pc:sldMkLst>
          <pc:docMk/>
          <pc:sldMk cId="191714609" sldId="258"/>
        </pc:sldMkLst>
        <pc:spChg chg="mod">
          <ac:chgData name="Fabián Ondřej" userId="75b0ea53-074f-43b0-a52a-f6275ad6b8e1" providerId="ADAL" clId="{1F0A7007-ECDF-408C-96D4-9DCF5299B278}" dt="2022-10-08T19:18:34.173" v="3597" actId="255"/>
          <ac:spMkLst>
            <pc:docMk/>
            <pc:sldMk cId="191714609" sldId="258"/>
            <ac:spMk id="2" creationId="{9AB2EA78-AEB3-469B-9025-3B17201A457B}"/>
          </ac:spMkLst>
        </pc:spChg>
        <pc:spChg chg="mod">
          <ac:chgData name="Fabián Ondřej" userId="75b0ea53-074f-43b0-a52a-f6275ad6b8e1" providerId="ADAL" clId="{1F0A7007-ECDF-408C-96D4-9DCF5299B278}" dt="2022-10-08T19:18:51.471" v="3627" actId="20577"/>
          <ac:spMkLst>
            <pc:docMk/>
            <pc:sldMk cId="191714609" sldId="258"/>
            <ac:spMk id="3" creationId="{255E1F2F-E259-4EA8-9FFD-3A10AF541859}"/>
          </ac:spMkLst>
        </pc:spChg>
      </pc:sldChg>
      <pc:sldChg chg="modSp mod modTransition modAnim">
        <pc:chgData name="Fabián Ondřej" userId="75b0ea53-074f-43b0-a52a-f6275ad6b8e1" providerId="ADAL" clId="{1F0A7007-ECDF-408C-96D4-9DCF5299B278}" dt="2022-10-08T20:19:15.431" v="3933"/>
        <pc:sldMkLst>
          <pc:docMk/>
          <pc:sldMk cId="1245876805" sldId="259"/>
        </pc:sldMkLst>
        <pc:spChg chg="mod">
          <ac:chgData name="Fabián Ondřej" userId="75b0ea53-074f-43b0-a52a-f6275ad6b8e1" providerId="ADAL" clId="{1F0A7007-ECDF-408C-96D4-9DCF5299B278}" dt="2022-10-08T19:21:34.577" v="3631" actId="242"/>
          <ac:spMkLst>
            <pc:docMk/>
            <pc:sldMk cId="1245876805" sldId="259"/>
            <ac:spMk id="2" creationId="{9E9BDE1A-EB59-9389-49DD-21EC764BE6CC}"/>
          </ac:spMkLst>
        </pc:spChg>
        <pc:spChg chg="mod">
          <ac:chgData name="Fabián Ondřej" userId="75b0ea53-074f-43b0-a52a-f6275ad6b8e1" providerId="ADAL" clId="{1F0A7007-ECDF-408C-96D4-9DCF5299B278}" dt="2022-10-08T16:00:38.155" v="1314" actId="20577"/>
          <ac:spMkLst>
            <pc:docMk/>
            <pc:sldMk cId="1245876805" sldId="259"/>
            <ac:spMk id="3" creationId="{436A0F17-FE74-8F69-E04F-8E44DD098AFD}"/>
          </ac:spMkLst>
        </pc:spChg>
      </pc:sldChg>
      <pc:sldChg chg="modSp mod modTransition modAnim">
        <pc:chgData name="Fabián Ondřej" userId="75b0ea53-074f-43b0-a52a-f6275ad6b8e1" providerId="ADAL" clId="{1F0A7007-ECDF-408C-96D4-9DCF5299B278}" dt="2022-10-08T20:00:35.508" v="3689"/>
        <pc:sldMkLst>
          <pc:docMk/>
          <pc:sldMk cId="1473311491" sldId="260"/>
        </pc:sldMkLst>
        <pc:spChg chg="mod">
          <ac:chgData name="Fabián Ondřej" userId="75b0ea53-074f-43b0-a52a-f6275ad6b8e1" providerId="ADAL" clId="{1F0A7007-ECDF-408C-96D4-9DCF5299B278}" dt="2022-10-08T19:21:39.801" v="3632" actId="242"/>
          <ac:spMkLst>
            <pc:docMk/>
            <pc:sldMk cId="1473311491" sldId="260"/>
            <ac:spMk id="9" creationId="{DE9823CD-A565-9A8A-D3BB-096F9D1E2507}"/>
          </ac:spMkLst>
        </pc:spChg>
        <pc:spChg chg="mod">
          <ac:chgData name="Fabián Ondřej" userId="75b0ea53-074f-43b0-a52a-f6275ad6b8e1" providerId="ADAL" clId="{1F0A7007-ECDF-408C-96D4-9DCF5299B278}" dt="2022-10-08T16:03:01.230" v="1336" actId="20577"/>
          <ac:spMkLst>
            <pc:docMk/>
            <pc:sldMk cId="1473311491" sldId="260"/>
            <ac:spMk id="13" creationId="{644338B5-03AB-0103-A8E2-E91A493D9BDD}"/>
          </ac:spMkLst>
        </pc:spChg>
      </pc:sldChg>
      <pc:sldChg chg="modSp mod modTransition modAnim">
        <pc:chgData name="Fabián Ondřej" userId="75b0ea53-074f-43b0-a52a-f6275ad6b8e1" providerId="ADAL" clId="{1F0A7007-ECDF-408C-96D4-9DCF5299B278}" dt="2022-10-08T20:34:15.410" v="3984" actId="313"/>
        <pc:sldMkLst>
          <pc:docMk/>
          <pc:sldMk cId="3465122738" sldId="261"/>
        </pc:sldMkLst>
        <pc:spChg chg="mod">
          <ac:chgData name="Fabián Ondřej" userId="75b0ea53-074f-43b0-a52a-f6275ad6b8e1" providerId="ADAL" clId="{1F0A7007-ECDF-408C-96D4-9DCF5299B278}" dt="2022-10-08T19:21:43.986" v="3633" actId="242"/>
          <ac:spMkLst>
            <pc:docMk/>
            <pc:sldMk cId="3465122738" sldId="261"/>
            <ac:spMk id="9" creationId="{039B69D5-74EB-F384-2476-3E80B9DD7FFA}"/>
          </ac:spMkLst>
        </pc:spChg>
        <pc:spChg chg="mod">
          <ac:chgData name="Fabián Ondřej" userId="75b0ea53-074f-43b0-a52a-f6275ad6b8e1" providerId="ADAL" clId="{1F0A7007-ECDF-408C-96D4-9DCF5299B278}" dt="2022-10-08T20:34:15.410" v="3984" actId="313"/>
          <ac:spMkLst>
            <pc:docMk/>
            <pc:sldMk cId="3465122738" sldId="261"/>
            <ac:spMk id="13" creationId="{9BEAE76F-A50C-8045-5796-A0C80EF0FFF7}"/>
          </ac:spMkLst>
        </pc:spChg>
      </pc:sldChg>
      <pc:sldChg chg="modSp mod modTransition modClrScheme modAnim chgLayout">
        <pc:chgData name="Fabián Ondřej" userId="75b0ea53-074f-43b0-a52a-f6275ad6b8e1" providerId="ADAL" clId="{1F0A7007-ECDF-408C-96D4-9DCF5299B278}" dt="2022-10-08T20:02:39.096" v="3705"/>
        <pc:sldMkLst>
          <pc:docMk/>
          <pc:sldMk cId="2528113849" sldId="262"/>
        </pc:sldMkLst>
        <pc:spChg chg="mod">
          <ac:chgData name="Fabián Ondřej" userId="75b0ea53-074f-43b0-a52a-f6275ad6b8e1" providerId="ADAL" clId="{1F0A7007-ECDF-408C-96D4-9DCF5299B278}" dt="2022-10-08T16:04:11.318" v="1348" actId="26606"/>
          <ac:spMkLst>
            <pc:docMk/>
            <pc:sldMk cId="2528113849" sldId="262"/>
            <ac:spMk id="4" creationId="{0A0BC487-B564-3BF8-A440-A04E38AA8B18}"/>
          </ac:spMkLst>
        </pc:spChg>
        <pc:spChg chg="mod">
          <ac:chgData name="Fabián Ondřej" userId="75b0ea53-074f-43b0-a52a-f6275ad6b8e1" providerId="ADAL" clId="{1F0A7007-ECDF-408C-96D4-9DCF5299B278}" dt="2022-10-08T19:21:47.540" v="3634" actId="242"/>
          <ac:spMkLst>
            <pc:docMk/>
            <pc:sldMk cId="2528113849" sldId="262"/>
            <ac:spMk id="9" creationId="{74CA1FFC-6967-5938-7B14-CE5C96D62B4D}"/>
          </ac:spMkLst>
        </pc:spChg>
        <pc:spChg chg="mod">
          <ac:chgData name="Fabián Ondřej" userId="75b0ea53-074f-43b0-a52a-f6275ad6b8e1" providerId="ADAL" clId="{1F0A7007-ECDF-408C-96D4-9DCF5299B278}" dt="2022-10-08T16:05:28.222" v="1366" actId="14100"/>
          <ac:spMkLst>
            <pc:docMk/>
            <pc:sldMk cId="2528113849" sldId="262"/>
            <ac:spMk id="13" creationId="{9AFE1A75-DCB8-5F5A-9329-392A73144981}"/>
          </ac:spMkLst>
        </pc:spChg>
        <pc:picChg chg="mod">
          <ac:chgData name="Fabián Ondřej" userId="75b0ea53-074f-43b0-a52a-f6275ad6b8e1" providerId="ADAL" clId="{1F0A7007-ECDF-408C-96D4-9DCF5299B278}" dt="2022-10-08T16:04:11.318" v="1348" actId="26606"/>
          <ac:picMkLst>
            <pc:docMk/>
            <pc:sldMk cId="2528113849" sldId="262"/>
            <ac:picMk id="5" creationId="{069FB872-F665-3E2D-E607-885108ECFF5C}"/>
          </ac:picMkLst>
        </pc:picChg>
      </pc:sldChg>
      <pc:sldChg chg="addSp delSp modSp mod modTransition modClrScheme modAnim chgLayout">
        <pc:chgData name="Fabián Ondřej" userId="75b0ea53-074f-43b0-a52a-f6275ad6b8e1" providerId="ADAL" clId="{1F0A7007-ECDF-408C-96D4-9DCF5299B278}" dt="2022-10-08T20:03:08.310" v="3710"/>
        <pc:sldMkLst>
          <pc:docMk/>
          <pc:sldMk cId="3795260013" sldId="263"/>
        </pc:sldMkLst>
        <pc:spChg chg="mod">
          <ac:chgData name="Fabián Ondřej" userId="75b0ea53-074f-43b0-a52a-f6275ad6b8e1" providerId="ADAL" clId="{1F0A7007-ECDF-408C-96D4-9DCF5299B278}" dt="2022-10-08T16:04:41.584" v="1353" actId="26606"/>
          <ac:spMkLst>
            <pc:docMk/>
            <pc:sldMk cId="3795260013" sldId="263"/>
            <ac:spMk id="4" creationId="{E80E0995-41D4-5BC4-2D2E-9F804E2D72B0}"/>
          </ac:spMkLst>
        </pc:spChg>
        <pc:spChg chg="add del mod">
          <ac:chgData name="Fabián Ondřej" userId="75b0ea53-074f-43b0-a52a-f6275ad6b8e1" providerId="ADAL" clId="{1F0A7007-ECDF-408C-96D4-9DCF5299B278}" dt="2022-10-07T19:23:16.593" v="264"/>
          <ac:spMkLst>
            <pc:docMk/>
            <pc:sldMk cId="3795260013" sldId="263"/>
            <ac:spMk id="7" creationId="{A01B601C-22A3-C90C-816B-581A2A019ECC}"/>
          </ac:spMkLst>
        </pc:spChg>
        <pc:spChg chg="mod">
          <ac:chgData name="Fabián Ondřej" userId="75b0ea53-074f-43b0-a52a-f6275ad6b8e1" providerId="ADAL" clId="{1F0A7007-ECDF-408C-96D4-9DCF5299B278}" dt="2022-10-08T19:21:51.216" v="3635" actId="242"/>
          <ac:spMkLst>
            <pc:docMk/>
            <pc:sldMk cId="3795260013" sldId="263"/>
            <ac:spMk id="9" creationId="{99A731EB-895E-ECD9-BC25-9468B87E3CB9}"/>
          </ac:spMkLst>
        </pc:spChg>
        <pc:spChg chg="del">
          <ac:chgData name="Fabián Ondřej" userId="75b0ea53-074f-43b0-a52a-f6275ad6b8e1" providerId="ADAL" clId="{1F0A7007-ECDF-408C-96D4-9DCF5299B278}" dt="2022-10-07T19:20:51.960" v="251"/>
          <ac:spMkLst>
            <pc:docMk/>
            <pc:sldMk cId="3795260013" sldId="263"/>
            <ac:spMk id="11" creationId="{249AED61-EB3F-3700-ED35-4B22F7247E8B}"/>
          </ac:spMkLst>
        </pc:spChg>
        <pc:spChg chg="mod">
          <ac:chgData name="Fabián Ondřej" userId="75b0ea53-074f-43b0-a52a-f6275ad6b8e1" providerId="ADAL" clId="{1F0A7007-ECDF-408C-96D4-9DCF5299B278}" dt="2022-10-08T16:05:45.941" v="1370" actId="14100"/>
          <ac:spMkLst>
            <pc:docMk/>
            <pc:sldMk cId="3795260013" sldId="263"/>
            <ac:spMk id="13" creationId="{8BC4165E-6A47-2D50-05B3-74E0AE712C36}"/>
          </ac:spMkLst>
        </pc:spChg>
        <pc:picChg chg="add del mod">
          <ac:chgData name="Fabián Ondřej" userId="75b0ea53-074f-43b0-a52a-f6275ad6b8e1" providerId="ADAL" clId="{1F0A7007-ECDF-408C-96D4-9DCF5299B278}" dt="2022-10-07T19:23:14.911" v="263" actId="478"/>
          <ac:picMkLst>
            <pc:docMk/>
            <pc:sldMk cId="3795260013" sldId="263"/>
            <ac:picMk id="5" creationId="{B1B2382D-E417-E977-F618-F24C76EF4B7A}"/>
          </ac:picMkLst>
        </pc:picChg>
        <pc:picChg chg="add mod ord">
          <ac:chgData name="Fabián Ondřej" userId="75b0ea53-074f-43b0-a52a-f6275ad6b8e1" providerId="ADAL" clId="{1F0A7007-ECDF-408C-96D4-9DCF5299B278}" dt="2022-10-08T16:04:41.584" v="1353" actId="26606"/>
          <ac:picMkLst>
            <pc:docMk/>
            <pc:sldMk cId="3795260013" sldId="263"/>
            <ac:picMk id="8" creationId="{59C6790B-92E0-9335-B76D-A9ECE26BD636}"/>
          </ac:picMkLst>
        </pc:picChg>
      </pc:sldChg>
      <pc:sldChg chg="addSp delSp modSp mod modTransition modClrScheme modAnim chgLayout">
        <pc:chgData name="Fabián Ondřej" userId="75b0ea53-074f-43b0-a52a-f6275ad6b8e1" providerId="ADAL" clId="{1F0A7007-ECDF-408C-96D4-9DCF5299B278}" dt="2022-10-08T20:03:51.221" v="3716"/>
        <pc:sldMkLst>
          <pc:docMk/>
          <pc:sldMk cId="7896241" sldId="264"/>
        </pc:sldMkLst>
        <pc:spChg chg="del">
          <ac:chgData name="Fabián Ondřej" userId="75b0ea53-074f-43b0-a52a-f6275ad6b8e1" providerId="ADAL" clId="{1F0A7007-ECDF-408C-96D4-9DCF5299B278}" dt="2022-10-07T19:23:29.810" v="268" actId="26606"/>
          <ac:spMkLst>
            <pc:docMk/>
            <pc:sldMk cId="7896241" sldId="264"/>
            <ac:spMk id="2" creationId="{F43CA1B8-AB7F-7096-1942-E5113557441F}"/>
          </ac:spMkLst>
        </pc:spChg>
        <pc:spChg chg="del">
          <ac:chgData name="Fabián Ondřej" userId="75b0ea53-074f-43b0-a52a-f6275ad6b8e1" providerId="ADAL" clId="{1F0A7007-ECDF-408C-96D4-9DCF5299B278}" dt="2022-10-07T19:23:29.810" v="268" actId="26606"/>
          <ac:spMkLst>
            <pc:docMk/>
            <pc:sldMk cId="7896241" sldId="264"/>
            <ac:spMk id="3" creationId="{8C83E262-D10E-B009-69FF-5799CCF96EFC}"/>
          </ac:spMkLst>
        </pc:spChg>
        <pc:spChg chg="mod ord">
          <ac:chgData name="Fabián Ondřej" userId="75b0ea53-074f-43b0-a52a-f6275ad6b8e1" providerId="ADAL" clId="{1F0A7007-ECDF-408C-96D4-9DCF5299B278}" dt="2022-10-08T16:06:00.160" v="1371" actId="26606"/>
          <ac:spMkLst>
            <pc:docMk/>
            <pc:sldMk cId="7896241" sldId="264"/>
            <ac:spMk id="4" creationId="{B5A3383D-DC55-96FF-057B-E65587FE7A52}"/>
          </ac:spMkLst>
        </pc:spChg>
        <pc:spChg chg="add mod">
          <ac:chgData name="Fabián Ondřej" userId="75b0ea53-074f-43b0-a52a-f6275ad6b8e1" providerId="ADAL" clId="{1F0A7007-ECDF-408C-96D4-9DCF5299B278}" dt="2022-10-08T16:07:54.460" v="1393" actId="20577"/>
          <ac:spMkLst>
            <pc:docMk/>
            <pc:sldMk cId="7896241" sldId="264"/>
            <ac:spMk id="9" creationId="{0322F1D9-CBE1-7BAB-DDCF-AA108BFDDEDA}"/>
          </ac:spMkLst>
        </pc:spChg>
        <pc:spChg chg="add del mod">
          <ac:chgData name="Fabián Ondřej" userId="75b0ea53-074f-43b0-a52a-f6275ad6b8e1" providerId="ADAL" clId="{1F0A7007-ECDF-408C-96D4-9DCF5299B278}" dt="2022-10-07T19:34:15.119" v="586"/>
          <ac:spMkLst>
            <pc:docMk/>
            <pc:sldMk cId="7896241" sldId="264"/>
            <ac:spMk id="11" creationId="{759216D8-F6F4-425A-92E2-87005957493B}"/>
          </ac:spMkLst>
        </pc:spChg>
        <pc:spChg chg="add mod ord">
          <ac:chgData name="Fabián Ondřej" userId="75b0ea53-074f-43b0-a52a-f6275ad6b8e1" providerId="ADAL" clId="{1F0A7007-ECDF-408C-96D4-9DCF5299B278}" dt="2022-10-08T16:09:12.622" v="1403" actId="20577"/>
          <ac:spMkLst>
            <pc:docMk/>
            <pc:sldMk cId="7896241" sldId="264"/>
            <ac:spMk id="13" creationId="{61672FAB-263F-D62C-E908-C99FC2ADD539}"/>
          </ac:spMkLst>
        </pc:spChg>
        <pc:picChg chg="add mod ord">
          <ac:chgData name="Fabián Ondřej" userId="75b0ea53-074f-43b0-a52a-f6275ad6b8e1" providerId="ADAL" clId="{1F0A7007-ECDF-408C-96D4-9DCF5299B278}" dt="2022-10-08T16:06:00.160" v="1371" actId="26606"/>
          <ac:picMkLst>
            <pc:docMk/>
            <pc:sldMk cId="7896241" sldId="264"/>
            <ac:picMk id="2050" creationId="{BF1F477F-25F2-4DD1-9717-B2525030E37A}"/>
          </ac:picMkLst>
        </pc:picChg>
      </pc:sldChg>
      <pc:sldChg chg="addSp delSp modSp mod ord modTransition modClrScheme modAnim chgLayout">
        <pc:chgData name="Fabián Ondřej" userId="75b0ea53-074f-43b0-a52a-f6275ad6b8e1" providerId="ADAL" clId="{1F0A7007-ECDF-408C-96D4-9DCF5299B278}" dt="2022-10-08T20:05:02.960" v="3730"/>
        <pc:sldMkLst>
          <pc:docMk/>
          <pc:sldMk cId="3970917009" sldId="265"/>
        </pc:sldMkLst>
        <pc:spChg chg="mod">
          <ac:chgData name="Fabián Ondřej" userId="75b0ea53-074f-43b0-a52a-f6275ad6b8e1" providerId="ADAL" clId="{1F0A7007-ECDF-408C-96D4-9DCF5299B278}" dt="2022-10-07T20:00:14.362" v="604" actId="1076"/>
          <ac:spMkLst>
            <pc:docMk/>
            <pc:sldMk cId="3970917009" sldId="265"/>
            <ac:spMk id="2" creationId="{7DB1A699-1824-94A8-EEB1-93A032859305}"/>
          </ac:spMkLst>
        </pc:spChg>
        <pc:spChg chg="del">
          <ac:chgData name="Fabián Ondřej" userId="75b0ea53-074f-43b0-a52a-f6275ad6b8e1" providerId="ADAL" clId="{1F0A7007-ECDF-408C-96D4-9DCF5299B278}" dt="2022-10-07T19:43:58.001" v="600" actId="26606"/>
          <ac:spMkLst>
            <pc:docMk/>
            <pc:sldMk cId="3970917009" sldId="265"/>
            <ac:spMk id="3" creationId="{986484EC-5536-6BED-E5C7-1081E79943AD}"/>
          </ac:spMkLst>
        </pc:spChg>
        <pc:spChg chg="mod">
          <ac:chgData name="Fabián Ondřej" userId="75b0ea53-074f-43b0-a52a-f6275ad6b8e1" providerId="ADAL" clId="{1F0A7007-ECDF-408C-96D4-9DCF5299B278}" dt="2022-10-07T19:43:58.001" v="600" actId="26606"/>
          <ac:spMkLst>
            <pc:docMk/>
            <pc:sldMk cId="3970917009" sldId="265"/>
            <ac:spMk id="4" creationId="{A4661CAE-3AB7-478A-9762-EB989E13DA64}"/>
          </ac:spMkLst>
        </pc:spChg>
        <pc:spChg chg="add del mod">
          <ac:chgData name="Fabián Ondřej" userId="75b0ea53-074f-43b0-a52a-f6275ad6b8e1" providerId="ADAL" clId="{1F0A7007-ECDF-408C-96D4-9DCF5299B278}" dt="2022-10-07T20:09:27.978" v="863"/>
          <ac:spMkLst>
            <pc:docMk/>
            <pc:sldMk cId="3970917009" sldId="265"/>
            <ac:spMk id="9" creationId="{CBC120EA-56E2-71B3-772C-46320FCC594A}"/>
          </ac:spMkLst>
        </pc:spChg>
        <pc:spChg chg="add mod">
          <ac:chgData name="Fabián Ondřej" userId="75b0ea53-074f-43b0-a52a-f6275ad6b8e1" providerId="ADAL" clId="{1F0A7007-ECDF-408C-96D4-9DCF5299B278}" dt="2022-10-08T16:12:08.478" v="1442" actId="20577"/>
          <ac:spMkLst>
            <pc:docMk/>
            <pc:sldMk cId="3970917009" sldId="265"/>
            <ac:spMk id="11" creationId="{ACB8213E-2B6C-8CCF-3AE3-F2C4A177758D}"/>
          </ac:spMkLst>
        </pc:spChg>
        <pc:picChg chg="add mod">
          <ac:chgData name="Fabián Ondřej" userId="75b0ea53-074f-43b0-a52a-f6275ad6b8e1" providerId="ADAL" clId="{1F0A7007-ECDF-408C-96D4-9DCF5299B278}" dt="2022-10-08T16:16:23.137" v="1456" actId="1076"/>
          <ac:picMkLst>
            <pc:docMk/>
            <pc:sldMk cId="3970917009" sldId="265"/>
            <ac:picMk id="3" creationId="{5C1F9BAB-0CA6-5323-0F7B-2F4EE495F593}"/>
          </ac:picMkLst>
        </pc:picChg>
        <pc:picChg chg="add del">
          <ac:chgData name="Fabián Ondřej" userId="75b0ea53-074f-43b0-a52a-f6275ad6b8e1" providerId="ADAL" clId="{1F0A7007-ECDF-408C-96D4-9DCF5299B278}" dt="2022-10-08T16:15:51.255" v="1444"/>
          <ac:picMkLst>
            <pc:docMk/>
            <pc:sldMk cId="3970917009" sldId="265"/>
            <ac:picMk id="1026" creationId="{FB98A399-79B2-55F0-7C02-8F2FBB729C90}"/>
          </ac:picMkLst>
        </pc:picChg>
        <pc:picChg chg="add del">
          <ac:chgData name="Fabián Ondřej" userId="75b0ea53-074f-43b0-a52a-f6275ad6b8e1" providerId="ADAL" clId="{1F0A7007-ECDF-408C-96D4-9DCF5299B278}" dt="2022-10-08T16:15:58.420" v="1447"/>
          <ac:picMkLst>
            <pc:docMk/>
            <pc:sldMk cId="3970917009" sldId="265"/>
            <ac:picMk id="1028" creationId="{B7DDD204-9CB8-F7CF-CE5E-2C7E99F54B97}"/>
          </ac:picMkLst>
        </pc:picChg>
        <pc:picChg chg="add mod">
          <ac:chgData name="Fabián Ondřej" userId="75b0ea53-074f-43b0-a52a-f6275ad6b8e1" providerId="ADAL" clId="{1F0A7007-ECDF-408C-96D4-9DCF5299B278}" dt="2022-10-07T20:10:11.449" v="869" actId="1076"/>
          <ac:picMkLst>
            <pc:docMk/>
            <pc:sldMk cId="3970917009" sldId="265"/>
            <ac:picMk id="3074" creationId="{41EBC7F2-CD98-DCB2-508F-C007CAB1A9A7}"/>
          </ac:picMkLst>
        </pc:picChg>
        <pc:picChg chg="add mod">
          <ac:chgData name="Fabián Ondřej" userId="75b0ea53-074f-43b0-a52a-f6275ad6b8e1" providerId="ADAL" clId="{1F0A7007-ECDF-408C-96D4-9DCF5299B278}" dt="2022-10-08T16:16:18.299" v="1455" actId="1076"/>
          <ac:picMkLst>
            <pc:docMk/>
            <pc:sldMk cId="3970917009" sldId="265"/>
            <ac:picMk id="3076" creationId="{9D20A45D-D83E-F2F5-E73B-0B33380ECFD0}"/>
          </ac:picMkLst>
        </pc:picChg>
        <pc:picChg chg="add del mod">
          <ac:chgData name="Fabián Ondřej" userId="75b0ea53-074f-43b0-a52a-f6275ad6b8e1" providerId="ADAL" clId="{1F0A7007-ECDF-408C-96D4-9DCF5299B278}" dt="2022-10-08T16:15:52.817" v="1445" actId="478"/>
          <ac:picMkLst>
            <pc:docMk/>
            <pc:sldMk cId="3970917009" sldId="265"/>
            <ac:picMk id="3078" creationId="{D7CEA750-C325-C2E3-44DB-A8BB433D1FFE}"/>
          </ac:picMkLst>
        </pc:picChg>
      </pc:sldChg>
      <pc:sldChg chg="addSp delSp modSp mod modTransition modClrScheme modAnim chgLayout">
        <pc:chgData name="Fabián Ondřej" userId="75b0ea53-074f-43b0-a52a-f6275ad6b8e1" providerId="ADAL" clId="{1F0A7007-ECDF-408C-96D4-9DCF5299B278}" dt="2022-10-08T20:04:15.171" v="3721"/>
        <pc:sldMkLst>
          <pc:docMk/>
          <pc:sldMk cId="1840821383" sldId="266"/>
        </pc:sldMkLst>
        <pc:spChg chg="del">
          <ac:chgData name="Fabián Ondřej" userId="75b0ea53-074f-43b0-a52a-f6275ad6b8e1" providerId="ADAL" clId="{1F0A7007-ECDF-408C-96D4-9DCF5299B278}" dt="2022-10-07T20:13:40.056" v="877" actId="26606"/>
          <ac:spMkLst>
            <pc:docMk/>
            <pc:sldMk cId="1840821383" sldId="266"/>
            <ac:spMk id="2" creationId="{83C372E7-396B-C47E-4EA8-B9C17512C583}"/>
          </ac:spMkLst>
        </pc:spChg>
        <pc:spChg chg="del">
          <ac:chgData name="Fabián Ondřej" userId="75b0ea53-074f-43b0-a52a-f6275ad6b8e1" providerId="ADAL" clId="{1F0A7007-ECDF-408C-96D4-9DCF5299B278}" dt="2022-10-07T20:13:40.056" v="877" actId="26606"/>
          <ac:spMkLst>
            <pc:docMk/>
            <pc:sldMk cId="1840821383" sldId="266"/>
            <ac:spMk id="3" creationId="{292173A0-EEBF-9B2A-78F8-9B86063625B8}"/>
          </ac:spMkLst>
        </pc:spChg>
        <pc:spChg chg="mod">
          <ac:chgData name="Fabián Ondřej" userId="75b0ea53-074f-43b0-a52a-f6275ad6b8e1" providerId="ADAL" clId="{1F0A7007-ECDF-408C-96D4-9DCF5299B278}" dt="2022-10-07T20:13:40.056" v="877" actId="26606"/>
          <ac:spMkLst>
            <pc:docMk/>
            <pc:sldMk cId="1840821383" sldId="266"/>
            <ac:spMk id="4" creationId="{219C79F7-CEF9-284B-7796-5F1CE9D1F81D}"/>
          </ac:spMkLst>
        </pc:spChg>
        <pc:spChg chg="add mod">
          <ac:chgData name="Fabián Ondřej" userId="75b0ea53-074f-43b0-a52a-f6275ad6b8e1" providerId="ADAL" clId="{1F0A7007-ECDF-408C-96D4-9DCF5299B278}" dt="2022-10-07T20:13:58.592" v="891" actId="1076"/>
          <ac:spMkLst>
            <pc:docMk/>
            <pc:sldMk cId="1840821383" sldId="266"/>
            <ac:spMk id="9" creationId="{F84752F0-C66A-D7FB-A4E1-E269496E8C31}"/>
          </ac:spMkLst>
        </pc:spChg>
        <pc:spChg chg="add del mod">
          <ac:chgData name="Fabián Ondřej" userId="75b0ea53-074f-43b0-a52a-f6275ad6b8e1" providerId="ADAL" clId="{1F0A7007-ECDF-408C-96D4-9DCF5299B278}" dt="2022-10-07T20:22:54.160" v="1242"/>
          <ac:spMkLst>
            <pc:docMk/>
            <pc:sldMk cId="1840821383" sldId="266"/>
            <ac:spMk id="11" creationId="{015C6D85-C59D-D884-BC34-4A9D9A48EC12}"/>
          </ac:spMkLst>
        </pc:spChg>
        <pc:spChg chg="add mod">
          <ac:chgData name="Fabián Ondřej" userId="75b0ea53-074f-43b0-a52a-f6275ad6b8e1" providerId="ADAL" clId="{1F0A7007-ECDF-408C-96D4-9DCF5299B278}" dt="2022-10-08T16:11:14.094" v="1429" actId="20577"/>
          <ac:spMkLst>
            <pc:docMk/>
            <pc:sldMk cId="1840821383" sldId="266"/>
            <ac:spMk id="13" creationId="{C4BEF826-52C2-6725-194A-B6900DD0552D}"/>
          </ac:spMkLst>
        </pc:spChg>
        <pc:picChg chg="add mod">
          <ac:chgData name="Fabián Ondřej" userId="75b0ea53-074f-43b0-a52a-f6275ad6b8e1" providerId="ADAL" clId="{1F0A7007-ECDF-408C-96D4-9DCF5299B278}" dt="2022-10-07T20:22:54.160" v="1242"/>
          <ac:picMkLst>
            <pc:docMk/>
            <pc:sldMk cId="1840821383" sldId="266"/>
            <ac:picMk id="4098" creationId="{B7E2C5E7-0C3F-18D6-6F58-23420D309AC1}"/>
          </ac:picMkLst>
        </pc:picChg>
      </pc:sldChg>
      <pc:sldChg chg="addSp delSp modSp mod modTransition modClrScheme modAnim chgLayout">
        <pc:chgData name="Fabián Ondřej" userId="75b0ea53-074f-43b0-a52a-f6275ad6b8e1" providerId="ADAL" clId="{1F0A7007-ECDF-408C-96D4-9DCF5299B278}" dt="2022-10-08T20:05:27.297" v="3736"/>
        <pc:sldMkLst>
          <pc:docMk/>
          <pc:sldMk cId="216951228" sldId="267"/>
        </pc:sldMkLst>
        <pc:spChg chg="del">
          <ac:chgData name="Fabián Ondřej" userId="75b0ea53-074f-43b0-a52a-f6275ad6b8e1" providerId="ADAL" clId="{1F0A7007-ECDF-408C-96D4-9DCF5299B278}" dt="2022-10-07T20:26:13.293" v="1243" actId="26606"/>
          <ac:spMkLst>
            <pc:docMk/>
            <pc:sldMk cId="216951228" sldId="267"/>
            <ac:spMk id="2" creationId="{A74C53A9-6FEE-43DD-CD37-AAF96915DDFF}"/>
          </ac:spMkLst>
        </pc:spChg>
        <pc:spChg chg="del">
          <ac:chgData name="Fabián Ondřej" userId="75b0ea53-074f-43b0-a52a-f6275ad6b8e1" providerId="ADAL" clId="{1F0A7007-ECDF-408C-96D4-9DCF5299B278}" dt="2022-10-07T20:26:13.293" v="1243" actId="26606"/>
          <ac:spMkLst>
            <pc:docMk/>
            <pc:sldMk cId="216951228" sldId="267"/>
            <ac:spMk id="3" creationId="{BD4CBAAB-3719-C6F1-5860-37878722EB89}"/>
          </ac:spMkLst>
        </pc:spChg>
        <pc:spChg chg="mod">
          <ac:chgData name="Fabián Ondřej" userId="75b0ea53-074f-43b0-a52a-f6275ad6b8e1" providerId="ADAL" clId="{1F0A7007-ECDF-408C-96D4-9DCF5299B278}" dt="2022-10-07T20:26:13.293" v="1243" actId="26606"/>
          <ac:spMkLst>
            <pc:docMk/>
            <pc:sldMk cId="216951228" sldId="267"/>
            <ac:spMk id="4" creationId="{A9300C35-23A9-33E9-500D-E6F03B1C78AA}"/>
          </ac:spMkLst>
        </pc:spChg>
        <pc:spChg chg="add mod">
          <ac:chgData name="Fabián Ondřej" userId="75b0ea53-074f-43b0-a52a-f6275ad6b8e1" providerId="ADAL" clId="{1F0A7007-ECDF-408C-96D4-9DCF5299B278}" dt="2022-10-07T20:26:37.591" v="1265" actId="14100"/>
          <ac:spMkLst>
            <pc:docMk/>
            <pc:sldMk cId="216951228" sldId="267"/>
            <ac:spMk id="9" creationId="{96403E75-94B8-CC22-96C5-C2895E63EEE0}"/>
          </ac:spMkLst>
        </pc:spChg>
        <pc:spChg chg="add del mod">
          <ac:chgData name="Fabián Ondřej" userId="75b0ea53-074f-43b0-a52a-f6275ad6b8e1" providerId="ADAL" clId="{1F0A7007-ECDF-408C-96D4-9DCF5299B278}" dt="2022-10-08T16:55:47.090" v="1855"/>
          <ac:spMkLst>
            <pc:docMk/>
            <pc:sldMk cId="216951228" sldId="267"/>
            <ac:spMk id="11" creationId="{A0243849-ECF1-AC86-CD39-47BDCBB20FAC}"/>
          </ac:spMkLst>
        </pc:spChg>
        <pc:spChg chg="add mod">
          <ac:chgData name="Fabián Ondřej" userId="75b0ea53-074f-43b0-a52a-f6275ad6b8e1" providerId="ADAL" clId="{1F0A7007-ECDF-408C-96D4-9DCF5299B278}" dt="2022-10-08T20:05:25.006" v="3735" actId="1076"/>
          <ac:spMkLst>
            <pc:docMk/>
            <pc:sldMk cId="216951228" sldId="267"/>
            <ac:spMk id="13" creationId="{B8171F38-7201-F5DD-5BB4-A65A3B36DA53}"/>
          </ac:spMkLst>
        </pc:spChg>
        <pc:picChg chg="add mod">
          <ac:chgData name="Fabián Ondřej" userId="75b0ea53-074f-43b0-a52a-f6275ad6b8e1" providerId="ADAL" clId="{1F0A7007-ECDF-408C-96D4-9DCF5299B278}" dt="2022-10-08T16:55:47.090" v="1855"/>
          <ac:picMkLst>
            <pc:docMk/>
            <pc:sldMk cId="216951228" sldId="267"/>
            <ac:picMk id="2" creationId="{5BAA2767-2DE5-D5E4-4E00-9397F7F110F4}"/>
          </ac:picMkLst>
        </pc:picChg>
      </pc:sldChg>
      <pc:sldChg chg="addSp delSp modSp mod modTransition modClrScheme modAnim chgLayout">
        <pc:chgData name="Fabián Ondřej" userId="75b0ea53-074f-43b0-a52a-f6275ad6b8e1" providerId="ADAL" clId="{1F0A7007-ECDF-408C-96D4-9DCF5299B278}" dt="2022-10-08T21:22:11.442" v="4005" actId="20577"/>
        <pc:sldMkLst>
          <pc:docMk/>
          <pc:sldMk cId="2918954181" sldId="268"/>
        </pc:sldMkLst>
        <pc:spChg chg="del">
          <ac:chgData name="Fabián Ondřej" userId="75b0ea53-074f-43b0-a52a-f6275ad6b8e1" providerId="ADAL" clId="{1F0A7007-ECDF-408C-96D4-9DCF5299B278}" dt="2022-10-08T16:56:05.992" v="1856" actId="26606"/>
          <ac:spMkLst>
            <pc:docMk/>
            <pc:sldMk cId="2918954181" sldId="268"/>
            <ac:spMk id="2" creationId="{71FC2C35-1D51-9486-3DCF-11BE59EB5002}"/>
          </ac:spMkLst>
        </pc:spChg>
        <pc:spChg chg="del">
          <ac:chgData name="Fabián Ondřej" userId="75b0ea53-074f-43b0-a52a-f6275ad6b8e1" providerId="ADAL" clId="{1F0A7007-ECDF-408C-96D4-9DCF5299B278}" dt="2022-10-08T16:56:05.992" v="1856" actId="26606"/>
          <ac:spMkLst>
            <pc:docMk/>
            <pc:sldMk cId="2918954181" sldId="268"/>
            <ac:spMk id="3" creationId="{1CE8E779-93FE-7024-92A5-42B1EB58B1C8}"/>
          </ac:spMkLst>
        </pc:spChg>
        <pc:spChg chg="mod ord">
          <ac:chgData name="Fabián Ondřej" userId="75b0ea53-074f-43b0-a52a-f6275ad6b8e1" providerId="ADAL" clId="{1F0A7007-ECDF-408C-96D4-9DCF5299B278}" dt="2022-10-08T17:48:41.482" v="2260" actId="26606"/>
          <ac:spMkLst>
            <pc:docMk/>
            <pc:sldMk cId="2918954181" sldId="268"/>
            <ac:spMk id="4" creationId="{ED52DCAA-1AE0-5181-73B9-6D54D1C06E93}"/>
          </ac:spMkLst>
        </pc:spChg>
        <pc:spChg chg="add del mod">
          <ac:chgData name="Fabián Ondřej" userId="75b0ea53-074f-43b0-a52a-f6275ad6b8e1" providerId="ADAL" clId="{1F0A7007-ECDF-408C-96D4-9DCF5299B278}" dt="2022-10-08T17:48:35.527" v="2256"/>
          <ac:spMkLst>
            <pc:docMk/>
            <pc:sldMk cId="2918954181" sldId="268"/>
            <ac:spMk id="5" creationId="{15709B61-7B5D-CA0C-0380-F14B5BC98634}"/>
          </ac:spMkLst>
        </pc:spChg>
        <pc:spChg chg="add mod">
          <ac:chgData name="Fabián Ondřej" userId="75b0ea53-074f-43b0-a52a-f6275ad6b8e1" providerId="ADAL" clId="{1F0A7007-ECDF-408C-96D4-9DCF5299B278}" dt="2022-10-08T21:22:11.442" v="4005" actId="20577"/>
          <ac:spMkLst>
            <pc:docMk/>
            <pc:sldMk cId="2918954181" sldId="268"/>
            <ac:spMk id="9" creationId="{09EC3048-475D-F0E1-2E18-2803DD5C1263}"/>
          </ac:spMkLst>
        </pc:spChg>
        <pc:spChg chg="add del mod">
          <ac:chgData name="Fabián Ondřej" userId="75b0ea53-074f-43b0-a52a-f6275ad6b8e1" providerId="ADAL" clId="{1F0A7007-ECDF-408C-96D4-9DCF5299B278}" dt="2022-10-08T17:37:55.083" v="2148"/>
          <ac:spMkLst>
            <pc:docMk/>
            <pc:sldMk cId="2918954181" sldId="268"/>
            <ac:spMk id="11" creationId="{41EEFD36-AE02-C3A0-FC81-FED1BEEFDD17}"/>
          </ac:spMkLst>
        </pc:spChg>
        <pc:spChg chg="add del mod">
          <ac:chgData name="Fabián Ondřej" userId="75b0ea53-074f-43b0-a52a-f6275ad6b8e1" providerId="ADAL" clId="{1F0A7007-ECDF-408C-96D4-9DCF5299B278}" dt="2022-10-08T17:46:47.785" v="2245" actId="21"/>
          <ac:spMkLst>
            <pc:docMk/>
            <pc:sldMk cId="2918954181" sldId="268"/>
            <ac:spMk id="13" creationId="{01DE1D3C-D1CE-DFE7-CCD8-AECA37539EBD}"/>
          </ac:spMkLst>
        </pc:spChg>
        <pc:spChg chg="add del mod">
          <ac:chgData name="Fabián Ondřej" userId="75b0ea53-074f-43b0-a52a-f6275ad6b8e1" providerId="ADAL" clId="{1F0A7007-ECDF-408C-96D4-9DCF5299B278}" dt="2022-10-08T17:48:38.757" v="2258" actId="26606"/>
          <ac:spMkLst>
            <pc:docMk/>
            <pc:sldMk cId="2918954181" sldId="268"/>
            <ac:spMk id="14" creationId="{716A5861-049F-DB23-5BAD-788A1050CF61}"/>
          </ac:spMkLst>
        </pc:spChg>
        <pc:spChg chg="add del">
          <ac:chgData name="Fabián Ondřej" userId="75b0ea53-074f-43b0-a52a-f6275ad6b8e1" providerId="ADAL" clId="{1F0A7007-ECDF-408C-96D4-9DCF5299B278}" dt="2022-10-08T17:48:41.482" v="2260" actId="26606"/>
          <ac:spMkLst>
            <pc:docMk/>
            <pc:sldMk cId="2918954181" sldId="268"/>
            <ac:spMk id="16" creationId="{F2A41407-25F5-9DBC-8628-95BF1C62E959}"/>
          </ac:spMkLst>
        </pc:spChg>
        <pc:picChg chg="add mod">
          <ac:chgData name="Fabián Ondřej" userId="75b0ea53-074f-43b0-a52a-f6275ad6b8e1" providerId="ADAL" clId="{1F0A7007-ECDF-408C-96D4-9DCF5299B278}" dt="2022-10-08T17:48:41.482" v="2260" actId="26606"/>
          <ac:picMkLst>
            <pc:docMk/>
            <pc:sldMk cId="2918954181" sldId="268"/>
            <ac:picMk id="6" creationId="{2FC7F36B-ABB4-311E-5E5B-CEB03B4AAEEC}"/>
          </ac:picMkLst>
        </pc:picChg>
        <pc:picChg chg="add del mod">
          <ac:chgData name="Fabián Ondřej" userId="75b0ea53-074f-43b0-a52a-f6275ad6b8e1" providerId="ADAL" clId="{1F0A7007-ECDF-408C-96D4-9DCF5299B278}" dt="2022-10-08T20:21:19.421" v="3937" actId="21"/>
          <ac:picMkLst>
            <pc:docMk/>
            <pc:sldMk cId="2918954181" sldId="268"/>
            <ac:picMk id="7" creationId="{6834AD45-FDE0-8103-53A5-168DE74F92D7}"/>
          </ac:picMkLst>
        </pc:picChg>
        <pc:picChg chg="add del mod">
          <ac:chgData name="Fabián Ondřej" userId="75b0ea53-074f-43b0-a52a-f6275ad6b8e1" providerId="ADAL" clId="{1F0A7007-ECDF-408C-96D4-9DCF5299B278}" dt="2022-10-08T20:22:13.662" v="3945" actId="21"/>
          <ac:picMkLst>
            <pc:docMk/>
            <pc:sldMk cId="2918954181" sldId="268"/>
            <ac:picMk id="10" creationId="{2EB64E1A-1BB5-8CC8-99D8-E47FA3EDDB70}"/>
          </ac:picMkLst>
        </pc:picChg>
        <pc:picChg chg="add del mod">
          <ac:chgData name="Fabián Ondřej" userId="75b0ea53-074f-43b0-a52a-f6275ad6b8e1" providerId="ADAL" clId="{1F0A7007-ECDF-408C-96D4-9DCF5299B278}" dt="2022-10-08T17:47:18.805" v="2255" actId="478"/>
          <ac:picMkLst>
            <pc:docMk/>
            <pc:sldMk cId="2918954181" sldId="268"/>
            <ac:picMk id="2050" creationId="{4B743118-7346-B191-50F1-AE4A29B674AA}"/>
          </ac:picMkLst>
        </pc:picChg>
      </pc:sldChg>
      <pc:sldChg chg="addSp delSp modSp mod modTransition modClrScheme modAnim chgLayout">
        <pc:chgData name="Fabián Ondřej" userId="75b0ea53-074f-43b0-a52a-f6275ad6b8e1" providerId="ADAL" clId="{1F0A7007-ECDF-408C-96D4-9DCF5299B278}" dt="2022-10-08T21:21:49.343" v="3997"/>
        <pc:sldMkLst>
          <pc:docMk/>
          <pc:sldMk cId="382117141" sldId="269"/>
        </pc:sldMkLst>
        <pc:spChg chg="del">
          <ac:chgData name="Fabián Ondřej" userId="75b0ea53-074f-43b0-a52a-f6275ad6b8e1" providerId="ADAL" clId="{1F0A7007-ECDF-408C-96D4-9DCF5299B278}" dt="2022-10-08T17:43:50.362" v="2187" actId="26606"/>
          <ac:spMkLst>
            <pc:docMk/>
            <pc:sldMk cId="382117141" sldId="269"/>
            <ac:spMk id="2" creationId="{8665E1AB-55A9-D838-6F7D-AE934487EE3B}"/>
          </ac:spMkLst>
        </pc:spChg>
        <pc:spChg chg="del">
          <ac:chgData name="Fabián Ondřej" userId="75b0ea53-074f-43b0-a52a-f6275ad6b8e1" providerId="ADAL" clId="{1F0A7007-ECDF-408C-96D4-9DCF5299B278}" dt="2022-10-08T17:43:50.362" v="2187" actId="26606"/>
          <ac:spMkLst>
            <pc:docMk/>
            <pc:sldMk cId="382117141" sldId="269"/>
            <ac:spMk id="3" creationId="{8956E90F-1A63-BCA8-7C7B-681F0CE098F7}"/>
          </ac:spMkLst>
        </pc:spChg>
        <pc:spChg chg="mod">
          <ac:chgData name="Fabián Ondřej" userId="75b0ea53-074f-43b0-a52a-f6275ad6b8e1" providerId="ADAL" clId="{1F0A7007-ECDF-408C-96D4-9DCF5299B278}" dt="2022-10-08T17:43:50.362" v="2187" actId="26606"/>
          <ac:spMkLst>
            <pc:docMk/>
            <pc:sldMk cId="382117141" sldId="269"/>
            <ac:spMk id="4" creationId="{10CED736-A0F5-2B2C-2178-782FC10A31C2}"/>
          </ac:spMkLst>
        </pc:spChg>
        <pc:spChg chg="add mod">
          <ac:chgData name="Fabián Ondřej" userId="75b0ea53-074f-43b0-a52a-f6275ad6b8e1" providerId="ADAL" clId="{1F0A7007-ECDF-408C-96D4-9DCF5299B278}" dt="2022-10-08T17:44:29.159" v="2201" actId="1076"/>
          <ac:spMkLst>
            <pc:docMk/>
            <pc:sldMk cId="382117141" sldId="269"/>
            <ac:spMk id="9" creationId="{3A3B3B85-DF3C-FF90-3B93-F11DD2B9D302}"/>
          </ac:spMkLst>
        </pc:spChg>
        <pc:spChg chg="add del mod">
          <ac:chgData name="Fabián Ondřej" userId="75b0ea53-074f-43b0-a52a-f6275ad6b8e1" providerId="ADAL" clId="{1F0A7007-ECDF-408C-96D4-9DCF5299B278}" dt="2022-10-08T17:49:04.861" v="2261"/>
          <ac:spMkLst>
            <pc:docMk/>
            <pc:sldMk cId="382117141" sldId="269"/>
            <ac:spMk id="11" creationId="{66E4ED54-9EC7-B490-F596-9E04F78FC0F0}"/>
          </ac:spMkLst>
        </pc:spChg>
        <pc:spChg chg="add mod">
          <ac:chgData name="Fabián Ondřej" userId="75b0ea53-074f-43b0-a52a-f6275ad6b8e1" providerId="ADAL" clId="{1F0A7007-ECDF-408C-96D4-9DCF5299B278}" dt="2022-10-08T20:11:50.312" v="3759" actId="20577"/>
          <ac:spMkLst>
            <pc:docMk/>
            <pc:sldMk cId="382117141" sldId="269"/>
            <ac:spMk id="13" creationId="{A9ACB745-F0AB-209C-8BD7-71E17B4169D2}"/>
          </ac:spMkLst>
        </pc:spChg>
        <pc:picChg chg="add mod">
          <ac:chgData name="Fabián Ondřej" userId="75b0ea53-074f-43b0-a52a-f6275ad6b8e1" providerId="ADAL" clId="{1F0A7007-ECDF-408C-96D4-9DCF5299B278}" dt="2022-10-08T17:49:04.861" v="2261"/>
          <ac:picMkLst>
            <pc:docMk/>
            <pc:sldMk cId="382117141" sldId="269"/>
            <ac:picMk id="5" creationId="{4FAB3199-60B2-4B47-2E53-4FDFCA7A0CBA}"/>
          </ac:picMkLst>
        </pc:picChg>
        <pc:picChg chg="add del mod">
          <ac:chgData name="Fabián Ondřej" userId="75b0ea53-074f-43b0-a52a-f6275ad6b8e1" providerId="ADAL" clId="{1F0A7007-ECDF-408C-96D4-9DCF5299B278}" dt="2022-10-08T17:49:11.653" v="2265"/>
          <ac:picMkLst>
            <pc:docMk/>
            <pc:sldMk cId="382117141" sldId="269"/>
            <ac:picMk id="6" creationId="{0540BCB6-1980-F602-CC72-AC14C9EE6B45}"/>
          </ac:picMkLst>
        </pc:picChg>
        <pc:picChg chg="add mod">
          <ac:chgData name="Fabián Ondřej" userId="75b0ea53-074f-43b0-a52a-f6275ad6b8e1" providerId="ADAL" clId="{1F0A7007-ECDF-408C-96D4-9DCF5299B278}" dt="2022-10-08T17:50:09.892" v="2272" actId="1076"/>
          <ac:picMkLst>
            <pc:docMk/>
            <pc:sldMk cId="382117141" sldId="269"/>
            <ac:picMk id="7" creationId="{34FAB179-7F8D-13E4-DCBC-56EC803C76E0}"/>
          </ac:picMkLst>
        </pc:picChg>
      </pc:sldChg>
      <pc:sldChg chg="addSp delSp modSp mod modTransition modClrScheme modAnim chgLayout">
        <pc:chgData name="Fabián Ondřej" userId="75b0ea53-074f-43b0-a52a-f6275ad6b8e1" providerId="ADAL" clId="{1F0A7007-ECDF-408C-96D4-9DCF5299B278}" dt="2022-10-08T20:12:13.675" v="3764"/>
        <pc:sldMkLst>
          <pc:docMk/>
          <pc:sldMk cId="1469341709" sldId="270"/>
        </pc:sldMkLst>
        <pc:spChg chg="del">
          <ac:chgData name="Fabián Ondřej" userId="75b0ea53-074f-43b0-a52a-f6275ad6b8e1" providerId="ADAL" clId="{1F0A7007-ECDF-408C-96D4-9DCF5299B278}" dt="2022-10-08T17:50:15.546" v="2273" actId="26606"/>
          <ac:spMkLst>
            <pc:docMk/>
            <pc:sldMk cId="1469341709" sldId="270"/>
            <ac:spMk id="2" creationId="{A623BF88-D018-B07E-2C3D-8BE8ACEF8F80}"/>
          </ac:spMkLst>
        </pc:spChg>
        <pc:spChg chg="del">
          <ac:chgData name="Fabián Ondřej" userId="75b0ea53-074f-43b0-a52a-f6275ad6b8e1" providerId="ADAL" clId="{1F0A7007-ECDF-408C-96D4-9DCF5299B278}" dt="2022-10-08T17:50:15.546" v="2273" actId="26606"/>
          <ac:spMkLst>
            <pc:docMk/>
            <pc:sldMk cId="1469341709" sldId="270"/>
            <ac:spMk id="3" creationId="{83F2CE24-2AB5-25D8-32D9-6FDE4E1D384F}"/>
          </ac:spMkLst>
        </pc:spChg>
        <pc:spChg chg="mod">
          <ac:chgData name="Fabián Ondřej" userId="75b0ea53-074f-43b0-a52a-f6275ad6b8e1" providerId="ADAL" clId="{1F0A7007-ECDF-408C-96D4-9DCF5299B278}" dt="2022-10-08T17:50:15.546" v="2273" actId="26606"/>
          <ac:spMkLst>
            <pc:docMk/>
            <pc:sldMk cId="1469341709" sldId="270"/>
            <ac:spMk id="4" creationId="{5CF46BDA-4F87-8BB5-9F14-7137DF9526A1}"/>
          </ac:spMkLst>
        </pc:spChg>
        <pc:spChg chg="add mod">
          <ac:chgData name="Fabián Ondřej" userId="75b0ea53-074f-43b0-a52a-f6275ad6b8e1" providerId="ADAL" clId="{1F0A7007-ECDF-408C-96D4-9DCF5299B278}" dt="2022-10-08T17:51:17.658" v="2298" actId="14100"/>
          <ac:spMkLst>
            <pc:docMk/>
            <pc:sldMk cId="1469341709" sldId="270"/>
            <ac:spMk id="9" creationId="{25C9669C-D75C-7A8F-D5E7-866F5DAA8335}"/>
          </ac:spMkLst>
        </pc:spChg>
        <pc:spChg chg="add del mod">
          <ac:chgData name="Fabián Ondřej" userId="75b0ea53-074f-43b0-a52a-f6275ad6b8e1" providerId="ADAL" clId="{1F0A7007-ECDF-408C-96D4-9DCF5299B278}" dt="2022-10-08T17:56:27.677" v="2490"/>
          <ac:spMkLst>
            <pc:docMk/>
            <pc:sldMk cId="1469341709" sldId="270"/>
            <ac:spMk id="11" creationId="{CDBFCD1D-7DBC-9253-A803-98BB2A6E9035}"/>
          </ac:spMkLst>
        </pc:spChg>
        <pc:spChg chg="add mod">
          <ac:chgData name="Fabián Ondřej" userId="75b0ea53-074f-43b0-a52a-f6275ad6b8e1" providerId="ADAL" clId="{1F0A7007-ECDF-408C-96D4-9DCF5299B278}" dt="2022-10-08T17:56:11.192" v="2489" actId="20577"/>
          <ac:spMkLst>
            <pc:docMk/>
            <pc:sldMk cId="1469341709" sldId="270"/>
            <ac:spMk id="13" creationId="{E8DD9698-0847-D83E-1993-A07D42C7220A}"/>
          </ac:spMkLst>
        </pc:spChg>
        <pc:picChg chg="add mod">
          <ac:chgData name="Fabián Ondřej" userId="75b0ea53-074f-43b0-a52a-f6275ad6b8e1" providerId="ADAL" clId="{1F0A7007-ECDF-408C-96D4-9DCF5299B278}" dt="2022-10-08T17:56:27.677" v="2490"/>
          <ac:picMkLst>
            <pc:docMk/>
            <pc:sldMk cId="1469341709" sldId="270"/>
            <ac:picMk id="5" creationId="{B83D3A0A-3172-883D-8453-C606BE0ADE52}"/>
          </ac:picMkLst>
        </pc:picChg>
      </pc:sldChg>
      <pc:sldChg chg="addSp delSp modSp new mod modTransition modAnim">
        <pc:chgData name="Fabián Ondřej" userId="75b0ea53-074f-43b0-a52a-f6275ad6b8e1" providerId="ADAL" clId="{1F0A7007-ECDF-408C-96D4-9DCF5299B278}" dt="2022-10-08T20:34:55.752" v="3985" actId="313"/>
        <pc:sldMkLst>
          <pc:docMk/>
          <pc:sldMk cId="1791076483" sldId="271"/>
        </pc:sldMkLst>
        <pc:spChg chg="mod">
          <ac:chgData name="Fabián Ondřej" userId="75b0ea53-074f-43b0-a52a-f6275ad6b8e1" providerId="ADAL" clId="{1F0A7007-ECDF-408C-96D4-9DCF5299B278}" dt="2022-10-08T18:03:57.533" v="2777" actId="1076"/>
          <ac:spMkLst>
            <pc:docMk/>
            <pc:sldMk cId="1791076483" sldId="271"/>
            <ac:spMk id="2" creationId="{1339EDB6-1BC8-C9AF-02F7-EB56F536D823}"/>
          </ac:spMkLst>
        </pc:spChg>
        <pc:spChg chg="del">
          <ac:chgData name="Fabián Ondřej" userId="75b0ea53-074f-43b0-a52a-f6275ad6b8e1" providerId="ADAL" clId="{1F0A7007-ECDF-408C-96D4-9DCF5299B278}" dt="2022-10-08T18:24:17.850" v="3212"/>
          <ac:spMkLst>
            <pc:docMk/>
            <pc:sldMk cId="1791076483" sldId="271"/>
            <ac:spMk id="3" creationId="{03283BCA-FAE1-18AF-DA31-C301B84C35F0}"/>
          </ac:spMkLst>
        </pc:spChg>
        <pc:spChg chg="mod">
          <ac:chgData name="Fabián Ondřej" userId="75b0ea53-074f-43b0-a52a-f6275ad6b8e1" providerId="ADAL" clId="{1F0A7007-ECDF-408C-96D4-9DCF5299B278}" dt="2022-10-08T20:34:55.752" v="3985" actId="313"/>
          <ac:spMkLst>
            <pc:docMk/>
            <pc:sldMk cId="1791076483" sldId="271"/>
            <ac:spMk id="4" creationId="{CA225A0B-936C-E4F1-53C7-CB0B34939D3B}"/>
          </ac:spMkLst>
        </pc:spChg>
        <pc:picChg chg="add mod">
          <ac:chgData name="Fabián Ondřej" userId="75b0ea53-074f-43b0-a52a-f6275ad6b8e1" providerId="ADAL" clId="{1F0A7007-ECDF-408C-96D4-9DCF5299B278}" dt="2022-10-08T18:24:30.899" v="3216" actId="14100"/>
          <ac:picMkLst>
            <pc:docMk/>
            <pc:sldMk cId="1791076483" sldId="271"/>
            <ac:picMk id="6" creationId="{57DCD5FD-8FF9-29B8-BE98-3CECA34A5B0B}"/>
          </ac:picMkLst>
        </pc:picChg>
      </pc:sldChg>
      <pc:sldChg chg="addSp delSp modSp new mod modTransition modClrScheme modAnim chgLayout">
        <pc:chgData name="Fabián Ondřej" userId="75b0ea53-074f-43b0-a52a-f6275ad6b8e1" providerId="ADAL" clId="{1F0A7007-ECDF-408C-96D4-9DCF5299B278}" dt="2022-10-08T20:12:50.473" v="3775"/>
        <pc:sldMkLst>
          <pc:docMk/>
          <pc:sldMk cId="2348078350" sldId="272"/>
        </pc:sldMkLst>
        <pc:spChg chg="mod">
          <ac:chgData name="Fabián Ondřej" userId="75b0ea53-074f-43b0-a52a-f6275ad6b8e1" providerId="ADAL" clId="{1F0A7007-ECDF-408C-96D4-9DCF5299B278}" dt="2022-10-08T18:18:57.118" v="3023" actId="26606"/>
          <ac:spMkLst>
            <pc:docMk/>
            <pc:sldMk cId="2348078350" sldId="272"/>
            <ac:spMk id="2" creationId="{9E5E2D74-C4E6-F58A-52E3-8B02498862B8}"/>
          </ac:spMkLst>
        </pc:spChg>
        <pc:spChg chg="del">
          <ac:chgData name="Fabián Ondřej" userId="75b0ea53-074f-43b0-a52a-f6275ad6b8e1" providerId="ADAL" clId="{1F0A7007-ECDF-408C-96D4-9DCF5299B278}" dt="2022-10-08T18:18:51.260" v="3020"/>
          <ac:spMkLst>
            <pc:docMk/>
            <pc:sldMk cId="2348078350" sldId="272"/>
            <ac:spMk id="3" creationId="{3A812F77-B477-9FD6-CCEB-B59A18E548E1}"/>
          </ac:spMkLst>
        </pc:spChg>
        <pc:spChg chg="mod">
          <ac:chgData name="Fabián Ondřej" userId="75b0ea53-074f-43b0-a52a-f6275ad6b8e1" providerId="ADAL" clId="{1F0A7007-ECDF-408C-96D4-9DCF5299B278}" dt="2022-10-08T18:21:10.298" v="3103" actId="20577"/>
          <ac:spMkLst>
            <pc:docMk/>
            <pc:sldMk cId="2348078350" sldId="272"/>
            <ac:spMk id="4" creationId="{AB9519FA-9DB7-DB89-4B11-1F0F04A8288B}"/>
          </ac:spMkLst>
        </pc:spChg>
        <pc:spChg chg="mod">
          <ac:chgData name="Fabián Ondřej" userId="75b0ea53-074f-43b0-a52a-f6275ad6b8e1" providerId="ADAL" clId="{1F0A7007-ECDF-408C-96D4-9DCF5299B278}" dt="2022-10-08T18:18:57.118" v="3023" actId="26606"/>
          <ac:spMkLst>
            <pc:docMk/>
            <pc:sldMk cId="2348078350" sldId="272"/>
            <ac:spMk id="5" creationId="{11891D31-9305-BF56-A13A-D3FCEA44D50B}"/>
          </ac:spMkLst>
        </pc:spChg>
        <pc:picChg chg="add mod">
          <ac:chgData name="Fabián Ondřej" userId="75b0ea53-074f-43b0-a52a-f6275ad6b8e1" providerId="ADAL" clId="{1F0A7007-ECDF-408C-96D4-9DCF5299B278}" dt="2022-10-08T18:19:09.214" v="3025" actId="14100"/>
          <ac:picMkLst>
            <pc:docMk/>
            <pc:sldMk cId="2348078350" sldId="272"/>
            <ac:picMk id="6" creationId="{52AC6D2C-89B3-DA22-AD42-BDBACB4A6578}"/>
          </ac:picMkLst>
        </pc:picChg>
      </pc:sldChg>
      <pc:sldChg chg="addSp delSp modSp new mod modTransition modAnim">
        <pc:chgData name="Fabián Ondřej" userId="75b0ea53-074f-43b0-a52a-f6275ad6b8e1" providerId="ADAL" clId="{1F0A7007-ECDF-408C-96D4-9DCF5299B278}" dt="2022-10-08T20:13:08.121" v="3781"/>
        <pc:sldMkLst>
          <pc:docMk/>
          <pc:sldMk cId="2340123974" sldId="273"/>
        </pc:sldMkLst>
        <pc:spChg chg="mod">
          <ac:chgData name="Fabián Ondřej" userId="75b0ea53-074f-43b0-a52a-f6275ad6b8e1" providerId="ADAL" clId="{1F0A7007-ECDF-408C-96D4-9DCF5299B278}" dt="2022-10-08T18:22:15.864" v="3139" actId="20577"/>
          <ac:spMkLst>
            <pc:docMk/>
            <pc:sldMk cId="2340123974" sldId="273"/>
            <ac:spMk id="2" creationId="{0D4AC82E-CF70-9FAF-BCD7-80C90FD37B74}"/>
          </ac:spMkLst>
        </pc:spChg>
        <pc:spChg chg="del">
          <ac:chgData name="Fabián Ondřej" userId="75b0ea53-074f-43b0-a52a-f6275ad6b8e1" providerId="ADAL" clId="{1F0A7007-ECDF-408C-96D4-9DCF5299B278}" dt="2022-10-08T18:29:42.884" v="3339"/>
          <ac:spMkLst>
            <pc:docMk/>
            <pc:sldMk cId="2340123974" sldId="273"/>
            <ac:spMk id="3" creationId="{9E569BAC-A3A2-A515-FD24-1D36BBFED9F9}"/>
          </ac:spMkLst>
        </pc:spChg>
        <pc:spChg chg="mod">
          <ac:chgData name="Fabián Ondřej" userId="75b0ea53-074f-43b0-a52a-f6275ad6b8e1" providerId="ADAL" clId="{1F0A7007-ECDF-408C-96D4-9DCF5299B278}" dt="2022-10-08T18:26:16.752" v="3338" actId="20577"/>
          <ac:spMkLst>
            <pc:docMk/>
            <pc:sldMk cId="2340123974" sldId="273"/>
            <ac:spMk id="4" creationId="{B0CBE4F0-551C-9FD4-0A66-E39B7DD24CFD}"/>
          </ac:spMkLst>
        </pc:spChg>
        <pc:picChg chg="add mod">
          <ac:chgData name="Fabián Ondřej" userId="75b0ea53-074f-43b0-a52a-f6275ad6b8e1" providerId="ADAL" clId="{1F0A7007-ECDF-408C-96D4-9DCF5299B278}" dt="2022-10-08T18:29:54.367" v="3343" actId="14100"/>
          <ac:picMkLst>
            <pc:docMk/>
            <pc:sldMk cId="2340123974" sldId="273"/>
            <ac:picMk id="6" creationId="{F389EBDF-EFCE-5E72-0181-CE2231EAFF43}"/>
          </ac:picMkLst>
        </pc:picChg>
      </pc:sldChg>
      <pc:sldChg chg="addSp delSp modSp new mod modTransition modAnim">
        <pc:chgData name="Fabián Ondřej" userId="75b0ea53-074f-43b0-a52a-f6275ad6b8e1" providerId="ADAL" clId="{1F0A7007-ECDF-408C-96D4-9DCF5299B278}" dt="2022-10-08T20:35:35.706" v="3987" actId="14100"/>
        <pc:sldMkLst>
          <pc:docMk/>
          <pc:sldMk cId="1468912780" sldId="274"/>
        </pc:sldMkLst>
        <pc:spChg chg="mod">
          <ac:chgData name="Fabián Ondřej" userId="75b0ea53-074f-43b0-a52a-f6275ad6b8e1" providerId="ADAL" clId="{1F0A7007-ECDF-408C-96D4-9DCF5299B278}" dt="2022-10-08T18:36:17.795" v="3388" actId="255"/>
          <ac:spMkLst>
            <pc:docMk/>
            <pc:sldMk cId="1468912780" sldId="274"/>
            <ac:spMk id="2" creationId="{9E8C1A4C-8F99-AEAC-2203-B9D37DD157E6}"/>
          </ac:spMkLst>
        </pc:spChg>
        <pc:spChg chg="del">
          <ac:chgData name="Fabián Ondřej" userId="75b0ea53-074f-43b0-a52a-f6275ad6b8e1" providerId="ADAL" clId="{1F0A7007-ECDF-408C-96D4-9DCF5299B278}" dt="2022-10-08T18:53:31.171" v="3414"/>
          <ac:spMkLst>
            <pc:docMk/>
            <pc:sldMk cId="1468912780" sldId="274"/>
            <ac:spMk id="3" creationId="{A357E1B2-D753-98F5-064C-D18A1586ED3B}"/>
          </ac:spMkLst>
        </pc:spChg>
        <pc:spChg chg="mod">
          <ac:chgData name="Fabián Ondřej" userId="75b0ea53-074f-43b0-a52a-f6275ad6b8e1" providerId="ADAL" clId="{1F0A7007-ECDF-408C-96D4-9DCF5299B278}" dt="2022-10-08T20:16:45.976" v="3867" actId="27636"/>
          <ac:spMkLst>
            <pc:docMk/>
            <pc:sldMk cId="1468912780" sldId="274"/>
            <ac:spMk id="4" creationId="{235628F8-9148-2458-F65A-23EAAD2E0A84}"/>
          </ac:spMkLst>
        </pc:spChg>
        <pc:picChg chg="add mod">
          <ac:chgData name="Fabián Ondřej" userId="75b0ea53-074f-43b0-a52a-f6275ad6b8e1" providerId="ADAL" clId="{1F0A7007-ECDF-408C-96D4-9DCF5299B278}" dt="2022-10-08T20:35:35.706" v="3987" actId="14100"/>
          <ac:picMkLst>
            <pc:docMk/>
            <pc:sldMk cId="1468912780" sldId="274"/>
            <ac:picMk id="6" creationId="{6D1F2DB2-2B95-A32B-BFD8-8C234BB9D44D}"/>
          </ac:picMkLst>
        </pc:picChg>
      </pc:sldChg>
      <pc:sldChg chg="modSp new del mod">
        <pc:chgData name="Fabián Ondřej" userId="75b0ea53-074f-43b0-a52a-f6275ad6b8e1" providerId="ADAL" clId="{1F0A7007-ECDF-408C-96D4-9DCF5299B278}" dt="2022-10-08T19:08:22.035" v="3464" actId="2696"/>
        <pc:sldMkLst>
          <pc:docMk/>
          <pc:sldMk cId="956152984" sldId="275"/>
        </pc:sldMkLst>
        <pc:spChg chg="mod">
          <ac:chgData name="Fabián Ondřej" userId="75b0ea53-074f-43b0-a52a-f6275ad6b8e1" providerId="ADAL" clId="{1F0A7007-ECDF-408C-96D4-9DCF5299B278}" dt="2022-10-08T18:53:54.929" v="3429" actId="1076"/>
          <ac:spMkLst>
            <pc:docMk/>
            <pc:sldMk cId="956152984" sldId="275"/>
            <ac:spMk id="2" creationId="{1D322CD7-B254-F97D-1AC9-E15CB6575F43}"/>
          </ac:spMkLst>
        </pc:spChg>
        <pc:spChg chg="mod">
          <ac:chgData name="Fabián Ondřej" userId="75b0ea53-074f-43b0-a52a-f6275ad6b8e1" providerId="ADAL" clId="{1F0A7007-ECDF-408C-96D4-9DCF5299B278}" dt="2022-10-08T19:06:46.645" v="3463" actId="20577"/>
          <ac:spMkLst>
            <pc:docMk/>
            <pc:sldMk cId="956152984" sldId="275"/>
            <ac:spMk id="4" creationId="{6CA0D0D3-06C8-FEBB-6B5B-4A93E277D4D6}"/>
          </ac:spMkLst>
        </pc:spChg>
      </pc:sldChg>
      <pc:sldChg chg="addSp delSp modSp new mod modTransition modClrScheme chgLayout">
        <pc:chgData name="Fabián Ondřej" userId="75b0ea53-074f-43b0-a52a-f6275ad6b8e1" providerId="ADAL" clId="{1F0A7007-ECDF-408C-96D4-9DCF5299B278}" dt="2022-10-08T21:08:24.856" v="3988"/>
        <pc:sldMkLst>
          <pc:docMk/>
          <pc:sldMk cId="3230732631" sldId="275"/>
        </pc:sldMkLst>
        <pc:spChg chg="add del">
          <ac:chgData name="Fabián Ondřej" userId="75b0ea53-074f-43b0-a52a-f6275ad6b8e1" providerId="ADAL" clId="{1F0A7007-ECDF-408C-96D4-9DCF5299B278}" dt="2022-10-08T19:09:18.301" v="3514" actId="26606"/>
          <ac:spMkLst>
            <pc:docMk/>
            <pc:sldMk cId="3230732631" sldId="275"/>
            <ac:spMk id="2" creationId="{E26DCE18-8544-BC9F-7D18-DE442D83A674}"/>
          </ac:spMkLst>
        </pc:spChg>
        <pc:spChg chg="add del">
          <ac:chgData name="Fabián Ondřej" userId="75b0ea53-074f-43b0-a52a-f6275ad6b8e1" providerId="ADAL" clId="{1F0A7007-ECDF-408C-96D4-9DCF5299B278}" dt="2022-10-08T19:09:18.301" v="3514" actId="26606"/>
          <ac:spMkLst>
            <pc:docMk/>
            <pc:sldMk cId="3230732631" sldId="275"/>
            <ac:spMk id="3" creationId="{08D9E48A-2387-F986-1E04-A3C6D8D7F630}"/>
          </ac:spMkLst>
        </pc:spChg>
        <pc:spChg chg="mod">
          <ac:chgData name="Fabián Ondřej" userId="75b0ea53-074f-43b0-a52a-f6275ad6b8e1" providerId="ADAL" clId="{1F0A7007-ECDF-408C-96D4-9DCF5299B278}" dt="2022-10-08T19:09:18.301" v="3514" actId="26606"/>
          <ac:spMkLst>
            <pc:docMk/>
            <pc:sldMk cId="3230732631" sldId="275"/>
            <ac:spMk id="4" creationId="{2FF976A7-36F8-1F15-7838-51910291D07E}"/>
          </ac:spMkLst>
        </pc:spChg>
        <pc:spChg chg="add del mod">
          <ac:chgData name="Fabián Ondřej" userId="75b0ea53-074f-43b0-a52a-f6275ad6b8e1" providerId="ADAL" clId="{1F0A7007-ECDF-408C-96D4-9DCF5299B278}" dt="2022-10-08T19:09:18.295" v="3513" actId="26606"/>
          <ac:spMkLst>
            <pc:docMk/>
            <pc:sldMk cId="3230732631" sldId="275"/>
            <ac:spMk id="9" creationId="{C1C9E7E3-2AAC-72B6-B38D-7EC2DEB90274}"/>
          </ac:spMkLst>
        </pc:spChg>
        <pc:spChg chg="add del mod">
          <ac:chgData name="Fabián Ondřej" userId="75b0ea53-074f-43b0-a52a-f6275ad6b8e1" providerId="ADAL" clId="{1F0A7007-ECDF-408C-96D4-9DCF5299B278}" dt="2022-10-08T19:09:18.295" v="3513" actId="26606"/>
          <ac:spMkLst>
            <pc:docMk/>
            <pc:sldMk cId="3230732631" sldId="275"/>
            <ac:spMk id="11" creationId="{D230584B-47AC-946A-75C9-0D7673F9F1DF}"/>
          </ac:spMkLst>
        </pc:spChg>
        <pc:spChg chg="add del mod">
          <ac:chgData name="Fabián Ondřej" userId="75b0ea53-074f-43b0-a52a-f6275ad6b8e1" providerId="ADAL" clId="{1F0A7007-ECDF-408C-96D4-9DCF5299B278}" dt="2022-10-08T19:09:18.295" v="3513" actId="26606"/>
          <ac:spMkLst>
            <pc:docMk/>
            <pc:sldMk cId="3230732631" sldId="275"/>
            <ac:spMk id="13" creationId="{C24FF212-E12B-61BA-D224-09C594837C3F}"/>
          </ac:spMkLst>
        </pc:spChg>
        <pc:spChg chg="add mod">
          <ac:chgData name="Fabián Ondřej" userId="75b0ea53-074f-43b0-a52a-f6275ad6b8e1" providerId="ADAL" clId="{1F0A7007-ECDF-408C-96D4-9DCF5299B278}" dt="2022-10-08T19:09:38.456" v="3523" actId="20577"/>
          <ac:spMkLst>
            <pc:docMk/>
            <pc:sldMk cId="3230732631" sldId="275"/>
            <ac:spMk id="15" creationId="{B341BD8D-196E-17F3-F603-79F3C7A98EDB}"/>
          </ac:spMkLst>
        </pc:spChg>
        <pc:spChg chg="add mod">
          <ac:chgData name="Fabián Ondřej" userId="75b0ea53-074f-43b0-a52a-f6275ad6b8e1" providerId="ADAL" clId="{1F0A7007-ECDF-408C-96D4-9DCF5299B278}" dt="2022-10-08T19:14:45.287" v="3577"/>
          <ac:spMkLst>
            <pc:docMk/>
            <pc:sldMk cId="3230732631" sldId="275"/>
            <ac:spMk id="16" creationId="{0D742917-6BC4-4A08-E467-5FCB4411C999}"/>
          </ac:spMkLst>
        </pc:spChg>
        <pc:spChg chg="add mod">
          <ac:chgData name="Fabián Ondřej" userId="75b0ea53-074f-43b0-a52a-f6275ad6b8e1" providerId="ADAL" clId="{1F0A7007-ECDF-408C-96D4-9DCF5299B278}" dt="2022-10-08T19:15:53.821" v="3591"/>
          <ac:spMkLst>
            <pc:docMk/>
            <pc:sldMk cId="3230732631" sldId="275"/>
            <ac:spMk id="17" creationId="{3C7AAA7D-27D9-3285-02AC-0DF8EC7C32E3}"/>
          </ac:spMkLst>
        </pc:spChg>
      </pc:sldChg>
      <pc:sldChg chg="add del">
        <pc:chgData name="Fabián Ondřej" userId="75b0ea53-074f-43b0-a52a-f6275ad6b8e1" providerId="ADAL" clId="{1F0A7007-ECDF-408C-96D4-9DCF5299B278}" dt="2022-10-08T20:02:13.333" v="3700" actId="47"/>
        <pc:sldMkLst>
          <pc:docMk/>
          <pc:sldMk cId="563987027" sldId="276"/>
        </pc:sldMkLst>
      </pc:sldChg>
      <pc:sldChg chg="add del">
        <pc:chgData name="Fabián Ondřej" userId="75b0ea53-074f-43b0-a52a-f6275ad6b8e1" providerId="ADAL" clId="{1F0A7007-ECDF-408C-96D4-9DCF5299B278}" dt="2022-10-08T20:02:08.038" v="3698" actId="47"/>
        <pc:sldMkLst>
          <pc:docMk/>
          <pc:sldMk cId="2458563232" sldId="276"/>
        </pc:sldMkLst>
      </pc:sldChg>
      <pc:sldChg chg="addSp delSp modSp new mod modTransition modClrScheme chgLayout">
        <pc:chgData name="Fabián Ondřej" userId="75b0ea53-074f-43b0-a52a-f6275ad6b8e1" providerId="ADAL" clId="{1F0A7007-ECDF-408C-96D4-9DCF5299B278}" dt="2022-10-08T21:22:26.947" v="4006"/>
        <pc:sldMkLst>
          <pc:docMk/>
          <pc:sldMk cId="3091343695" sldId="276"/>
        </pc:sldMkLst>
        <pc:spChg chg="del">
          <ac:chgData name="Fabián Ondřej" userId="75b0ea53-074f-43b0-a52a-f6275ad6b8e1" providerId="ADAL" clId="{1F0A7007-ECDF-408C-96D4-9DCF5299B278}" dt="2022-10-08T20:22:18.544" v="3946" actId="26606"/>
          <ac:spMkLst>
            <pc:docMk/>
            <pc:sldMk cId="3091343695" sldId="276"/>
            <ac:spMk id="2" creationId="{E4B8AD95-6690-554D-2860-AC1C78324341}"/>
          </ac:spMkLst>
        </pc:spChg>
        <pc:spChg chg="del">
          <ac:chgData name="Fabián Ondřej" userId="75b0ea53-074f-43b0-a52a-f6275ad6b8e1" providerId="ADAL" clId="{1F0A7007-ECDF-408C-96D4-9DCF5299B278}" dt="2022-10-08T20:22:18.544" v="3946" actId="26606"/>
          <ac:spMkLst>
            <pc:docMk/>
            <pc:sldMk cId="3091343695" sldId="276"/>
            <ac:spMk id="3" creationId="{F19D16E1-994B-9B0B-00A8-8F7CC4C05F3F}"/>
          </ac:spMkLst>
        </pc:spChg>
        <pc:spChg chg="del">
          <ac:chgData name="Fabián Ondřej" userId="75b0ea53-074f-43b0-a52a-f6275ad6b8e1" providerId="ADAL" clId="{1F0A7007-ECDF-408C-96D4-9DCF5299B278}" dt="2022-10-08T20:22:18.544" v="3946" actId="26606"/>
          <ac:spMkLst>
            <pc:docMk/>
            <pc:sldMk cId="3091343695" sldId="276"/>
            <ac:spMk id="4" creationId="{8F4522F4-9CED-CF15-6107-6286092E657A}"/>
          </ac:spMkLst>
        </pc:spChg>
        <pc:spChg chg="mod">
          <ac:chgData name="Fabián Ondřej" userId="75b0ea53-074f-43b0-a52a-f6275ad6b8e1" providerId="ADAL" clId="{1F0A7007-ECDF-408C-96D4-9DCF5299B278}" dt="2022-10-08T20:22:18.544" v="3946" actId="26606"/>
          <ac:spMkLst>
            <pc:docMk/>
            <pc:sldMk cId="3091343695" sldId="276"/>
            <ac:spMk id="5" creationId="{7B476EB1-05FE-AEDA-8778-6FEE7808BCE9}"/>
          </ac:spMkLst>
        </pc:spChg>
        <pc:picChg chg="add mod">
          <ac:chgData name="Fabián Ondřej" userId="75b0ea53-074f-43b0-a52a-f6275ad6b8e1" providerId="ADAL" clId="{1F0A7007-ECDF-408C-96D4-9DCF5299B278}" dt="2022-10-08T20:22:45.304" v="3958" actId="962"/>
          <ac:picMkLst>
            <pc:docMk/>
            <pc:sldMk cId="3091343695" sldId="276"/>
            <ac:picMk id="7" creationId="{1F9856FE-3E64-C7CA-53C6-DB2995DF4C3F}"/>
          </ac:picMkLst>
        </pc:picChg>
      </pc:sldChg>
      <pc:sldMasterChg chg="modTransition modSldLayout">
        <pc:chgData name="Fabián Ondřej" userId="75b0ea53-074f-43b0-a52a-f6275ad6b8e1" providerId="ADAL" clId="{1F0A7007-ECDF-408C-96D4-9DCF5299B278}" dt="2022-10-08T19:29:05.391" v="3664"/>
        <pc:sldMasterMkLst>
          <pc:docMk/>
          <pc:sldMasterMk cId="3034982234" sldId="2147483746"/>
        </pc:sldMasterMkLst>
        <pc:sldLayoutChg chg="modTransition">
          <pc:chgData name="Fabián Ondřej" userId="75b0ea53-074f-43b0-a52a-f6275ad6b8e1" providerId="ADAL" clId="{1F0A7007-ECDF-408C-96D4-9DCF5299B278}" dt="2022-10-08T19:29:05.391" v="3664"/>
          <pc:sldLayoutMkLst>
            <pc:docMk/>
            <pc:sldMasterMk cId="3034982234" sldId="2147483746"/>
            <pc:sldLayoutMk cId="811860513" sldId="2147483732"/>
          </pc:sldLayoutMkLst>
        </pc:sldLayoutChg>
        <pc:sldLayoutChg chg="modTransition">
          <pc:chgData name="Fabián Ondřej" userId="75b0ea53-074f-43b0-a52a-f6275ad6b8e1" providerId="ADAL" clId="{1F0A7007-ECDF-408C-96D4-9DCF5299B278}" dt="2022-10-08T19:29:05.391" v="3664"/>
          <pc:sldLayoutMkLst>
            <pc:docMk/>
            <pc:sldMasterMk cId="3034982234" sldId="2147483746"/>
            <pc:sldLayoutMk cId="2001422672" sldId="2147483733"/>
          </pc:sldLayoutMkLst>
        </pc:sldLayoutChg>
        <pc:sldLayoutChg chg="modTransition">
          <pc:chgData name="Fabián Ondřej" userId="75b0ea53-074f-43b0-a52a-f6275ad6b8e1" providerId="ADAL" clId="{1F0A7007-ECDF-408C-96D4-9DCF5299B278}" dt="2022-10-08T19:29:05.391" v="3664"/>
          <pc:sldLayoutMkLst>
            <pc:docMk/>
            <pc:sldMasterMk cId="3034982234" sldId="2147483746"/>
            <pc:sldLayoutMk cId="1933282235" sldId="2147483734"/>
          </pc:sldLayoutMkLst>
        </pc:sldLayoutChg>
        <pc:sldLayoutChg chg="modTransition">
          <pc:chgData name="Fabián Ondřej" userId="75b0ea53-074f-43b0-a52a-f6275ad6b8e1" providerId="ADAL" clId="{1F0A7007-ECDF-408C-96D4-9DCF5299B278}" dt="2022-10-08T19:29:05.391" v="3664"/>
          <pc:sldLayoutMkLst>
            <pc:docMk/>
            <pc:sldMasterMk cId="3034982234" sldId="2147483746"/>
            <pc:sldLayoutMk cId="523267730" sldId="2147483735"/>
          </pc:sldLayoutMkLst>
        </pc:sldLayoutChg>
        <pc:sldLayoutChg chg="modTransition">
          <pc:chgData name="Fabián Ondřej" userId="75b0ea53-074f-43b0-a52a-f6275ad6b8e1" providerId="ADAL" clId="{1F0A7007-ECDF-408C-96D4-9DCF5299B278}" dt="2022-10-08T19:29:05.391" v="3664"/>
          <pc:sldLayoutMkLst>
            <pc:docMk/>
            <pc:sldMasterMk cId="3034982234" sldId="2147483746"/>
            <pc:sldLayoutMk cId="1672269861" sldId="2147483736"/>
          </pc:sldLayoutMkLst>
        </pc:sldLayoutChg>
        <pc:sldLayoutChg chg="modTransition">
          <pc:chgData name="Fabián Ondřej" userId="75b0ea53-074f-43b0-a52a-f6275ad6b8e1" providerId="ADAL" clId="{1F0A7007-ECDF-408C-96D4-9DCF5299B278}" dt="2022-10-08T19:29:05.391" v="3664"/>
          <pc:sldLayoutMkLst>
            <pc:docMk/>
            <pc:sldMasterMk cId="3034982234" sldId="2147483746"/>
            <pc:sldLayoutMk cId="761827292" sldId="2147483737"/>
          </pc:sldLayoutMkLst>
        </pc:sldLayoutChg>
        <pc:sldLayoutChg chg="modTransition">
          <pc:chgData name="Fabián Ondřej" userId="75b0ea53-074f-43b0-a52a-f6275ad6b8e1" providerId="ADAL" clId="{1F0A7007-ECDF-408C-96D4-9DCF5299B278}" dt="2022-10-08T19:29:05.391" v="3664"/>
          <pc:sldLayoutMkLst>
            <pc:docMk/>
            <pc:sldMasterMk cId="3034982234" sldId="2147483746"/>
            <pc:sldLayoutMk cId="3068194699" sldId="2147483738"/>
          </pc:sldLayoutMkLst>
        </pc:sldLayoutChg>
        <pc:sldLayoutChg chg="modTransition">
          <pc:chgData name="Fabián Ondřej" userId="75b0ea53-074f-43b0-a52a-f6275ad6b8e1" providerId="ADAL" clId="{1F0A7007-ECDF-408C-96D4-9DCF5299B278}" dt="2022-10-08T19:29:05.391" v="3664"/>
          <pc:sldLayoutMkLst>
            <pc:docMk/>
            <pc:sldMasterMk cId="3034982234" sldId="2147483746"/>
            <pc:sldLayoutMk cId="4256663047" sldId="2147483743"/>
          </pc:sldLayoutMkLst>
        </pc:sldLayoutChg>
        <pc:sldLayoutChg chg="modTransition">
          <pc:chgData name="Fabián Ondřej" userId="75b0ea53-074f-43b0-a52a-f6275ad6b8e1" providerId="ADAL" clId="{1F0A7007-ECDF-408C-96D4-9DCF5299B278}" dt="2022-10-08T19:29:05.391" v="3664"/>
          <pc:sldLayoutMkLst>
            <pc:docMk/>
            <pc:sldMasterMk cId="3034982234" sldId="2147483746"/>
            <pc:sldLayoutMk cId="3304162564" sldId="2147483747"/>
          </pc:sldLayoutMkLst>
        </pc:sldLayoutChg>
        <pc:sldLayoutChg chg="modTransition">
          <pc:chgData name="Fabián Ondřej" userId="75b0ea53-074f-43b0-a52a-f6275ad6b8e1" providerId="ADAL" clId="{1F0A7007-ECDF-408C-96D4-9DCF5299B278}" dt="2022-10-08T19:29:05.391" v="3664"/>
          <pc:sldLayoutMkLst>
            <pc:docMk/>
            <pc:sldMasterMk cId="3034982234" sldId="2147483746"/>
            <pc:sldLayoutMk cId="4258331492" sldId="2147483748"/>
          </pc:sldLayoutMkLst>
        </pc:sldLayoutChg>
        <pc:sldLayoutChg chg="modTransition">
          <pc:chgData name="Fabián Ondřej" userId="75b0ea53-074f-43b0-a52a-f6275ad6b8e1" providerId="ADAL" clId="{1F0A7007-ECDF-408C-96D4-9DCF5299B278}" dt="2022-10-08T19:29:05.391" v="3664"/>
          <pc:sldLayoutMkLst>
            <pc:docMk/>
            <pc:sldMasterMk cId="3034982234" sldId="2147483746"/>
            <pc:sldLayoutMk cId="892670607" sldId="214748374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F8AE666-829D-48E8-9FC3-85FF0D1DB2B5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200E62-9364-4CB9-89C4-77645E764019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D239E7-27CF-40C7-8F0A-BFE4D4394C35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79535A-A064-470E-AB26-E7F9E0FAA2CE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A97A77-74DD-4E76-8172-DB6859F6630F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CB81F3-DDE0-4DA4-BA3D-DCA17B514D85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E4E29C-9478-40CB-B885-8083C7A499E9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D01282-382C-4BEC-BF1E-B43C436AE95C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FFA001-1288-4B91-8F38-F652FDAD1948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2F52B-EF36-4385-B68C-26B683FC6FB0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2C2BC2-E937-462E-A053-77029519E0A6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AE82B159-E07C-4CB9-92A4-E7A9600AB687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3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DE121A66-A1E7-4CF3-A514-5864B0060CFE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4A0AA7D3-9C6A-469F-BADB-E9850326DE88}" type="datetime1">
              <a:rPr lang="cs-CZ" smtClean="0"/>
              <a:t>08.10.2022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comb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vestopedia.com/" TargetMode="External"/><Relationship Id="rId7" Type="http://schemas.openxmlformats.org/officeDocument/2006/relationships/hyperlink" Target="http://www.digibiz.cz/" TargetMode="External"/><Relationship Id="rId2" Type="http://schemas.openxmlformats.org/officeDocument/2006/relationships/hyperlink" Target="http://www.sofi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adyen.com/" TargetMode="External"/><Relationship Id="rId5" Type="http://schemas.openxmlformats.org/officeDocument/2006/relationships/hyperlink" Target="http://www.metaco.com/" TargetMode="External"/><Relationship Id="rId4" Type="http://schemas.openxmlformats.org/officeDocument/2006/relationships/hyperlink" Target="http://www.cnb.cz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Obdélník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algn="ctr" rtl="0"/>
            <a:r>
              <a:rPr lang="cs" sz="8000" dirty="0"/>
              <a:t>DIGITÁLNÍ</a:t>
            </a:r>
            <a:br>
              <a:rPr lang="cs" sz="8000" dirty="0"/>
            </a:br>
            <a:r>
              <a:rPr lang="cs" sz="8000" dirty="0"/>
              <a:t>TOKENY</a:t>
            </a:r>
            <a:br>
              <a:rPr lang="cs" sz="8000" dirty="0"/>
            </a:br>
            <a:endParaRPr lang="cs" sz="8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7964" y="6218903"/>
            <a:ext cx="2615107" cy="377813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c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Fabián ondřej</a:t>
            </a:r>
            <a:endParaRPr lang="c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rázek s budovou, sezením, lavičkou a stěnou&#10;&#10;Automaticky generovaný popis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6403E75-94B8-CC22-96C5-C2895E63E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4"/>
            <a:ext cx="3517567" cy="1280542"/>
          </a:xfrm>
        </p:spPr>
        <p:txBody>
          <a:bodyPr/>
          <a:lstStyle/>
          <a:p>
            <a:pPr algn="ctr"/>
            <a:r>
              <a:rPr lang="cs-CZ" dirty="0"/>
              <a:t>Investiční tokeny </a:t>
            </a:r>
            <a:endParaRPr lang="en-US" dirty="0"/>
          </a:p>
        </p:txBody>
      </p:sp>
      <p:pic>
        <p:nvPicPr>
          <p:cNvPr id="2" name="Zástupný obsah 1">
            <a:extLst>
              <a:ext uri="{FF2B5EF4-FFF2-40B4-BE49-F238E27FC236}">
                <a16:creationId xmlns:a16="http://schemas.microsoft.com/office/drawing/2014/main" id="{5BAA2767-2DE5-D5E4-4E00-9397F7F11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9413" y="1349362"/>
            <a:ext cx="5927725" cy="4221188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8171F38-7201-F5DD-5BB4-A65A3B36D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2123061"/>
            <a:ext cx="3517567" cy="395490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Spojení platebních, užitkových a bezpečnostních tokenů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Nejčastější reklamy a podvody s těmito tokeny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Můžou využívat blockchain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Může se zde prodávat absolutně cokoliv</a:t>
            </a:r>
          </a:p>
          <a:p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300C35-23A9-33E9-500D-E6F03B1C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CCB81F3-DDE0-4DA4-BA3D-DCA17B514D85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12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9EC3048-475D-F0E1-2E18-2803DD5C1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5" y="1203504"/>
            <a:ext cx="4412973" cy="4450992"/>
          </a:xfrm>
        </p:spPr>
        <p:txBody>
          <a:bodyPr>
            <a:normAutofit/>
          </a:bodyPr>
          <a:lstStyle/>
          <a:p>
            <a:pPr algn="ctr"/>
            <a:r>
              <a:rPr lang="cs-CZ" sz="6600" dirty="0"/>
              <a:t>Top 5 největších podvodů na světě</a:t>
            </a:r>
            <a:endParaRPr lang="en-US" sz="66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52DCAA-1AE0-5181-73B9-6D54D1C0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CCB81F3-DDE0-4DA4-BA3D-DCA17B514D85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FC7F36B-ABB4-311E-5E5B-CEB03B4AA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8504" y="812800"/>
            <a:ext cx="3529542" cy="52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541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476EB1-05FE-AEDA-8778-6FEE7808B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E82B159-E07C-4CB9-92A4-E7A9600AB687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  <p:pic>
        <p:nvPicPr>
          <p:cNvPr id="7" name="Obrázek 6" descr="Obsah obrázku text, osoba, muž, oblek">
            <a:extLst>
              <a:ext uri="{FF2B5EF4-FFF2-40B4-BE49-F238E27FC236}">
                <a16:creationId xmlns:a16="http://schemas.microsoft.com/office/drawing/2014/main" id="{1F9856FE-3E64-C7CA-53C6-DB2995DF4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43695"/>
      </p:ext>
    </p:extLst>
  </p:cSld>
  <p:clrMapOvr>
    <a:masterClrMapping/>
  </p:clrMapOvr>
  <p:transition spd="slow" advClick="0" advTm="2000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A3B3B85-DF3C-FF90-3B93-F11DD2B9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812799"/>
            <a:ext cx="3517567" cy="1233093"/>
          </a:xfrm>
        </p:spPr>
        <p:txBody>
          <a:bodyPr>
            <a:normAutofit/>
          </a:bodyPr>
          <a:lstStyle/>
          <a:p>
            <a:pPr marL="742950" indent="-742950" algn="ctr">
              <a:buFont typeface="+mj-lt"/>
              <a:buAutoNum type="arabicPeriod"/>
            </a:pPr>
            <a:r>
              <a:rPr lang="cs-CZ" sz="4400" u="sng" dirty="0"/>
              <a:t>Onecoin</a:t>
            </a:r>
            <a:br>
              <a:rPr lang="cs-CZ" sz="3600" u="sng" dirty="0"/>
            </a:br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FAB3199-60B2-4B47-2E53-4FDFCA7A0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8275" y="1078706"/>
            <a:ext cx="3810000" cy="47625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9ACB745-F0AB-209C-8BD7-71E17B416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1932168"/>
            <a:ext cx="3517567" cy="4175388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cs-CZ" dirty="0"/>
              <a:t>Zakladatelka si odnesl asi 	25  miliard $ 		( stav- zmizela 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cs-CZ" dirty="0"/>
              <a:t>Vůdci si rozdělili asi 15 miliard $ ( většina v base )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cs-CZ" dirty="0"/>
              <a:t> Perfektní využití Ponziho schématu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cs-CZ" dirty="0"/>
              <a:t>Podvod stále pokračuje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CED736-A0F5-2B2C-2178-782FC10A3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CCB81F3-DDE0-4DA4-BA3D-DCA17B514D85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4FAB179-7F8D-13E4-DCBC-56EC803C7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006" y="923686"/>
            <a:ext cx="5680537" cy="501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71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5C9669C-D75C-7A8F-D5E7-866F5DAA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820584" cy="1137667"/>
          </a:xfrm>
        </p:spPr>
        <p:txBody>
          <a:bodyPr>
            <a:normAutofit/>
          </a:bodyPr>
          <a:lstStyle/>
          <a:p>
            <a:pPr algn="ctr"/>
            <a:r>
              <a:rPr lang="cs-CZ" sz="4400" dirty="0"/>
              <a:t>2. Bitconnect</a:t>
            </a:r>
            <a:endParaRPr lang="en-US" sz="44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83D3A0A-3172-883D-8453-C606BE0AD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9413" y="1638843"/>
            <a:ext cx="5927725" cy="3642227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8DD9698-0847-D83E-1993-A07D42C72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Nejdrzejší ze všech podvodů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Výdělek asi 4 mld. $   	          ( zakladatelé – neznámí 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Tvrdili že mají nepřekonatelný obchodní algoritmus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Využil Ponziho schéma a MLM pyramidu 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F46BDA-4F87-8BB5-9F14-7137DF95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CCB81F3-DDE0-4DA4-BA3D-DCA17B514D85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41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9EDB6-1BC8-C9AF-02F7-EB56F536D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812799"/>
            <a:ext cx="3517567" cy="1572258"/>
          </a:xfrm>
        </p:spPr>
        <p:txBody>
          <a:bodyPr>
            <a:normAutofit/>
          </a:bodyPr>
          <a:lstStyle/>
          <a:p>
            <a:pPr algn="ctr"/>
            <a:r>
              <a:rPr lang="cs-CZ" sz="4400" dirty="0"/>
              <a:t>3. Bitclub Network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7DCD5FD-8FF9-29B8-BE98-3CECA34A5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9399" y="2385057"/>
            <a:ext cx="6027739" cy="2783843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225A0B-936C-E4F1-53C7-CB0B34939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2540000"/>
            <a:ext cx="3517567" cy="40894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Největší podvod s těžbou kryptoměn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Zisk asi 722 mil. $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Slíbili že mají zařízení na těžbu bitcoinů a budou jim zasílat garantované zisky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Max. naistalovali spyware do počítače klienta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Ponziho schéma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7CC007-EDF5-452C-E315-37527D791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E82B159-E07C-4CB9-92A4-E7A9600AB687}" type="datetime1">
              <a:rPr lang="cs-CZ" smtClean="0"/>
              <a:t>08.10.2022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764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E2D74-C4E6-F58A-52E3-8B024988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812799"/>
            <a:ext cx="3517567" cy="1051558"/>
          </a:xfrm>
        </p:spPr>
        <p:txBody>
          <a:bodyPr>
            <a:normAutofit/>
          </a:bodyPr>
          <a:lstStyle/>
          <a:p>
            <a:pPr algn="ctr"/>
            <a:r>
              <a:rPr lang="cs-CZ" sz="4400" dirty="0"/>
              <a:t>4. Quadria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2AC6D2C-89B3-DA22-AD42-BDBACB4A6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9100" y="1816941"/>
            <a:ext cx="6049435" cy="3399014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B9519FA-9DB7-DB89-4B11-1F0F04A82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2171700"/>
            <a:ext cx="3517567" cy="393585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Kryptoburza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Majitel předstíral vlastní smrt ( je nezvěstný 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Zakladatel má přístup k soukromým klíčům které drží +250 mil. $ na svých účtech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Odhaduje se že až přes 1mld $ mohl být zisk z tohoto podvodu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1891D31-9305-BF56-A13A-D3FCEA44D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E82B159-E07C-4CB9-92A4-E7A9600AB687}" type="datetime1">
              <a:rPr lang="cs-CZ" smtClean="0"/>
              <a:t>08.10.2022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0783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AC82E-CF70-9FAF-BCD7-80C90FD37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dirty="0"/>
              <a:t>5. 	Pincoin a iFan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389EBDF-EFCE-5E72-0181-CE2231EAF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4457" y="1803401"/>
            <a:ext cx="6611336" cy="377190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0CBE4F0-551C-9FD4-0A66-E39B7DD24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Vietnamské projekty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Vylákali přes 660 mil. $ od investorů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Velká část kryptoměny stále chybí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Přesvědčiví marketing a prodejní akce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887CB60-63CD-A9F0-B060-C6FE004F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E82B159-E07C-4CB9-92A4-E7A9600AB687}" type="datetime1">
              <a:rPr lang="cs-CZ" smtClean="0"/>
              <a:t>08.10.2022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1239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C1A4C-8F99-AEAC-2203-B9D37DD15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dirty="0"/>
              <a:t>Nejznámější podvody u nás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D1F2DB2-2B95-A32B-BFD8-8C234BB9D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9701" y="1611978"/>
            <a:ext cx="6328834" cy="3742266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35628F8-9148-2458-F65A-23EAAD2E0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0" y="3043050"/>
            <a:ext cx="4165599" cy="3064505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3200" dirty="0"/>
              <a:t>Xixoio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200" dirty="0"/>
              <a:t>Stickdix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3200" dirty="0"/>
              <a:t>Kauri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Krásně to vysvětlil mikýř</a:t>
            </a:r>
          </a:p>
          <a:p>
            <a:pPr marL="342900" indent="-342900">
              <a:buFont typeface="+mj-lt"/>
              <a:buAutoNum type="arabicPeriod"/>
            </a:pP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0FFD7B9-BB6A-CA0B-CFC4-713C3A78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E82B159-E07C-4CB9-92A4-E7A9600AB687}" type="datetime1">
              <a:rPr lang="cs-CZ" smtClean="0"/>
              <a:t>08.10.2022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127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délník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 rtlCol="0" anchor="ctr">
            <a:normAutofit/>
          </a:bodyPr>
          <a:lstStyle/>
          <a:p>
            <a:pPr lvl="0" rtl="0"/>
            <a:r>
              <a:rPr lang="pl-PL" sz="4800" b="0" i="0" dirty="0">
                <a:solidFill>
                  <a:srgbClr val="262626"/>
                </a:solidFill>
                <a:effectLst/>
              </a:rPr>
              <a:t>„Co se v mládí naučíš, jsi zapoměl hnedka po zkoušce.“</a:t>
            </a:r>
            <a:br>
              <a:rPr lang="pl-PL" sz="4800" dirty="0"/>
            </a:br>
            <a:br>
              <a:rPr lang="pl-PL" sz="1050" dirty="0"/>
            </a:br>
            <a:endParaRPr lang="cs" sz="4800" i="1" dirty="0">
              <a:solidFill>
                <a:srgbClr val="FFFFFF"/>
              </a:solidFill>
            </a:endParaRP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 rtlCol="0">
            <a:normAutofit/>
          </a:bodyPr>
          <a:lstStyle/>
          <a:p>
            <a:pPr rtl="0"/>
            <a:r>
              <a:rPr lang="cs" dirty="0">
                <a:solidFill>
                  <a:srgbClr val="FFFFFF"/>
                </a:solidFill>
              </a:rPr>
              <a:t>– martin mikyska</a:t>
            </a:r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9BDE1A-EB59-9389-49DD-21EC764BE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numCol="1" anchor="ctr">
            <a:normAutofit/>
          </a:bodyPr>
          <a:lstStyle/>
          <a:p>
            <a:pPr algn="ctr"/>
            <a:r>
              <a:rPr lang="cs-CZ" dirty="0"/>
              <a:t>Co je vlastně ten token 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A84EA35-FA25-5D7B-0A7A-2D27AC88C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984" y="2252277"/>
            <a:ext cx="5928344" cy="2415800"/>
          </a:xfrm>
          <a:prstGeom prst="rect">
            <a:avLst/>
          </a:pr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6A0F17-FE74-8F69-E04F-8E44DD098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500" b="0" i="0" dirty="0">
                <a:solidFill>
                  <a:schemeClr val="bg1"/>
                </a:solidFill>
                <a:effectLst/>
              </a:rPr>
              <a:t>Kryptografické tokeny jsou programovatelná aktiva, která lze vyvíjet a zaznamenávat na existující blockchainy jako inteligentní kontrakt se speciálním přístupem</a:t>
            </a:r>
            <a:endParaRPr lang="cs-CZ" sz="15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500" dirty="0"/>
              <a:t>Blockchain - </a:t>
            </a:r>
            <a:r>
              <a:rPr lang="cs-CZ" sz="1500" i="0" dirty="0">
                <a:solidFill>
                  <a:schemeClr val="bg1"/>
                </a:solidFill>
                <a:effectLst/>
              </a:rPr>
              <a:t>bloky dat, které jsou spojeny dohromady v chronologickém pořadí, aby vytvořily řetězec transakcí, které jsou viditelné pro každého v síti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57F3A7-6DA2-6FCA-C71F-FD611E142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CCB81F3-DDE0-4DA4-BA3D-DCA17B514D85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8768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341BD8D-196E-17F3-F603-79F3C7A9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/>
          <a:lstStyle/>
          <a:p>
            <a:pPr algn="ctr"/>
            <a:r>
              <a:rPr lang="cs-CZ" dirty="0"/>
              <a:t>Zdroje: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D742917-6BC4-4A08-E467-5FCB4411C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r>
              <a:rPr lang="cs-CZ" dirty="0">
                <a:hlinkClick r:id="rId2"/>
              </a:rPr>
              <a:t>www.sofi.com</a:t>
            </a:r>
            <a:endParaRPr lang="cs-CZ" dirty="0"/>
          </a:p>
          <a:p>
            <a:r>
              <a:rPr lang="en-US" dirty="0">
                <a:hlinkClick r:id="rId3"/>
              </a:rPr>
              <a:t>www.investopedia.com</a:t>
            </a:r>
            <a:endParaRPr lang="cs-CZ" dirty="0"/>
          </a:p>
          <a:p>
            <a:r>
              <a:rPr lang="en-US" dirty="0">
                <a:hlinkClick r:id="rId4"/>
              </a:rPr>
              <a:t>www.cnb.cz</a:t>
            </a:r>
            <a:endParaRPr lang="cs-CZ" dirty="0"/>
          </a:p>
          <a:p>
            <a:r>
              <a:rPr lang="en-US" dirty="0"/>
              <a:t>www. irishtechnews.ie</a:t>
            </a:r>
            <a:endParaRPr lang="cs-CZ" dirty="0"/>
          </a:p>
          <a:p>
            <a:r>
              <a:rPr lang="cs-CZ" dirty="0"/>
              <a:t>en.wikipedia.org</a:t>
            </a:r>
          </a:p>
          <a:p>
            <a:r>
              <a:rPr lang="cs-CZ" dirty="0">
                <a:hlinkClick r:id="rId5"/>
              </a:rPr>
              <a:t>www.metaco.com</a:t>
            </a:r>
            <a:endParaRPr lang="cs-CZ" dirty="0"/>
          </a:p>
          <a:p>
            <a:r>
              <a:rPr lang="cs-CZ" dirty="0"/>
              <a:t>www.google.com</a:t>
            </a:r>
          </a:p>
          <a:p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C7AAA7D-27D9-3285-02AC-0DF8EC7C3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r>
              <a:rPr lang="en-US" dirty="0" err="1"/>
              <a:t>assets.kpm</a:t>
            </a:r>
            <a:r>
              <a:rPr lang="cs-CZ" dirty="0"/>
              <a:t>g</a:t>
            </a:r>
          </a:p>
          <a:p>
            <a:r>
              <a:rPr lang="en-US" dirty="0"/>
              <a:t>www. cryptonews.com</a:t>
            </a:r>
            <a:endParaRPr lang="cs-CZ" dirty="0"/>
          </a:p>
          <a:p>
            <a:r>
              <a:rPr lang="en-US" dirty="0"/>
              <a:t>www. eumostwanted.eu</a:t>
            </a:r>
            <a:endParaRPr lang="cs-CZ" dirty="0"/>
          </a:p>
          <a:p>
            <a:r>
              <a:rPr lang="en-US" dirty="0"/>
              <a:t>www. hedera.com</a:t>
            </a:r>
            <a:endParaRPr lang="cs-CZ" dirty="0"/>
          </a:p>
          <a:p>
            <a:r>
              <a:rPr lang="en-US" dirty="0">
                <a:hlinkClick r:id="rId6"/>
              </a:rPr>
              <a:t>www.adyen.</a:t>
            </a:r>
            <a:r>
              <a:rPr lang="cs-CZ" dirty="0">
                <a:hlinkClick r:id="rId6"/>
              </a:rPr>
              <a:t>com</a:t>
            </a:r>
            <a:endParaRPr lang="cs-CZ" dirty="0"/>
          </a:p>
          <a:p>
            <a:r>
              <a:rPr lang="en-US" dirty="0">
                <a:hlinkClick r:id="rId7"/>
              </a:rPr>
              <a:t>www.digibiz.cz</a:t>
            </a:r>
            <a:endParaRPr lang="cs-CZ" dirty="0"/>
          </a:p>
          <a:p>
            <a:r>
              <a:rPr lang="en-US" dirty="0"/>
              <a:t>platonlife.com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F976A7-36F8-1F15-7838-51910291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CCB81F3-DDE0-4DA4-BA3D-DCA17B514D85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3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E9823CD-A565-9A8A-D3BB-096F9D1E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ctr"/>
          <a:lstStyle/>
          <a:p>
            <a:pPr algn="ctr"/>
            <a:r>
              <a:rPr lang="cs-CZ" dirty="0"/>
              <a:t>Rozdělení tokenů</a:t>
            </a:r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C707B4C-3FC8-B923-BA97-E7D816DF6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9413" y="1237060"/>
            <a:ext cx="5927725" cy="4445793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44338B5-03AB-0103-A8E2-E91A493D9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u="sng" dirty="0"/>
              <a:t>Platební</a:t>
            </a:r>
            <a:r>
              <a:rPr lang="en-US" sz="2000" b="1" u="sng" dirty="0"/>
              <a:t> tokeny </a:t>
            </a:r>
            <a:r>
              <a:rPr lang="cs-CZ" sz="2000" b="1" u="sng" dirty="0"/>
              <a:t>- </a:t>
            </a:r>
            <a:r>
              <a:rPr lang="en-US" dirty="0"/>
              <a:t>(payment tokens, cryptocurrencies)</a:t>
            </a:r>
            <a:r>
              <a:rPr lang="cs-CZ" dirty="0"/>
              <a:t> – např. Bitcoin, Ethereum, Dogecoin…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u="sng" dirty="0"/>
              <a:t>Užitkové </a:t>
            </a:r>
            <a:r>
              <a:rPr lang="en-US" sz="2000" b="1" u="sng" dirty="0"/>
              <a:t>tokeny</a:t>
            </a:r>
            <a:r>
              <a:rPr lang="cs-CZ" sz="2000" b="1" u="sng" dirty="0"/>
              <a:t> - </a:t>
            </a:r>
            <a:r>
              <a:rPr lang="en-US" dirty="0"/>
              <a:t>(utility tokens, application tokens)</a:t>
            </a:r>
            <a:r>
              <a:rPr lang="cs-CZ" dirty="0"/>
              <a:t> – např. poukázky na služby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u="sng" dirty="0"/>
              <a:t>Investiční tokeny - </a:t>
            </a:r>
            <a:r>
              <a:rPr lang="cs-CZ" dirty="0"/>
              <a:t>(investment tokens)</a:t>
            </a:r>
            <a:r>
              <a:rPr lang="en-US" dirty="0"/>
              <a:t> </a:t>
            </a:r>
            <a:r>
              <a:rPr lang="cs-CZ" dirty="0"/>
              <a:t>– např. Kauri, XIXOIO, Babiš coin…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68C3DB-4ADB-D600-68C9-2102C39969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CCB81F3-DDE0-4DA4-BA3D-DCA17B514D85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114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39B69D5-74EB-F384-2476-3E80B9DD7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967792"/>
            <a:ext cx="3517567" cy="1275044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Platební tokeny</a:t>
            </a:r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7333ECE-1018-D694-E3C4-8CEA4D729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5940" y="1605314"/>
            <a:ext cx="6562594" cy="3647372"/>
          </a:xfrm>
          <a:prstGeom prst="rect">
            <a:avLst/>
          </a:prstGeo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BEAE76F-A50C-8045-5796-A0C80EF0F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2613728"/>
            <a:ext cx="3517567" cy="3647372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Je to nejčistější forma kryptoměn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Účelem těchto tokenů je pouze platba a převody  ( snaží se být fiat měna 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u="sng" dirty="0"/>
              <a:t>Nejsou považované za cenné papíry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Visa a Mastercard začínají využívat tokeny k platbě a vytváří novou „kreditku“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E4507A-03A2-78BB-2CA6-9987AEC68D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CCB81F3-DDE0-4DA4-BA3D-DCA17B514D85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1227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4CA1FFC-6967-5938-7B14-CE5C96D6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750445"/>
            <a:ext cx="3517567" cy="1783078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Oblíbené platební tokeny.</a:t>
            </a:r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9FB872-F665-3E2D-E607-885108ECF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8984" y="1933629"/>
            <a:ext cx="5928344" cy="3053097"/>
          </a:xfrm>
          <a:prstGeom prst="rect">
            <a:avLst/>
          </a:prstGeo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AFE1A75-DCB8-5F5A-9329-392A73144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2533524"/>
            <a:ext cx="3517567" cy="3574032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Nejpopulárnější jsou: Bitcoin, Ethereum, Monero…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Jsou postaveny na blockchainu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Nejčastěji se nakupují přes směnárny málo kdo je těží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Dnes už dokážete platit i s kryptoměnou v obchodech např. Alza, Arkády Pankrác…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0BC487-B564-3BF8-A440-A04E38AA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CCB81F3-DDE0-4DA4-BA3D-DCA17B514D85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138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9A731EB-895E-ECD9-BC25-9468B87E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750445"/>
            <a:ext cx="3517567" cy="1196338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Užitkové tokeny</a:t>
            </a:r>
            <a:endParaRPr lang="en-US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9C6790B-92E0-9335-B76D-A9ECE26BD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8984" y="2052196"/>
            <a:ext cx="5928344" cy="2815963"/>
          </a:xfrm>
          <a:prstGeom prst="rect">
            <a:avLst/>
          </a:prstGeo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BC4165E-6A47-2D50-05B3-74E0AE712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2052197"/>
            <a:ext cx="3517567" cy="32894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700" dirty="0"/>
              <a:t>Dělíme je ještě na:		uživatelské 					bezpečnostní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700" dirty="0"/>
              <a:t>Každý má svůj určitý význam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700" dirty="0"/>
              <a:t>Nejsou to těžitelné kryptoměny ale jsou předem vytvořené v určitém množstvím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700" dirty="0"/>
              <a:t>Využívají blockchain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cs-CZ" sz="17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0E0995-41D4-5BC4-2D2E-9F804E2D7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CCB81F3-DDE0-4DA4-BA3D-DCA17B514D85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60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322F1D9-CBE1-7BAB-DDCF-AA108BFDD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750445"/>
            <a:ext cx="3517567" cy="876298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Užitkové</a:t>
            </a:r>
            <a:endParaRPr lang="en-US" dirty="0"/>
          </a:p>
        </p:txBody>
      </p:sp>
      <p:pic>
        <p:nvPicPr>
          <p:cNvPr id="2050" name="Picture 2" descr="List Of Utility Tokens | Utility Token Exchange | Swapzone">
            <a:extLst>
              <a:ext uri="{FF2B5EF4-FFF2-40B4-BE49-F238E27FC236}">
                <a16:creationId xmlns:a16="http://schemas.microsoft.com/office/drawing/2014/main" id="{BF1F477F-25F2-4DD1-9717-B2525030E3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4" y="2111479"/>
            <a:ext cx="5928344" cy="2697396"/>
          </a:xfrm>
          <a:prstGeom prst="rect">
            <a:avLst/>
          </a:prstGeo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672FAB-263F-D62C-E908-C99FC2ADD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2019300"/>
            <a:ext cx="3517567" cy="408825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Jsou to pomocné tokeny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Může sloužit k jakémukoliv účelu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Spíše se představují jako software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Patří zde i jedineční token NFT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0" i="0" dirty="0">
                <a:solidFill>
                  <a:schemeClr val="bg1"/>
                </a:solidFill>
                <a:effectLst/>
              </a:rPr>
              <a:t>Poskytují svým vlastníkům přístup k produktu nebo službě, které buď existují nebo jsou ve vývoji</a:t>
            </a: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A3383D-DC55-96FF-057B-E65587FE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CCB81F3-DDE0-4DA4-BA3D-DCA17B514D85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6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84752F0-C66A-D7FB-A4E1-E269496E8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750445"/>
            <a:ext cx="3517567" cy="956308"/>
          </a:xfrm>
        </p:spPr>
        <p:txBody>
          <a:bodyPr/>
          <a:lstStyle/>
          <a:p>
            <a:pPr algn="ctr"/>
            <a:r>
              <a:rPr lang="cs-CZ" dirty="0"/>
              <a:t>Bezpečností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4BEF826-52C2-6725-194A-B6900DD05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2028826"/>
            <a:ext cx="3517567" cy="407873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Jsou to tokenizované cenné papíry ( v USA, V EU není 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Nejčastěji to je podíl společnosti, která token vydala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Podléhají regulaci jako všechny cenné papíry ( nemovitosti, akcie, ETF... 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 USA musí projít každý token Howeyho testem </a:t>
            </a:r>
          </a:p>
          <a:p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9C79F7-CEF9-284B-7796-5F1CE9D1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CCB81F3-DDE0-4DA4-BA3D-DCA17B514D85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  <p:pic>
        <p:nvPicPr>
          <p:cNvPr id="4098" name="Picture 2" descr="Security Tokens: The next big trend which will revolutionize the Private  Markets | by Sandeep Kumar | Torre Capital | Medium">
            <a:extLst>
              <a:ext uri="{FF2B5EF4-FFF2-40B4-BE49-F238E27FC236}">
                <a16:creationId xmlns:a16="http://schemas.microsoft.com/office/drawing/2014/main" id="{B7E2C5E7-0C3F-18D6-6F58-23420D309A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1800193"/>
            <a:ext cx="5927725" cy="33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213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B1A699-1824-94A8-EEB1-93A032859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358457"/>
            <a:ext cx="3517567" cy="908683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NFT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CB8213E-2B6C-8CCF-3AE3-F2C4A1777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1695450"/>
            <a:ext cx="3517567" cy="441210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0" i="0" dirty="0">
                <a:solidFill>
                  <a:schemeClr val="bg1"/>
                </a:solidFill>
                <a:effectLst/>
              </a:rPr>
              <a:t>Nezaměnitelné tokeny (NFT) jsou kryptografická digitální aktiva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0" i="0" dirty="0">
                <a:solidFill>
                  <a:schemeClr val="bg1"/>
                </a:solidFill>
                <a:effectLst/>
              </a:rPr>
              <a:t>Jejich data jsou uložena na blockchainu, což zajišťuje, že je nelze replikovat nebo padělat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1"/>
                </a:solidFill>
              </a:rPr>
              <a:t>Dnešní trh se hlavně zaměřuje na sběratelské předměty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1"/>
                </a:solidFill>
              </a:rPr>
              <a:t>Některá díla/předměty mají vysokou cenu, ale většina 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0" i="0" dirty="0">
                <a:solidFill>
                  <a:schemeClr val="bg1"/>
                </a:solidFill>
                <a:effectLst/>
              </a:rPr>
              <a:t>Např. Sti</a:t>
            </a:r>
            <a:r>
              <a:rPr lang="cs-CZ" dirty="0">
                <a:solidFill>
                  <a:schemeClr val="bg1"/>
                </a:solidFill>
              </a:rPr>
              <a:t>ckdix, Bored Ape …</a:t>
            </a:r>
            <a:endParaRPr lang="cs-CZ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661CAE-3AB7-478A-9762-EB989E13D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CCB81F3-DDE0-4DA4-BA3D-DCA17B514D85}" type="datetime1">
              <a:rPr lang="cs-CZ" smtClean="0"/>
              <a:pPr rtl="0">
                <a:spcAft>
                  <a:spcPts val="600"/>
                </a:spcAft>
              </a:pPr>
              <a:t>08.10.2022</a:t>
            </a:fld>
            <a:endParaRPr lang="en-US" dirty="0"/>
          </a:p>
        </p:txBody>
      </p:sp>
      <p:pic>
        <p:nvPicPr>
          <p:cNvPr id="3074" name="Picture 2" descr="Bored Ape Yacht Club : Définition et Explications">
            <a:extLst>
              <a:ext uri="{FF2B5EF4-FFF2-40B4-BE49-F238E27FC236}">
                <a16:creationId xmlns:a16="http://schemas.microsoft.com/office/drawing/2014/main" id="{41EBC7F2-CD98-DCB2-508F-C007CAB1A9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517523"/>
            <a:ext cx="4646233" cy="26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ickDix (@StickDixNFT) / Twitter">
            <a:extLst>
              <a:ext uri="{FF2B5EF4-FFF2-40B4-BE49-F238E27FC236}">
                <a16:creationId xmlns:a16="http://schemas.microsoft.com/office/drawing/2014/main" id="{9D20A45D-D83E-F2F5-E73B-0B33380EC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688" y="3293745"/>
            <a:ext cx="315277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C1F9BAB-0CA6-5323-0F7B-2F4EE495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564" y="3293745"/>
            <a:ext cx="3729716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17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/>
    </p:bldLst>
  </p:timing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95_TF56160789" id="{8AF6F0AA-8C72-4967-968E-D4393B06EDB9}" vid="{ACB952D6-6656-4F55-89C5-890C0D27D2F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{C36CC8A7-12F3-4951-98EA-1B320468BCE0}tf56160789_win32</Template>
  <TotalTime>692</TotalTime>
  <Words>680</Words>
  <Application>Microsoft Office PowerPoint</Application>
  <PresentationFormat>Širokoúhlá obrazovka</PresentationFormat>
  <Paragraphs>113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Bookman Old Style</vt:lpstr>
      <vt:lpstr>Calibri</vt:lpstr>
      <vt:lpstr>Franklin Gothic Book</vt:lpstr>
      <vt:lpstr>Wingdings</vt:lpstr>
      <vt:lpstr>1_RetrospectVTI</vt:lpstr>
      <vt:lpstr>DIGITÁLNÍ TOKENY </vt:lpstr>
      <vt:lpstr>Co je vlastně ten token ?</vt:lpstr>
      <vt:lpstr>Rozdělení tokenů</vt:lpstr>
      <vt:lpstr>Platební tokeny</vt:lpstr>
      <vt:lpstr>Oblíbené platební tokeny.</vt:lpstr>
      <vt:lpstr>Užitkové tokeny</vt:lpstr>
      <vt:lpstr>Užitkové</vt:lpstr>
      <vt:lpstr>Bezpečností</vt:lpstr>
      <vt:lpstr>NFT </vt:lpstr>
      <vt:lpstr>Investiční tokeny </vt:lpstr>
      <vt:lpstr>Top 5 největších podvodů na světě</vt:lpstr>
      <vt:lpstr>Prezentace aplikace PowerPoint</vt:lpstr>
      <vt:lpstr>Onecoin </vt:lpstr>
      <vt:lpstr>2. Bitconnect</vt:lpstr>
      <vt:lpstr>3. Bitclub Network</vt:lpstr>
      <vt:lpstr>4. Quadria</vt:lpstr>
      <vt:lpstr>5.  Pincoin a iFan</vt:lpstr>
      <vt:lpstr>Nejznámější podvody u nás</vt:lpstr>
      <vt:lpstr>„Co se v mládí naučíš, jsi zapoměl hnedka po zkoušce.“  </vt:lpstr>
      <vt:lpstr>Zdroje: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DIGITÁLNÍ TOKENY </dc:title>
  <dc:creator>Fabián Ondřej</dc:creator>
  <cp:lastModifiedBy>Fabián Ondřej</cp:lastModifiedBy>
  <cp:revision>1</cp:revision>
  <dcterms:created xsi:type="dcterms:W3CDTF">2022-10-07T14:51:28Z</dcterms:created>
  <dcterms:modified xsi:type="dcterms:W3CDTF">2022-10-08T21:22:35Z</dcterms:modified>
</cp:coreProperties>
</file>