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AB366450-166F-467B-84CB-541CD00FB7C5}">
          <p14:sldIdLst>
            <p14:sldId id="256"/>
            <p14:sldId id="257"/>
          </p14:sldIdLst>
        </p14:section>
        <p14:section name="stáří, smrt" id="{36C54644-AB8C-406D-B1CE-51B7FBF8C23C}">
          <p14:sldIdLst>
            <p14:sldId id="258"/>
            <p14:sldId id="259"/>
          </p14:sldIdLst>
        </p14:section>
        <p14:section name="duše" id="{8B053F55-1B5B-48B8-B6DC-AB1DEC33C600}">
          <p14:sldIdLst>
            <p14:sldId id="260"/>
            <p14:sldId id="261"/>
            <p14:sldId id="262"/>
            <p14:sldId id="263"/>
          </p14:sldIdLst>
        </p14:section>
        <p14:section name="konec" id="{C438F8EC-D7B7-4670-B676-5DD11D2DB222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éla Císařová" userId="90ceca44-ad5b-467b-9866-373f8fc46a7e" providerId="ADAL" clId="{BAF4C65B-9A94-4CC3-A222-B5A0BD91EE91}"/>
    <pc:docChg chg="delSld modSection">
      <pc:chgData name="Adéla Císařová" userId="90ceca44-ad5b-467b-9866-373f8fc46a7e" providerId="ADAL" clId="{BAF4C65B-9A94-4CC3-A222-B5A0BD91EE91}" dt="2024-01-04T17:56:04.260" v="0" actId="47"/>
      <pc:docMkLst>
        <pc:docMk/>
      </pc:docMkLst>
      <pc:sldChg chg="del">
        <pc:chgData name="Adéla Císařová" userId="90ceca44-ad5b-467b-9866-373f8fc46a7e" providerId="ADAL" clId="{BAF4C65B-9A94-4CC3-A222-B5A0BD91EE91}" dt="2024-01-04T17:56:04.260" v="0" actId="47"/>
        <pc:sldMkLst>
          <pc:docMk/>
          <pc:sldMk cId="1844795334" sldId="265"/>
        </pc:sldMkLst>
      </pc:sldChg>
    </pc:docChg>
  </pc:docChgLst>
  <pc:docChgLst>
    <pc:chgData name="Adéla Císařová" userId="86653cca1d0ac8f9" providerId="LiveId" clId="{9AD6B7CA-1669-4083-A537-CEC8F653C989}"/>
    <pc:docChg chg="undo redo custSel modSld sldOrd">
      <pc:chgData name="Adéla Císařová" userId="86653cca1d0ac8f9" providerId="LiveId" clId="{9AD6B7CA-1669-4083-A537-CEC8F653C989}" dt="2023-11-05T21:11:41.026" v="825"/>
      <pc:docMkLst>
        <pc:docMk/>
      </pc:docMkLst>
      <pc:sldChg chg="addSp delSp modSp mod modTransition setBg">
        <pc:chgData name="Adéla Císařová" userId="86653cca1d0ac8f9" providerId="LiveId" clId="{9AD6B7CA-1669-4083-A537-CEC8F653C989}" dt="2023-11-02T20:45:46.534" v="365"/>
        <pc:sldMkLst>
          <pc:docMk/>
          <pc:sldMk cId="2802847658" sldId="256"/>
        </pc:sldMkLst>
        <pc:spChg chg="mod">
          <ac:chgData name="Adéla Císařová" userId="86653cca1d0ac8f9" providerId="LiveId" clId="{9AD6B7CA-1669-4083-A537-CEC8F653C989}" dt="2023-11-01T22:22:06.255" v="46" actId="26606"/>
          <ac:spMkLst>
            <pc:docMk/>
            <pc:sldMk cId="2802847658" sldId="256"/>
            <ac:spMk id="2" creationId="{DBA3C08D-C9F4-3BD4-5027-AE9689BB6DDE}"/>
          </ac:spMkLst>
        </pc:spChg>
        <pc:spChg chg="mod">
          <ac:chgData name="Adéla Císařová" userId="86653cca1d0ac8f9" providerId="LiveId" clId="{9AD6B7CA-1669-4083-A537-CEC8F653C989}" dt="2023-11-01T22:22:06.255" v="46" actId="26606"/>
          <ac:spMkLst>
            <pc:docMk/>
            <pc:sldMk cId="2802847658" sldId="256"/>
            <ac:spMk id="3" creationId="{38FC5FAA-DAD4-110D-0C13-5C83B26324E8}"/>
          </ac:spMkLst>
        </pc:spChg>
        <pc:spChg chg="add del">
          <ac:chgData name="Adéla Císařová" userId="86653cca1d0ac8f9" providerId="LiveId" clId="{9AD6B7CA-1669-4083-A537-CEC8F653C989}" dt="2023-11-01T22:22:06.249" v="45" actId="26606"/>
          <ac:spMkLst>
            <pc:docMk/>
            <pc:sldMk cId="2802847658" sldId="256"/>
            <ac:spMk id="9" creationId="{657F69E0-C4B0-4BEC-A689-4F8D877F05D4}"/>
          </ac:spMkLst>
        </pc:spChg>
        <pc:spChg chg="add del">
          <ac:chgData name="Adéla Císařová" userId="86653cca1d0ac8f9" providerId="LiveId" clId="{9AD6B7CA-1669-4083-A537-CEC8F653C989}" dt="2023-11-01T22:22:06.249" v="45" actId="26606"/>
          <ac:spMkLst>
            <pc:docMk/>
            <pc:sldMk cId="2802847658" sldId="256"/>
            <ac:spMk id="11" creationId="{9F6380B4-6A1C-481E-8408-B4E6C75B9B81}"/>
          </ac:spMkLst>
        </pc:spChg>
        <pc:spChg chg="add">
          <ac:chgData name="Adéla Císařová" userId="86653cca1d0ac8f9" providerId="LiveId" clId="{9AD6B7CA-1669-4083-A537-CEC8F653C989}" dt="2023-11-01T22:22:06.255" v="46" actId="26606"/>
          <ac:spMkLst>
            <pc:docMk/>
            <pc:sldMk cId="2802847658" sldId="256"/>
            <ac:spMk id="13" creationId="{79F40191-0F44-4FD1-82CC-ACB507C14BE6}"/>
          </ac:spMkLst>
        </pc:spChg>
        <pc:spChg chg="add">
          <ac:chgData name="Adéla Císařová" userId="86653cca1d0ac8f9" providerId="LiveId" clId="{9AD6B7CA-1669-4083-A537-CEC8F653C989}" dt="2023-11-01T22:22:06.255" v="46" actId="26606"/>
          <ac:spMkLst>
            <pc:docMk/>
            <pc:sldMk cId="2802847658" sldId="256"/>
            <ac:spMk id="14" creationId="{5A59F003-E00A-43F9-91DC-CC54E3B87466}"/>
          </ac:spMkLst>
        </pc:spChg>
        <pc:spChg chg="add">
          <ac:chgData name="Adéla Císařová" userId="86653cca1d0ac8f9" providerId="LiveId" clId="{9AD6B7CA-1669-4083-A537-CEC8F653C989}" dt="2023-11-01T22:22:06.255" v="46" actId="26606"/>
          <ac:spMkLst>
            <pc:docMk/>
            <pc:sldMk cId="2802847658" sldId="256"/>
            <ac:spMk id="15" creationId="{D74A4382-E3AD-430A-9A1F-DFA3E0E77A7D}"/>
          </ac:spMkLst>
        </pc:spChg>
        <pc:picChg chg="add mod ord">
          <ac:chgData name="Adéla Císařová" userId="86653cca1d0ac8f9" providerId="LiveId" clId="{9AD6B7CA-1669-4083-A537-CEC8F653C989}" dt="2023-11-01T22:22:06.255" v="46" actId="26606"/>
          <ac:picMkLst>
            <pc:docMk/>
            <pc:sldMk cId="2802847658" sldId="256"/>
            <ac:picMk id="4" creationId="{309BE0DE-9E95-5B39-EAA5-8FA90406E529}"/>
          </ac:picMkLst>
        </pc:picChg>
      </pc:sldChg>
      <pc:sldChg chg="addSp delSp modSp mod modTransition setBg">
        <pc:chgData name="Adéla Císařová" userId="86653cca1d0ac8f9" providerId="LiveId" clId="{9AD6B7CA-1669-4083-A537-CEC8F653C989}" dt="2023-11-02T20:50:58.724" v="391" actId="207"/>
        <pc:sldMkLst>
          <pc:docMk/>
          <pc:sldMk cId="1825523513" sldId="257"/>
        </pc:sldMkLst>
        <pc:spChg chg="mod">
          <ac:chgData name="Adéla Císařová" userId="86653cca1d0ac8f9" providerId="LiveId" clId="{9AD6B7CA-1669-4083-A537-CEC8F653C989}" dt="2023-11-01T22:24:40.991" v="65" actId="26606"/>
          <ac:spMkLst>
            <pc:docMk/>
            <pc:sldMk cId="1825523513" sldId="257"/>
            <ac:spMk id="2" creationId="{D9245686-E9C3-17C5-D503-1AF3E2C1DD75}"/>
          </ac:spMkLst>
        </pc:spChg>
        <pc:spChg chg="mod">
          <ac:chgData name="Adéla Císařová" userId="86653cca1d0ac8f9" providerId="LiveId" clId="{9AD6B7CA-1669-4083-A537-CEC8F653C989}" dt="2023-11-02T20:50:58.724" v="391" actId="207"/>
          <ac:spMkLst>
            <pc:docMk/>
            <pc:sldMk cId="1825523513" sldId="257"/>
            <ac:spMk id="3" creationId="{3A901DD2-DCBA-36CF-17B5-659AB4BC7F89}"/>
          </ac:spMkLst>
        </pc:spChg>
        <pc:spChg chg="add del">
          <ac:chgData name="Adéla Císařová" userId="86653cca1d0ac8f9" providerId="LiveId" clId="{9AD6B7CA-1669-4083-A537-CEC8F653C989}" dt="2023-11-01T22:23:14.810" v="51" actId="26606"/>
          <ac:spMkLst>
            <pc:docMk/>
            <pc:sldMk cId="1825523513" sldId="257"/>
            <ac:spMk id="10" creationId="{04812C46-200A-4DEB-A05E-3ED6C68C2387}"/>
          </ac:spMkLst>
        </pc:spChg>
        <pc:spChg chg="add del">
          <ac:chgData name="Adéla Císařová" userId="86653cca1d0ac8f9" providerId="LiveId" clId="{9AD6B7CA-1669-4083-A537-CEC8F653C989}" dt="2023-11-01T22:23:14.810" v="51" actId="26606"/>
          <ac:spMkLst>
            <pc:docMk/>
            <pc:sldMk cId="1825523513" sldId="257"/>
            <ac:spMk id="12" creationId="{D1EA859B-E555-4109-94F3-6700E046E008}"/>
          </ac:spMkLst>
        </pc:spChg>
        <pc:spChg chg="add del">
          <ac:chgData name="Adéla Císařová" userId="86653cca1d0ac8f9" providerId="LiveId" clId="{9AD6B7CA-1669-4083-A537-CEC8F653C989}" dt="2023-11-01T22:24:40.985" v="64" actId="26606"/>
          <ac:spMkLst>
            <pc:docMk/>
            <pc:sldMk cId="1825523513" sldId="257"/>
            <ac:spMk id="14" creationId="{04812C46-200A-4DEB-A05E-3ED6C68C2387}"/>
          </ac:spMkLst>
        </pc:spChg>
        <pc:spChg chg="add del">
          <ac:chgData name="Adéla Císařová" userId="86653cca1d0ac8f9" providerId="LiveId" clId="{9AD6B7CA-1669-4083-A537-CEC8F653C989}" dt="2023-11-01T22:24:40.985" v="64" actId="26606"/>
          <ac:spMkLst>
            <pc:docMk/>
            <pc:sldMk cId="1825523513" sldId="257"/>
            <ac:spMk id="16" creationId="{D1EA859B-E555-4109-94F3-6700E046E008}"/>
          </ac:spMkLst>
        </pc:spChg>
        <pc:spChg chg="add">
          <ac:chgData name="Adéla Císařová" userId="86653cca1d0ac8f9" providerId="LiveId" clId="{9AD6B7CA-1669-4083-A537-CEC8F653C989}" dt="2023-11-01T22:24:40.991" v="65" actId="26606"/>
          <ac:spMkLst>
            <pc:docMk/>
            <pc:sldMk cId="1825523513" sldId="257"/>
            <ac:spMk id="18" creationId="{F13C74B1-5B17-4795-BED0-7140497B445A}"/>
          </ac:spMkLst>
        </pc:spChg>
        <pc:spChg chg="add">
          <ac:chgData name="Adéla Císařová" userId="86653cca1d0ac8f9" providerId="LiveId" clId="{9AD6B7CA-1669-4083-A537-CEC8F653C989}" dt="2023-11-01T22:24:40.991" v="65" actId="26606"/>
          <ac:spMkLst>
            <pc:docMk/>
            <pc:sldMk cId="1825523513" sldId="257"/>
            <ac:spMk id="19" creationId="{D4974D33-8DC5-464E-8C6D-BE58F0669C17}"/>
          </ac:spMkLst>
        </pc:spChg>
        <pc:picChg chg="add del mod ord">
          <ac:chgData name="Adéla Císařová" userId="86653cca1d0ac8f9" providerId="LiveId" clId="{9AD6B7CA-1669-4083-A537-CEC8F653C989}" dt="2023-11-01T22:23:15.436" v="52" actId="931"/>
          <ac:picMkLst>
            <pc:docMk/>
            <pc:sldMk cId="1825523513" sldId="257"/>
            <ac:picMk id="5" creationId="{04FCC0C0-956D-45C5-43F9-29C5DE23C026}"/>
          </ac:picMkLst>
        </pc:picChg>
        <pc:picChg chg="add del mod">
          <ac:chgData name="Adéla Císařová" userId="86653cca1d0ac8f9" providerId="LiveId" clId="{9AD6B7CA-1669-4083-A537-CEC8F653C989}" dt="2023-11-01T22:23:45.228" v="56" actId="478"/>
          <ac:picMkLst>
            <pc:docMk/>
            <pc:sldMk cId="1825523513" sldId="257"/>
            <ac:picMk id="7" creationId="{25B645E0-0C77-2839-1669-FFEE6A84EA1C}"/>
          </ac:picMkLst>
        </pc:picChg>
        <pc:picChg chg="add mod ord">
          <ac:chgData name="Adéla Císařová" userId="86653cca1d0ac8f9" providerId="LiveId" clId="{9AD6B7CA-1669-4083-A537-CEC8F653C989}" dt="2023-11-01T22:24:40.991" v="65" actId="26606"/>
          <ac:picMkLst>
            <pc:docMk/>
            <pc:sldMk cId="1825523513" sldId="257"/>
            <ac:picMk id="9" creationId="{DEC313E3-B93C-95E7-8BA9-F2A1A555BB5E}"/>
          </ac:picMkLst>
        </pc:picChg>
      </pc:sldChg>
      <pc:sldChg chg="addSp delSp modSp mod modTransition">
        <pc:chgData name="Adéla Císařová" userId="86653cca1d0ac8f9" providerId="LiveId" clId="{9AD6B7CA-1669-4083-A537-CEC8F653C989}" dt="2023-11-02T22:26:47.024" v="815" actId="1076"/>
        <pc:sldMkLst>
          <pc:docMk/>
          <pc:sldMk cId="1534318700" sldId="258"/>
        </pc:sldMkLst>
        <pc:spChg chg="mod">
          <ac:chgData name="Adéla Císařová" userId="86653cca1d0ac8f9" providerId="LiveId" clId="{9AD6B7CA-1669-4083-A537-CEC8F653C989}" dt="2023-11-01T22:28:26.921" v="103" actId="255"/>
          <ac:spMkLst>
            <pc:docMk/>
            <pc:sldMk cId="1534318700" sldId="258"/>
            <ac:spMk id="2" creationId="{051F0FDC-AC17-05D6-4E0C-6E6EFEA418D4}"/>
          </ac:spMkLst>
        </pc:spChg>
        <pc:spChg chg="add del mod">
          <ac:chgData name="Adéla Císařová" userId="86653cca1d0ac8f9" providerId="LiveId" clId="{9AD6B7CA-1669-4083-A537-CEC8F653C989}" dt="2023-11-01T22:30:06.346" v="116" actId="26606"/>
          <ac:spMkLst>
            <pc:docMk/>
            <pc:sldMk cId="1534318700" sldId="258"/>
            <ac:spMk id="3" creationId="{3B3F1185-CAD2-2484-F052-BC7ACAE6EEBC}"/>
          </ac:spMkLst>
        </pc:spChg>
        <pc:spChg chg="mod">
          <ac:chgData name="Adéla Císařová" userId="86653cca1d0ac8f9" providerId="LiveId" clId="{9AD6B7CA-1669-4083-A537-CEC8F653C989}" dt="2023-11-01T22:31:36.519" v="126" actId="14861"/>
          <ac:spMkLst>
            <pc:docMk/>
            <pc:sldMk cId="1534318700" sldId="258"/>
            <ac:spMk id="5" creationId="{B6B042F3-FF1E-0133-FB8C-EE03A2DA4DB7}"/>
          </ac:spMkLst>
        </pc:spChg>
        <pc:spChg chg="add del">
          <ac:chgData name="Adéla Císařová" userId="86653cca1d0ac8f9" providerId="LiveId" clId="{9AD6B7CA-1669-4083-A537-CEC8F653C989}" dt="2023-11-01T22:26:07.126" v="77" actId="22"/>
          <ac:spMkLst>
            <pc:docMk/>
            <pc:sldMk cId="1534318700" sldId="258"/>
            <ac:spMk id="8" creationId="{97C698D2-3F79-713B-7412-5CA6BEACA6EC}"/>
          </ac:spMkLst>
        </pc:spChg>
        <pc:spChg chg="add mod">
          <ac:chgData name="Adéla Císařová" userId="86653cca1d0ac8f9" providerId="LiveId" clId="{9AD6B7CA-1669-4083-A537-CEC8F653C989}" dt="2023-11-01T22:32:08.590" v="128" actId="11530"/>
          <ac:spMkLst>
            <pc:docMk/>
            <pc:sldMk cId="1534318700" sldId="258"/>
            <ac:spMk id="11" creationId="{1AAD4C0B-FA0E-E57D-1278-098A16BAB124}"/>
          </ac:spMkLst>
        </pc:spChg>
        <pc:graphicFrameChg chg="add del">
          <ac:chgData name="Adéla Císařová" userId="86653cca1d0ac8f9" providerId="LiveId" clId="{9AD6B7CA-1669-4083-A537-CEC8F653C989}" dt="2023-11-01T22:27:44.344" v="97" actId="26606"/>
          <ac:graphicFrameMkLst>
            <pc:docMk/>
            <pc:sldMk cId="1534318700" sldId="258"/>
            <ac:graphicFrameMk id="12" creationId="{4F6F56E3-C6D2-FC05-A02B-858F17326A07}"/>
          </ac:graphicFrameMkLst>
        </pc:graphicFrameChg>
        <pc:graphicFrameChg chg="add del">
          <ac:chgData name="Adéla Císařová" userId="86653cca1d0ac8f9" providerId="LiveId" clId="{9AD6B7CA-1669-4083-A537-CEC8F653C989}" dt="2023-11-01T22:30:06.346" v="116" actId="26606"/>
          <ac:graphicFrameMkLst>
            <pc:docMk/>
            <pc:sldMk cId="1534318700" sldId="258"/>
            <ac:graphicFrameMk id="13" creationId="{64368B7F-DDC7-26D1-4EEB-F558E50EE48B}"/>
          </ac:graphicFrameMkLst>
        </pc:graphicFrameChg>
        <pc:picChg chg="add del mod modCrop">
          <ac:chgData name="Adéla Císařová" userId="86653cca1d0ac8f9" providerId="LiveId" clId="{9AD6B7CA-1669-4083-A537-CEC8F653C989}" dt="2023-11-02T22:19:41.641" v="460" actId="478"/>
          <ac:picMkLst>
            <pc:docMk/>
            <pc:sldMk cId="1534318700" sldId="258"/>
            <ac:picMk id="4" creationId="{999E77D9-FF00-38C0-670A-5D72F593F764}"/>
          </ac:picMkLst>
        </pc:picChg>
        <pc:picChg chg="add del mod">
          <ac:chgData name="Adéla Císařová" userId="86653cca1d0ac8f9" providerId="LiveId" clId="{9AD6B7CA-1669-4083-A537-CEC8F653C989}" dt="2023-11-02T22:20:29.450" v="474" actId="478"/>
          <ac:picMkLst>
            <pc:docMk/>
            <pc:sldMk cId="1534318700" sldId="258"/>
            <ac:picMk id="6" creationId="{31DC1432-6BA8-4406-4C79-D1223FDC0902}"/>
          </ac:picMkLst>
        </pc:picChg>
        <pc:picChg chg="add del mod">
          <ac:chgData name="Adéla Císařová" userId="86653cca1d0ac8f9" providerId="LiveId" clId="{9AD6B7CA-1669-4083-A537-CEC8F653C989}" dt="2023-11-01T22:32:30.350" v="131" actId="478"/>
          <ac:picMkLst>
            <pc:docMk/>
            <pc:sldMk cId="1534318700" sldId="258"/>
            <ac:picMk id="6" creationId="{D74115CA-4511-D147-D5B9-7768011F5F38}"/>
          </ac:picMkLst>
        </pc:picChg>
        <pc:picChg chg="add del mod modCrop">
          <ac:chgData name="Adéla Císařová" userId="86653cca1d0ac8f9" providerId="LiveId" clId="{9AD6B7CA-1669-4083-A537-CEC8F653C989}" dt="2023-11-02T22:26:38.733" v="812" actId="478"/>
          <ac:picMkLst>
            <pc:docMk/>
            <pc:sldMk cId="1534318700" sldId="258"/>
            <ac:picMk id="7" creationId="{5C35E8E8-D726-78A6-DDC0-911C3A55D413}"/>
          </ac:picMkLst>
        </pc:picChg>
        <pc:picChg chg="add mod modCrop">
          <ac:chgData name="Adéla Císařová" userId="86653cca1d0ac8f9" providerId="LiveId" clId="{9AD6B7CA-1669-4083-A537-CEC8F653C989}" dt="2023-11-02T22:26:47.024" v="815" actId="1076"/>
          <ac:picMkLst>
            <pc:docMk/>
            <pc:sldMk cId="1534318700" sldId="258"/>
            <ac:picMk id="8" creationId="{1F9DA71B-0AE2-FBEC-3DD7-F3C80A7F51C3}"/>
          </ac:picMkLst>
        </pc:picChg>
        <pc:picChg chg="add del mod">
          <ac:chgData name="Adéla Císařová" userId="86653cca1d0ac8f9" providerId="LiveId" clId="{9AD6B7CA-1669-4083-A537-CEC8F653C989}" dt="2023-11-01T22:29:42.468" v="114" actId="478"/>
          <ac:picMkLst>
            <pc:docMk/>
            <pc:sldMk cId="1534318700" sldId="258"/>
            <ac:picMk id="9" creationId="{9AAF512D-0E79-DBC3-9DC1-E8CFCED1F479}"/>
          </ac:picMkLst>
        </pc:picChg>
        <pc:picChg chg="add mod">
          <ac:chgData name="Adéla Císařová" userId="86653cca1d0ac8f9" providerId="LiveId" clId="{9AD6B7CA-1669-4083-A537-CEC8F653C989}" dt="2023-11-01T22:33:06.727" v="134" actId="693"/>
          <ac:picMkLst>
            <pc:docMk/>
            <pc:sldMk cId="1534318700" sldId="258"/>
            <ac:picMk id="10" creationId="{FCFDF3EC-7924-1FF3-5B53-D8CB48483B9D}"/>
          </ac:picMkLst>
        </pc:picChg>
      </pc:sldChg>
      <pc:sldChg chg="addSp modSp mod modTransition">
        <pc:chgData name="Adéla Císařová" userId="86653cca1d0ac8f9" providerId="LiveId" clId="{9AD6B7CA-1669-4083-A537-CEC8F653C989}" dt="2023-11-02T22:15:47.108" v="448" actId="1582"/>
        <pc:sldMkLst>
          <pc:docMk/>
          <pc:sldMk cId="1606867088" sldId="259"/>
        </pc:sldMkLst>
        <pc:spChg chg="mod">
          <ac:chgData name="Adéla Císařová" userId="86653cca1d0ac8f9" providerId="LiveId" clId="{9AD6B7CA-1669-4083-A537-CEC8F653C989}" dt="2023-11-02T20:49:12.851" v="372" actId="20577"/>
          <ac:spMkLst>
            <pc:docMk/>
            <pc:sldMk cId="1606867088" sldId="259"/>
            <ac:spMk id="3" creationId="{3F1CA33A-94CF-5BFC-3C41-EB285DAA8938}"/>
          </ac:spMkLst>
        </pc:spChg>
        <pc:picChg chg="add mod">
          <ac:chgData name="Adéla Císařová" userId="86653cca1d0ac8f9" providerId="LiveId" clId="{9AD6B7CA-1669-4083-A537-CEC8F653C989}" dt="2023-11-02T22:15:39.804" v="447" actId="1582"/>
          <ac:picMkLst>
            <pc:docMk/>
            <pc:sldMk cId="1606867088" sldId="259"/>
            <ac:picMk id="6" creationId="{D9813786-8CE2-D7B2-F5E2-D1C0B3315541}"/>
          </ac:picMkLst>
        </pc:picChg>
        <pc:picChg chg="add mod">
          <ac:chgData name="Adéla Císařová" userId="86653cca1d0ac8f9" providerId="LiveId" clId="{9AD6B7CA-1669-4083-A537-CEC8F653C989}" dt="2023-11-01T22:36:11.764" v="148" actId="1076"/>
          <ac:picMkLst>
            <pc:docMk/>
            <pc:sldMk cId="1606867088" sldId="259"/>
            <ac:picMk id="8" creationId="{2F1D8E52-A6AB-A6AC-BACF-E90EC7E4B686}"/>
          </ac:picMkLst>
        </pc:picChg>
        <pc:picChg chg="add mod">
          <ac:chgData name="Adéla Císařová" userId="86653cca1d0ac8f9" providerId="LiveId" clId="{9AD6B7CA-1669-4083-A537-CEC8F653C989}" dt="2023-11-02T22:15:47.108" v="448" actId="1582"/>
          <ac:picMkLst>
            <pc:docMk/>
            <pc:sldMk cId="1606867088" sldId="259"/>
            <ac:picMk id="9" creationId="{ECF2D9FD-4209-0040-2ABC-59A56AC7507F}"/>
          </ac:picMkLst>
        </pc:picChg>
      </pc:sldChg>
      <pc:sldChg chg="addSp delSp modSp mod modTransition">
        <pc:chgData name="Adéla Císařová" userId="86653cca1d0ac8f9" providerId="LiveId" clId="{9AD6B7CA-1669-4083-A537-CEC8F653C989}" dt="2023-11-02T21:21:12.166" v="399"/>
        <pc:sldMkLst>
          <pc:docMk/>
          <pc:sldMk cId="1834909996" sldId="260"/>
        </pc:sldMkLst>
        <pc:spChg chg="mod">
          <ac:chgData name="Adéla Císařová" userId="86653cca1d0ac8f9" providerId="LiveId" clId="{9AD6B7CA-1669-4083-A537-CEC8F653C989}" dt="2023-11-01T22:41:36.412" v="171" actId="1076"/>
          <ac:spMkLst>
            <pc:docMk/>
            <pc:sldMk cId="1834909996" sldId="260"/>
            <ac:spMk id="2" creationId="{9C9B5F9D-501F-05DB-6E56-9D6688761EF4}"/>
          </ac:spMkLst>
        </pc:spChg>
        <pc:spChg chg="mod">
          <ac:chgData name="Adéla Císařová" userId="86653cca1d0ac8f9" providerId="LiveId" clId="{9AD6B7CA-1669-4083-A537-CEC8F653C989}" dt="2023-11-01T22:40:54.949" v="168" actId="1076"/>
          <ac:spMkLst>
            <pc:docMk/>
            <pc:sldMk cId="1834909996" sldId="260"/>
            <ac:spMk id="3" creationId="{6A688A69-E298-6DDA-2565-7B238B2E427A}"/>
          </ac:spMkLst>
        </pc:spChg>
        <pc:picChg chg="add mod">
          <ac:chgData name="Adéla Císařová" userId="86653cca1d0ac8f9" providerId="LiveId" clId="{9AD6B7CA-1669-4083-A537-CEC8F653C989}" dt="2023-11-02T21:21:12.166" v="399"/>
          <ac:picMkLst>
            <pc:docMk/>
            <pc:sldMk cId="1834909996" sldId="260"/>
            <ac:picMk id="4" creationId="{E4C3AA1C-CDEF-ECAE-F697-BC588E1B03AC}"/>
          </ac:picMkLst>
        </pc:picChg>
        <pc:picChg chg="add del mod">
          <ac:chgData name="Adéla Císařová" userId="86653cca1d0ac8f9" providerId="LiveId" clId="{9AD6B7CA-1669-4083-A537-CEC8F653C989}" dt="2023-11-01T22:38:10.613" v="152" actId="478"/>
          <ac:picMkLst>
            <pc:docMk/>
            <pc:sldMk cId="1834909996" sldId="260"/>
            <ac:picMk id="5" creationId="{6DEA261D-7E0F-5C5C-C926-B3288C68BEB9}"/>
          </ac:picMkLst>
        </pc:picChg>
        <pc:picChg chg="add mod">
          <ac:chgData name="Adéla Císařová" userId="86653cca1d0ac8f9" providerId="LiveId" clId="{9AD6B7CA-1669-4083-A537-CEC8F653C989}" dt="2023-11-02T20:50:56.240" v="389" actId="1582"/>
          <ac:picMkLst>
            <pc:docMk/>
            <pc:sldMk cId="1834909996" sldId="260"/>
            <ac:picMk id="7" creationId="{62EB0B27-FA17-486E-7B15-4955830C5287}"/>
          </ac:picMkLst>
        </pc:picChg>
        <pc:picChg chg="add del mod">
          <ac:chgData name="Adéla Císařová" userId="86653cca1d0ac8f9" providerId="LiveId" clId="{9AD6B7CA-1669-4083-A537-CEC8F653C989}" dt="2023-11-01T22:45:24.387" v="204" actId="478"/>
          <ac:picMkLst>
            <pc:docMk/>
            <pc:sldMk cId="1834909996" sldId="260"/>
            <ac:picMk id="8" creationId="{B3FDD3F3-7C71-08F0-4867-C8D26DAA2F9E}"/>
          </ac:picMkLst>
        </pc:picChg>
        <pc:picChg chg="add mod modCrop">
          <ac:chgData name="Adéla Císařová" userId="86653cca1d0ac8f9" providerId="LiveId" clId="{9AD6B7CA-1669-4083-A537-CEC8F653C989}" dt="2023-11-02T21:20:45.092" v="396" actId="1076"/>
          <ac:picMkLst>
            <pc:docMk/>
            <pc:sldMk cId="1834909996" sldId="260"/>
            <ac:picMk id="9" creationId="{BB61A5BF-0F92-4AEC-6984-5E19AD806996}"/>
          </ac:picMkLst>
        </pc:picChg>
      </pc:sldChg>
      <pc:sldChg chg="addSp delSp modSp mod modTransition">
        <pc:chgData name="Adéla Císařová" userId="86653cca1d0ac8f9" providerId="LiveId" clId="{9AD6B7CA-1669-4083-A537-CEC8F653C989}" dt="2023-11-02T22:14:33.289" v="445" actId="1076"/>
        <pc:sldMkLst>
          <pc:docMk/>
          <pc:sldMk cId="407813968" sldId="261"/>
        </pc:sldMkLst>
        <pc:spChg chg="mod">
          <ac:chgData name="Adéla Císařová" userId="86653cca1d0ac8f9" providerId="LiveId" clId="{9AD6B7CA-1669-4083-A537-CEC8F653C989}" dt="2023-11-01T22:46:41.119" v="214" actId="255"/>
          <ac:spMkLst>
            <pc:docMk/>
            <pc:sldMk cId="407813968" sldId="261"/>
            <ac:spMk id="5" creationId="{B6B042F3-FF1E-0133-FB8C-EE03A2DA4DB7}"/>
          </ac:spMkLst>
        </pc:spChg>
        <pc:picChg chg="add mod">
          <ac:chgData name="Adéla Císařová" userId="86653cca1d0ac8f9" providerId="LiveId" clId="{9AD6B7CA-1669-4083-A537-CEC8F653C989}" dt="2023-11-02T22:09:54.242" v="410" actId="1076"/>
          <ac:picMkLst>
            <pc:docMk/>
            <pc:sldMk cId="407813968" sldId="261"/>
            <ac:picMk id="4" creationId="{AEFD01BB-25B6-DE4D-3B47-C8452B7891DD}"/>
          </ac:picMkLst>
        </pc:picChg>
        <pc:picChg chg="add mod">
          <ac:chgData name="Adéla Císařová" userId="86653cca1d0ac8f9" providerId="LiveId" clId="{9AD6B7CA-1669-4083-A537-CEC8F653C989}" dt="2023-11-02T22:09:54.242" v="410" actId="1076"/>
          <ac:picMkLst>
            <pc:docMk/>
            <pc:sldMk cId="407813968" sldId="261"/>
            <ac:picMk id="6" creationId="{320125F1-6DFF-3B50-F626-63A509BBB467}"/>
          </ac:picMkLst>
        </pc:picChg>
        <pc:picChg chg="add del mod">
          <ac:chgData name="Adéla Císařová" userId="86653cca1d0ac8f9" providerId="LiveId" clId="{9AD6B7CA-1669-4083-A537-CEC8F653C989}" dt="2023-11-02T22:12:03.322" v="429" actId="1076"/>
          <ac:picMkLst>
            <pc:docMk/>
            <pc:sldMk cId="407813968" sldId="261"/>
            <ac:picMk id="7" creationId="{E0CFB820-E05C-4DFA-91E6-C2879A77D105}"/>
          </ac:picMkLst>
        </pc:picChg>
        <pc:picChg chg="add del mod">
          <ac:chgData name="Adéla Císařová" userId="86653cca1d0ac8f9" providerId="LiveId" clId="{9AD6B7CA-1669-4083-A537-CEC8F653C989}" dt="2023-11-02T22:13:09.209" v="437" actId="478"/>
          <ac:picMkLst>
            <pc:docMk/>
            <pc:sldMk cId="407813968" sldId="261"/>
            <ac:picMk id="10" creationId="{A7158B87-1F38-D9AA-59BA-FF3C6AC1EEE9}"/>
          </ac:picMkLst>
        </pc:picChg>
        <pc:picChg chg="add mod">
          <ac:chgData name="Adéla Císařová" userId="86653cca1d0ac8f9" providerId="LiveId" clId="{9AD6B7CA-1669-4083-A537-CEC8F653C989}" dt="2023-11-02T22:14:33.289" v="445" actId="1076"/>
          <ac:picMkLst>
            <pc:docMk/>
            <pc:sldMk cId="407813968" sldId="261"/>
            <ac:picMk id="11" creationId="{C889509F-8061-5841-42EC-A377374B5796}"/>
          </ac:picMkLst>
        </pc:picChg>
        <pc:cxnChg chg="add mod">
          <ac:chgData name="Adéla Císařová" userId="86653cca1d0ac8f9" providerId="LiveId" clId="{9AD6B7CA-1669-4083-A537-CEC8F653C989}" dt="2023-11-01T22:48:50.590" v="224" actId="693"/>
          <ac:cxnSpMkLst>
            <pc:docMk/>
            <pc:sldMk cId="407813968" sldId="261"/>
            <ac:cxnSpMk id="9" creationId="{CFEF9E65-2A2B-7D48-EE0F-FF3DDBB3C3E3}"/>
          </ac:cxnSpMkLst>
        </pc:cxnChg>
      </pc:sldChg>
      <pc:sldChg chg="addSp modSp mod modTransition">
        <pc:chgData name="Adéla Císařová" userId="86653cca1d0ac8f9" providerId="LiveId" clId="{9AD6B7CA-1669-4083-A537-CEC8F653C989}" dt="2023-11-01T22:52:20.163" v="243" actId="14100"/>
        <pc:sldMkLst>
          <pc:docMk/>
          <pc:sldMk cId="4265875617" sldId="262"/>
        </pc:sldMkLst>
        <pc:spChg chg="mod">
          <ac:chgData name="Adéla Císařová" userId="86653cca1d0ac8f9" providerId="LiveId" clId="{9AD6B7CA-1669-4083-A537-CEC8F653C989}" dt="2023-11-01T22:51:17.499" v="233" actId="207"/>
          <ac:spMkLst>
            <pc:docMk/>
            <pc:sldMk cId="4265875617" sldId="262"/>
            <ac:spMk id="3" creationId="{3B3F1185-CAD2-2484-F052-BC7ACAE6EEBC}"/>
          </ac:spMkLst>
        </pc:spChg>
        <pc:spChg chg="mod">
          <ac:chgData name="Adéla Císařová" userId="86653cca1d0ac8f9" providerId="LiveId" clId="{9AD6B7CA-1669-4083-A537-CEC8F653C989}" dt="2023-11-01T22:52:15.423" v="242" actId="255"/>
          <ac:spMkLst>
            <pc:docMk/>
            <pc:sldMk cId="4265875617" sldId="262"/>
            <ac:spMk id="5" creationId="{B6B042F3-FF1E-0133-FB8C-EE03A2DA4DB7}"/>
          </ac:spMkLst>
        </pc:spChg>
        <pc:picChg chg="add mod">
          <ac:chgData name="Adéla Císařová" userId="86653cca1d0ac8f9" providerId="LiveId" clId="{9AD6B7CA-1669-4083-A537-CEC8F653C989}" dt="2023-11-01T22:51:09.979" v="232" actId="1076"/>
          <ac:picMkLst>
            <pc:docMk/>
            <pc:sldMk cId="4265875617" sldId="262"/>
            <ac:picMk id="7" creationId="{91EBB927-E773-0F70-A26C-2DD6B28F9977}"/>
          </ac:picMkLst>
        </pc:picChg>
        <pc:cxnChg chg="add mod">
          <ac:chgData name="Adéla Císařová" userId="86653cca1d0ac8f9" providerId="LiveId" clId="{9AD6B7CA-1669-4083-A537-CEC8F653C989}" dt="2023-11-01T22:52:20.163" v="243" actId="14100"/>
          <ac:cxnSpMkLst>
            <pc:docMk/>
            <pc:sldMk cId="4265875617" sldId="262"/>
            <ac:cxnSpMk id="4" creationId="{D800760A-A86B-C5E1-2061-489F6540A021}"/>
          </ac:cxnSpMkLst>
        </pc:cxnChg>
      </pc:sldChg>
      <pc:sldChg chg="addSp delSp modSp mod modTransition">
        <pc:chgData name="Adéla Císařová" userId="86653cca1d0ac8f9" providerId="LiveId" clId="{9AD6B7CA-1669-4083-A537-CEC8F653C989}" dt="2023-11-02T22:29:18.009" v="823" actId="1076"/>
        <pc:sldMkLst>
          <pc:docMk/>
          <pc:sldMk cId="929515179" sldId="263"/>
        </pc:sldMkLst>
        <pc:spChg chg="mod">
          <ac:chgData name="Adéla Císařová" userId="86653cca1d0ac8f9" providerId="LiveId" clId="{9AD6B7CA-1669-4083-A537-CEC8F653C989}" dt="2023-11-01T22:52:03.593" v="239" actId="255"/>
          <ac:spMkLst>
            <pc:docMk/>
            <pc:sldMk cId="929515179" sldId="263"/>
            <ac:spMk id="5" creationId="{B6B042F3-FF1E-0133-FB8C-EE03A2DA4DB7}"/>
          </ac:spMkLst>
        </pc:spChg>
        <pc:picChg chg="add mod">
          <ac:chgData name="Adéla Císařová" userId="86653cca1d0ac8f9" providerId="LiveId" clId="{9AD6B7CA-1669-4083-A537-CEC8F653C989}" dt="2023-11-02T22:29:18.009" v="823" actId="1076"/>
          <ac:picMkLst>
            <pc:docMk/>
            <pc:sldMk cId="929515179" sldId="263"/>
            <ac:picMk id="6" creationId="{B9C4033F-4549-CB30-A28C-3E64482D1630}"/>
          </ac:picMkLst>
        </pc:picChg>
        <pc:picChg chg="add mod">
          <ac:chgData name="Adéla Císařová" userId="86653cca1d0ac8f9" providerId="LiveId" clId="{9AD6B7CA-1669-4083-A537-CEC8F653C989}" dt="2023-11-02T22:29:05.221" v="822" actId="14861"/>
          <ac:picMkLst>
            <pc:docMk/>
            <pc:sldMk cId="929515179" sldId="263"/>
            <ac:picMk id="8" creationId="{B088CE1F-3956-7296-4547-A956C9C5E1A5}"/>
          </ac:picMkLst>
        </pc:picChg>
        <pc:picChg chg="add del">
          <ac:chgData name="Adéla Císařová" userId="86653cca1d0ac8f9" providerId="LiveId" clId="{9AD6B7CA-1669-4083-A537-CEC8F653C989}" dt="2023-11-01T22:51:30.017" v="235"/>
          <ac:picMkLst>
            <pc:docMk/>
            <pc:sldMk cId="929515179" sldId="263"/>
            <ac:picMk id="1026" creationId="{C46191A0-8673-F21F-4812-2A1D6B6C115E}"/>
          </ac:picMkLst>
        </pc:picChg>
        <pc:cxnChg chg="add mod">
          <ac:chgData name="Adéla Císařová" userId="86653cca1d0ac8f9" providerId="LiveId" clId="{9AD6B7CA-1669-4083-A537-CEC8F653C989}" dt="2023-11-01T22:52:27.267" v="244" actId="14100"/>
          <ac:cxnSpMkLst>
            <pc:docMk/>
            <pc:sldMk cId="929515179" sldId="263"/>
            <ac:cxnSpMk id="4" creationId="{47C47A49-306F-EC0E-6855-ED48D1E27686}"/>
          </ac:cxnSpMkLst>
        </pc:cxnChg>
      </pc:sldChg>
      <pc:sldChg chg="addSp modSp mod modTransition">
        <pc:chgData name="Adéla Císařová" userId="86653cca1d0ac8f9" providerId="LiveId" clId="{9AD6B7CA-1669-4083-A537-CEC8F653C989}" dt="2023-11-01T22:58:14.892" v="278" actId="1076"/>
        <pc:sldMkLst>
          <pc:docMk/>
          <pc:sldMk cId="3980235116" sldId="264"/>
        </pc:sldMkLst>
        <pc:spChg chg="mod">
          <ac:chgData name="Adéla Císařová" userId="86653cca1d0ac8f9" providerId="LiveId" clId="{9AD6B7CA-1669-4083-A537-CEC8F653C989}" dt="2023-11-01T22:55:29.543" v="257" actId="207"/>
          <ac:spMkLst>
            <pc:docMk/>
            <pc:sldMk cId="3980235116" sldId="264"/>
            <ac:spMk id="3" creationId="{1AFAEE34-15A6-C28F-ABA4-D7E9ABB473D7}"/>
          </ac:spMkLst>
        </pc:spChg>
        <pc:picChg chg="add mod">
          <ac:chgData name="Adéla Císařová" userId="86653cca1d0ac8f9" providerId="LiveId" clId="{9AD6B7CA-1669-4083-A537-CEC8F653C989}" dt="2023-11-01T22:58:14.892" v="278" actId="1076"/>
          <ac:picMkLst>
            <pc:docMk/>
            <pc:sldMk cId="3980235116" sldId="264"/>
            <ac:picMk id="5" creationId="{0198BB8D-4109-8BBB-F51C-C72A376CBB77}"/>
          </ac:picMkLst>
        </pc:picChg>
      </pc:sldChg>
      <pc:sldChg chg="addSp delSp modSp mod ord modTransition setBg">
        <pc:chgData name="Adéla Císařová" userId="86653cca1d0ac8f9" providerId="LiveId" clId="{9AD6B7CA-1669-4083-A537-CEC8F653C989}" dt="2023-11-05T21:11:41.026" v="825"/>
        <pc:sldMkLst>
          <pc:docMk/>
          <pc:sldMk cId="1844795334" sldId="265"/>
        </pc:sldMkLst>
        <pc:spChg chg="del mod">
          <ac:chgData name="Adéla Císařová" userId="86653cca1d0ac8f9" providerId="LiveId" clId="{9AD6B7CA-1669-4083-A537-CEC8F653C989}" dt="2023-11-01T23:03:11.765" v="297" actId="478"/>
          <ac:spMkLst>
            <pc:docMk/>
            <pc:sldMk cId="1844795334" sldId="265"/>
            <ac:spMk id="2" creationId="{E8294F55-78CA-7740-CF1F-6F8C9ED8C22D}"/>
          </ac:spMkLst>
        </pc:spChg>
        <pc:spChg chg="mod">
          <ac:chgData name="Adéla Císařová" userId="86653cca1d0ac8f9" providerId="LiveId" clId="{9AD6B7CA-1669-4083-A537-CEC8F653C989}" dt="2023-11-01T23:16:33.550" v="364" actId="27636"/>
          <ac:spMkLst>
            <pc:docMk/>
            <pc:sldMk cId="1844795334" sldId="265"/>
            <ac:spMk id="3" creationId="{C2A645DE-7D85-DA38-B4E4-13ACA953C97D}"/>
          </ac:spMkLst>
        </pc:spChg>
        <pc:spChg chg="add mod">
          <ac:chgData name="Adéla Císařová" userId="86653cca1d0ac8f9" providerId="LiveId" clId="{9AD6B7CA-1669-4083-A537-CEC8F653C989}" dt="2023-11-01T23:12:14.487" v="355" actId="1582"/>
          <ac:spMkLst>
            <pc:docMk/>
            <pc:sldMk cId="1844795334" sldId="265"/>
            <ac:spMk id="6" creationId="{30D5FDC8-D1F6-FE68-3AD0-BA23A815EF85}"/>
          </ac:spMkLst>
        </pc:spChg>
        <pc:picChg chg="add del mod">
          <ac:chgData name="Adéla Císařová" userId="86653cca1d0ac8f9" providerId="LiveId" clId="{9AD6B7CA-1669-4083-A537-CEC8F653C989}" dt="2023-11-01T22:59:09.475" v="282" actId="478"/>
          <ac:picMkLst>
            <pc:docMk/>
            <pc:sldMk cId="1844795334" sldId="265"/>
            <ac:picMk id="5" creationId="{85849746-2FF0-7FC9-E745-FD0D3E2580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5D7C4-EE54-F0F5-79CB-590D80A6C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B1CBA8-287D-C407-EE5B-DD28C3697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DD0039-DA67-9FC8-AF50-60B27959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39721E-85D6-C794-AA77-AEF6E2AE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F82B6-B116-1719-15E6-FA84E054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85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748AE-89AE-CDD9-4202-ACD267B6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302620-F636-D07B-7F05-46756C77A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0F467A-161D-51F0-042B-1EBE03BE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231ED0-119F-6B61-EA55-12F836B5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3A4814-58F5-1090-D5A7-729832DC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81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C407A4-364A-AD69-8C2B-92B098244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2D9A0B-91E0-931D-EBD6-125A2F5F5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E27278-D0DA-E831-9D52-EC1CA44D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82E1A0-3C1B-CF43-C88A-476E8077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D11B14-4897-8A8A-D4DB-1BA694F2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0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FF247-62C7-4EEB-B20F-A6DE88A9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83067-0918-858B-0B2B-A4A7DB8B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6EDB7F-0285-BA66-2962-14412F1A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AE2D71-189F-109E-BB2A-A9D062DE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EE694E-1762-4E1E-A4F7-790727C1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2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7D88E-ABA3-C7E4-C261-DE8E1D84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15D895-46F0-D560-0A82-04402860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F872CC-1B53-973E-4617-FFB549C6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F63819-49C2-17EC-23BC-F838A3DF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98180D-7D3F-21C3-1F4A-2B5AFFB6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4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6E0CC-5BBB-CCA5-27DB-A36F283C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EE7D0A-6F24-8140-562F-8840021EF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D9637A-8A62-2FED-6557-D0F1F5EC5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60BBA4-3B89-3F40-BF79-B43ADDA4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2C752-DE56-0B4A-915C-C6832421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3EB144-DC2C-0DE0-9499-DE087874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DE9FC-F56D-A10E-52B7-0C5B7E7B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D48879-EC21-12D2-C6E7-9C37634C7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05369A-B4DA-C5C8-F483-FDE89F53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421E1C-36AB-12D6-3231-93CA9F5B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69D0A6-C3E1-D333-02C7-F3D1C445E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D2081C-D0A4-1836-AEF7-EF9C7FDB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6BE9B52-E653-B475-EA6F-EC247EAD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C57335-758F-D8D5-CEEB-3945B5FF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06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440A3-694A-A55A-5309-C842C72A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0A90BE-C5D8-1896-CD97-AABDB520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59D6EE-C8E1-38C8-6AE0-15A9D1EE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FA2707-0F93-90D6-6F42-8F9689A3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0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A03215-3F62-5AB9-AC46-87512289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66C3D0-0553-CFC3-DADB-EB9B6FA5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7A1507-FC69-33F4-8D20-27F84B1B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5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3AF94-5688-F5D5-1DB9-76B0C7F1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C6AA6-C717-E11A-5F67-80A87E61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CE5FBD-DB9F-3F3C-9CD4-04E592D46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152A4-1C6B-1E1B-9221-B0E0602F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28EF00-01F8-1ABF-6888-1DFFAA54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98C633-04E6-DED7-73D4-B11AA045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9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64335-498F-FB7F-9808-67E1765F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FE6E41-4FD1-936E-DB00-333A8DB9D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4D213E-F7CF-FB2B-58D6-40E3B1CF2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D3FF50-1C42-B67C-61F1-604BC167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408B35-3354-564C-65BC-1EE53F9F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BEC1A2-DE01-1044-3BFC-6B47CD40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77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F081F9-B07C-D259-623C-A463DE27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511B3-619D-EE09-5D42-E0A5057EA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E4D7B-BB6F-FAD7-2E0E-3A2626CA6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1EF7-2BEA-4F5E-A4E3-E1E16273DFB6}" type="datetimeFigureOut">
              <a:rPr lang="cs-CZ" smtClean="0"/>
              <a:t>04.01.2024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7815B3-A361-3518-4167-8641C3D99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5F83B-A66B-B36F-4C51-FB164FA94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2CB3-1E27-429E-895D-948789680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03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nti.cz/blog/co-se-deje-s-dusi-po-smrti/" TargetMode="External"/><Relationship Id="rId2" Type="http://schemas.openxmlformats.org/officeDocument/2006/relationships/hyperlink" Target="https://is.muni.cz/el/fss/jaro2013/PSY260/um/Pozdni_stari_a_smrt_2013.pdf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9BE0DE-9E95-5B39-EAA5-8FA90406E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A3C08D-C9F4-3BD4-5027-AE9689BB6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>
                <a:solidFill>
                  <a:schemeClr val="bg1"/>
                </a:solidFill>
              </a:rPr>
              <a:t>Stáří, Co bude po smrti?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FC5FAA-DAD4-110D-0C13-5C83B2632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>
                <a:solidFill>
                  <a:schemeClr val="bg1"/>
                </a:solidFill>
              </a:rPr>
              <a:t>Adéla Císařová</a:t>
            </a:r>
          </a:p>
        </p:txBody>
      </p:sp>
    </p:spTree>
    <p:extLst>
      <p:ext uri="{BB962C8B-B14F-4D97-AF65-F5344CB8AC3E}">
        <p14:creationId xmlns:p14="http://schemas.microsoft.com/office/powerpoint/2010/main" val="280284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245686-E9C3-17C5-D503-1AF3E2C1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VĚDY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01DD2-DCBA-36CF-17B5-659AB4BC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77" y="2771558"/>
            <a:ext cx="4762500" cy="332066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Gerontologie</a:t>
            </a:r>
            <a:r>
              <a:rPr lang="cs-CZ" sz="2400" dirty="0"/>
              <a:t> – nauka o stáří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Geriatrie</a:t>
            </a:r>
            <a:r>
              <a:rPr lang="cs-CZ" sz="2400" dirty="0"/>
              <a:t> – nauka o chorobách stáří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Gerontopsychologie</a:t>
            </a:r>
            <a:r>
              <a:rPr lang="cs-CZ" sz="2400" dirty="0"/>
              <a:t> – nauka o duševních projevech starého člověka</a:t>
            </a:r>
          </a:p>
          <a:p>
            <a:r>
              <a:rPr lang="cs-CZ" sz="2400" dirty="0">
                <a:solidFill>
                  <a:schemeClr val="accent2"/>
                </a:solidFill>
              </a:rPr>
              <a:t>Gerontopsychiatrie</a:t>
            </a:r>
            <a:r>
              <a:rPr lang="cs-CZ" sz="2400" dirty="0"/>
              <a:t> – nauka o patologických projevech starého člověka</a:t>
            </a:r>
          </a:p>
        </p:txBody>
      </p:sp>
      <p:pic>
        <p:nvPicPr>
          <p:cNvPr id="9" name="Obrázek 8" descr="Brain se stetoskopem">
            <a:extLst>
              <a:ext uri="{FF2B5EF4-FFF2-40B4-BE49-F238E27FC236}">
                <a16:creationId xmlns:a16="http://schemas.microsoft.com/office/drawing/2014/main" id="{DEC313E3-B93C-95E7-8BA9-F2A1A555B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79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55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F0FDC-AC17-05D6-4E0C-6E6EFEA4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430"/>
            <a:ext cx="10515600" cy="1137104"/>
          </a:xfrm>
        </p:spPr>
        <p:txBody>
          <a:bodyPr>
            <a:normAutofit/>
          </a:bodyPr>
          <a:lstStyle/>
          <a:p>
            <a:r>
              <a:rPr lang="cs-CZ" sz="5400" dirty="0"/>
              <a:t>STÁŘÍ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F1185-CAD2-2484-F052-BC7ACAE6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6427"/>
            <a:ext cx="10515600" cy="3580536"/>
          </a:xfrm>
        </p:spPr>
        <p:txBody>
          <a:bodyPr/>
          <a:lstStyle/>
          <a:p>
            <a:r>
              <a:rPr lang="cs-CZ" dirty="0"/>
              <a:t>Od cca 60 (65) let – období raného stáří</a:t>
            </a:r>
          </a:p>
          <a:p>
            <a:r>
              <a:rPr lang="cs-CZ" dirty="0"/>
              <a:t>Od cca 75 let – období pravého stáří</a:t>
            </a:r>
          </a:p>
          <a:p>
            <a:r>
              <a:rPr lang="cs-CZ" dirty="0"/>
              <a:t>Kolem 90. roku a výš – dlouhověkost, vysoký věk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B042F3-FF1E-0133-FB8C-EE03A2DA4DB7}"/>
              </a:ext>
            </a:extLst>
          </p:cNvPr>
          <p:cNvSpPr txBox="1"/>
          <p:nvPr/>
        </p:nvSpPr>
        <p:spPr>
          <a:xfrm>
            <a:off x="838200" y="1595534"/>
            <a:ext cx="105156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3200" dirty="0"/>
              <a:t>Poslední etapa a dovršení života člověka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CFDF3EC-7924-1FF3-5B53-D8CB4848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599" y="3317413"/>
            <a:ext cx="2262188" cy="3009563"/>
          </a:xfrm>
          <a:custGeom>
            <a:avLst/>
            <a:gdLst>
              <a:gd name="connsiteX0" fmla="*/ 0 w 2262188"/>
              <a:gd name="connsiteY0" fmla="*/ 0 h 3009563"/>
              <a:gd name="connsiteX1" fmla="*/ 2262188 w 2262188"/>
              <a:gd name="connsiteY1" fmla="*/ 0 h 3009563"/>
              <a:gd name="connsiteX2" fmla="*/ 2262188 w 2262188"/>
              <a:gd name="connsiteY2" fmla="*/ 3009563 h 3009563"/>
              <a:gd name="connsiteX3" fmla="*/ 0 w 2262188"/>
              <a:gd name="connsiteY3" fmla="*/ 3009563 h 3009563"/>
              <a:gd name="connsiteX4" fmla="*/ 0 w 2262188"/>
              <a:gd name="connsiteY4" fmla="*/ 0 h 30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188" h="3009563" fill="none" extrusionOk="0">
                <a:moveTo>
                  <a:pt x="0" y="0"/>
                </a:moveTo>
                <a:cubicBezTo>
                  <a:pt x="549687" y="-33775"/>
                  <a:pt x="1902226" y="138873"/>
                  <a:pt x="2262188" y="0"/>
                </a:cubicBezTo>
                <a:cubicBezTo>
                  <a:pt x="2188417" y="546917"/>
                  <a:pt x="2106305" y="1990366"/>
                  <a:pt x="2262188" y="3009563"/>
                </a:cubicBezTo>
                <a:cubicBezTo>
                  <a:pt x="1576630" y="2872233"/>
                  <a:pt x="825895" y="2871707"/>
                  <a:pt x="0" y="3009563"/>
                </a:cubicBezTo>
                <a:cubicBezTo>
                  <a:pt x="152408" y="1692433"/>
                  <a:pt x="73868" y="1488278"/>
                  <a:pt x="0" y="0"/>
                </a:cubicBezTo>
                <a:close/>
              </a:path>
              <a:path w="2262188" h="3009563" stroke="0" extrusionOk="0">
                <a:moveTo>
                  <a:pt x="0" y="0"/>
                </a:moveTo>
                <a:cubicBezTo>
                  <a:pt x="236739" y="-101487"/>
                  <a:pt x="1908387" y="-162162"/>
                  <a:pt x="2262188" y="0"/>
                </a:cubicBezTo>
                <a:cubicBezTo>
                  <a:pt x="2322901" y="612194"/>
                  <a:pt x="2201116" y="2138828"/>
                  <a:pt x="2262188" y="3009563"/>
                </a:cubicBezTo>
                <a:cubicBezTo>
                  <a:pt x="1186891" y="3059628"/>
                  <a:pt x="976531" y="2851114"/>
                  <a:pt x="0" y="3009563"/>
                </a:cubicBezTo>
                <a:cubicBezTo>
                  <a:pt x="-24452" y="1571602"/>
                  <a:pt x="-67663" y="1409568"/>
                  <a:pt x="0" y="0"/>
                </a:cubicBezTo>
                <a:close/>
              </a:path>
            </a:pathLst>
          </a:custGeom>
          <a:ln w="762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1AAD4C0B-FA0E-E57D-1278-098A16BAB124}"/>
              </a:ext>
            </a:extLst>
          </p:cNvPr>
          <p:cNvSpPr/>
          <p:nvPr/>
        </p:nvSpPr>
        <p:spPr>
          <a:xfrm>
            <a:off x="838200" y="1595534"/>
            <a:ext cx="6766249" cy="58477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F9DA71B-0AE2-FBEC-3DD7-F3C80A7F5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60" b="23112"/>
          <a:stretch/>
        </p:blipFill>
        <p:spPr>
          <a:xfrm>
            <a:off x="1367162" y="4235068"/>
            <a:ext cx="6339923" cy="19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67677-FE2E-4C2B-6B72-ED8950C3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Po smrti (POST FINEM)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CA33A-94CF-5BFC-3C41-EB285DAA8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Význam smrti – kontinuita s životem, přesah</a:t>
            </a:r>
          </a:p>
          <a:p>
            <a:r>
              <a:rPr lang="cs-CZ" dirty="0"/>
              <a:t>Péče o pozůstalé, truchlení</a:t>
            </a:r>
          </a:p>
          <a:p>
            <a:r>
              <a:rPr lang="cs-CZ" dirty="0"/>
              <a:t>Význam rituálů – pohřeb, rodinné tradice, uchování vzpomínek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813786-8CE2-D7B2-F5E2-D1C0B331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11924"/>
            <a:ext cx="4109357" cy="2739571"/>
          </a:xfrm>
          <a:custGeom>
            <a:avLst/>
            <a:gdLst>
              <a:gd name="connsiteX0" fmla="*/ 0 w 4109357"/>
              <a:gd name="connsiteY0" fmla="*/ 0 h 2739571"/>
              <a:gd name="connsiteX1" fmla="*/ 463770 w 4109357"/>
              <a:gd name="connsiteY1" fmla="*/ 0 h 2739571"/>
              <a:gd name="connsiteX2" fmla="*/ 927541 w 4109357"/>
              <a:gd name="connsiteY2" fmla="*/ 0 h 2739571"/>
              <a:gd name="connsiteX3" fmla="*/ 1391311 w 4109357"/>
              <a:gd name="connsiteY3" fmla="*/ 0 h 2739571"/>
              <a:gd name="connsiteX4" fmla="*/ 2060549 w 4109357"/>
              <a:gd name="connsiteY4" fmla="*/ 0 h 2739571"/>
              <a:gd name="connsiteX5" fmla="*/ 2524319 w 4109357"/>
              <a:gd name="connsiteY5" fmla="*/ 0 h 2739571"/>
              <a:gd name="connsiteX6" fmla="*/ 3193557 w 4109357"/>
              <a:gd name="connsiteY6" fmla="*/ 0 h 2739571"/>
              <a:gd name="connsiteX7" fmla="*/ 4109357 w 4109357"/>
              <a:gd name="connsiteY7" fmla="*/ 0 h 2739571"/>
              <a:gd name="connsiteX8" fmla="*/ 4109357 w 4109357"/>
              <a:gd name="connsiteY8" fmla="*/ 465727 h 2739571"/>
              <a:gd name="connsiteX9" fmla="*/ 4109357 w 4109357"/>
              <a:gd name="connsiteY9" fmla="*/ 1013641 h 2739571"/>
              <a:gd name="connsiteX10" fmla="*/ 4109357 w 4109357"/>
              <a:gd name="connsiteY10" fmla="*/ 1588951 h 2739571"/>
              <a:gd name="connsiteX11" fmla="*/ 4109357 w 4109357"/>
              <a:gd name="connsiteY11" fmla="*/ 2054678 h 2739571"/>
              <a:gd name="connsiteX12" fmla="*/ 4109357 w 4109357"/>
              <a:gd name="connsiteY12" fmla="*/ 2739571 h 2739571"/>
              <a:gd name="connsiteX13" fmla="*/ 3604493 w 4109357"/>
              <a:gd name="connsiteY13" fmla="*/ 2739571 h 2739571"/>
              <a:gd name="connsiteX14" fmla="*/ 3058536 w 4109357"/>
              <a:gd name="connsiteY14" fmla="*/ 2739571 h 2739571"/>
              <a:gd name="connsiteX15" fmla="*/ 2594765 w 4109357"/>
              <a:gd name="connsiteY15" fmla="*/ 2739571 h 2739571"/>
              <a:gd name="connsiteX16" fmla="*/ 2048808 w 4109357"/>
              <a:gd name="connsiteY16" fmla="*/ 2739571 h 2739571"/>
              <a:gd name="connsiteX17" fmla="*/ 1543944 w 4109357"/>
              <a:gd name="connsiteY17" fmla="*/ 2739571 h 2739571"/>
              <a:gd name="connsiteX18" fmla="*/ 1039080 w 4109357"/>
              <a:gd name="connsiteY18" fmla="*/ 2739571 h 2739571"/>
              <a:gd name="connsiteX19" fmla="*/ 0 w 4109357"/>
              <a:gd name="connsiteY19" fmla="*/ 2739571 h 2739571"/>
              <a:gd name="connsiteX20" fmla="*/ 0 w 4109357"/>
              <a:gd name="connsiteY20" fmla="*/ 2273844 h 2739571"/>
              <a:gd name="connsiteX21" fmla="*/ 0 w 4109357"/>
              <a:gd name="connsiteY21" fmla="*/ 1808117 h 2739571"/>
              <a:gd name="connsiteX22" fmla="*/ 0 w 4109357"/>
              <a:gd name="connsiteY22" fmla="*/ 1232807 h 2739571"/>
              <a:gd name="connsiteX23" fmla="*/ 0 w 4109357"/>
              <a:gd name="connsiteY23" fmla="*/ 767080 h 2739571"/>
              <a:gd name="connsiteX24" fmla="*/ 0 w 4109357"/>
              <a:gd name="connsiteY24" fmla="*/ 0 h 273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09357" h="2739571" fill="none" extrusionOk="0">
                <a:moveTo>
                  <a:pt x="0" y="0"/>
                </a:moveTo>
                <a:cubicBezTo>
                  <a:pt x="175735" y="-54270"/>
                  <a:pt x="357139" y="15667"/>
                  <a:pt x="463770" y="0"/>
                </a:cubicBezTo>
                <a:cubicBezTo>
                  <a:pt x="570401" y="-15667"/>
                  <a:pt x="704727" y="35994"/>
                  <a:pt x="927541" y="0"/>
                </a:cubicBezTo>
                <a:cubicBezTo>
                  <a:pt x="1150355" y="-35994"/>
                  <a:pt x="1228860" y="40040"/>
                  <a:pt x="1391311" y="0"/>
                </a:cubicBezTo>
                <a:cubicBezTo>
                  <a:pt x="1553762" y="-40040"/>
                  <a:pt x="1817636" y="15161"/>
                  <a:pt x="2060549" y="0"/>
                </a:cubicBezTo>
                <a:cubicBezTo>
                  <a:pt x="2303462" y="-15161"/>
                  <a:pt x="2301072" y="40608"/>
                  <a:pt x="2524319" y="0"/>
                </a:cubicBezTo>
                <a:cubicBezTo>
                  <a:pt x="2747566" y="-40608"/>
                  <a:pt x="2967565" y="28091"/>
                  <a:pt x="3193557" y="0"/>
                </a:cubicBezTo>
                <a:cubicBezTo>
                  <a:pt x="3419549" y="-28091"/>
                  <a:pt x="3784076" y="87550"/>
                  <a:pt x="4109357" y="0"/>
                </a:cubicBezTo>
                <a:cubicBezTo>
                  <a:pt x="4130615" y="183235"/>
                  <a:pt x="4072983" y="285521"/>
                  <a:pt x="4109357" y="465727"/>
                </a:cubicBezTo>
                <a:cubicBezTo>
                  <a:pt x="4145731" y="645933"/>
                  <a:pt x="4072823" y="882524"/>
                  <a:pt x="4109357" y="1013641"/>
                </a:cubicBezTo>
                <a:cubicBezTo>
                  <a:pt x="4145891" y="1144758"/>
                  <a:pt x="4106377" y="1392128"/>
                  <a:pt x="4109357" y="1588951"/>
                </a:cubicBezTo>
                <a:cubicBezTo>
                  <a:pt x="4112337" y="1785774"/>
                  <a:pt x="4057763" y="1874635"/>
                  <a:pt x="4109357" y="2054678"/>
                </a:cubicBezTo>
                <a:cubicBezTo>
                  <a:pt x="4160951" y="2234721"/>
                  <a:pt x="4092591" y="2419476"/>
                  <a:pt x="4109357" y="2739571"/>
                </a:cubicBezTo>
                <a:cubicBezTo>
                  <a:pt x="3873832" y="2767283"/>
                  <a:pt x="3706553" y="2690695"/>
                  <a:pt x="3604493" y="2739571"/>
                </a:cubicBezTo>
                <a:cubicBezTo>
                  <a:pt x="3502433" y="2788447"/>
                  <a:pt x="3179808" y="2709284"/>
                  <a:pt x="3058536" y="2739571"/>
                </a:cubicBezTo>
                <a:cubicBezTo>
                  <a:pt x="2937264" y="2769858"/>
                  <a:pt x="2752183" y="2704222"/>
                  <a:pt x="2594765" y="2739571"/>
                </a:cubicBezTo>
                <a:cubicBezTo>
                  <a:pt x="2437347" y="2774920"/>
                  <a:pt x="2196317" y="2692533"/>
                  <a:pt x="2048808" y="2739571"/>
                </a:cubicBezTo>
                <a:cubicBezTo>
                  <a:pt x="1901299" y="2786609"/>
                  <a:pt x="1766133" y="2690889"/>
                  <a:pt x="1543944" y="2739571"/>
                </a:cubicBezTo>
                <a:cubicBezTo>
                  <a:pt x="1321755" y="2788253"/>
                  <a:pt x="1173175" y="2730544"/>
                  <a:pt x="1039080" y="2739571"/>
                </a:cubicBezTo>
                <a:cubicBezTo>
                  <a:pt x="904985" y="2748598"/>
                  <a:pt x="372317" y="2728466"/>
                  <a:pt x="0" y="2739571"/>
                </a:cubicBezTo>
                <a:cubicBezTo>
                  <a:pt x="-8310" y="2519039"/>
                  <a:pt x="27991" y="2506362"/>
                  <a:pt x="0" y="2273844"/>
                </a:cubicBezTo>
                <a:cubicBezTo>
                  <a:pt x="-27991" y="2041326"/>
                  <a:pt x="51422" y="1934335"/>
                  <a:pt x="0" y="1808117"/>
                </a:cubicBezTo>
                <a:cubicBezTo>
                  <a:pt x="-51422" y="1681899"/>
                  <a:pt x="59381" y="1509562"/>
                  <a:pt x="0" y="1232807"/>
                </a:cubicBezTo>
                <a:cubicBezTo>
                  <a:pt x="-59381" y="956052"/>
                  <a:pt x="50764" y="969533"/>
                  <a:pt x="0" y="767080"/>
                </a:cubicBezTo>
                <a:cubicBezTo>
                  <a:pt x="-50764" y="564627"/>
                  <a:pt x="63833" y="180459"/>
                  <a:pt x="0" y="0"/>
                </a:cubicBezTo>
                <a:close/>
              </a:path>
              <a:path w="4109357" h="2739571" stroke="0" extrusionOk="0">
                <a:moveTo>
                  <a:pt x="0" y="0"/>
                </a:moveTo>
                <a:cubicBezTo>
                  <a:pt x="127721" y="-65663"/>
                  <a:pt x="462369" y="39753"/>
                  <a:pt x="587051" y="0"/>
                </a:cubicBezTo>
                <a:cubicBezTo>
                  <a:pt x="711733" y="-39753"/>
                  <a:pt x="998344" y="38807"/>
                  <a:pt x="1174102" y="0"/>
                </a:cubicBezTo>
                <a:cubicBezTo>
                  <a:pt x="1349860" y="-38807"/>
                  <a:pt x="1583065" y="7031"/>
                  <a:pt x="1761153" y="0"/>
                </a:cubicBezTo>
                <a:cubicBezTo>
                  <a:pt x="1939241" y="-7031"/>
                  <a:pt x="2051988" y="28027"/>
                  <a:pt x="2266017" y="0"/>
                </a:cubicBezTo>
                <a:cubicBezTo>
                  <a:pt x="2480046" y="-28027"/>
                  <a:pt x="2499701" y="55149"/>
                  <a:pt x="2729787" y="0"/>
                </a:cubicBezTo>
                <a:cubicBezTo>
                  <a:pt x="2959873" y="-55149"/>
                  <a:pt x="3137705" y="65587"/>
                  <a:pt x="3399025" y="0"/>
                </a:cubicBezTo>
                <a:cubicBezTo>
                  <a:pt x="3660345" y="-65587"/>
                  <a:pt x="3812557" y="75401"/>
                  <a:pt x="4109357" y="0"/>
                </a:cubicBezTo>
                <a:cubicBezTo>
                  <a:pt x="4135300" y="278354"/>
                  <a:pt x="4075399" y="357882"/>
                  <a:pt x="4109357" y="575310"/>
                </a:cubicBezTo>
                <a:cubicBezTo>
                  <a:pt x="4143315" y="792738"/>
                  <a:pt x="4053795" y="835146"/>
                  <a:pt x="4109357" y="1068433"/>
                </a:cubicBezTo>
                <a:cubicBezTo>
                  <a:pt x="4164919" y="1301720"/>
                  <a:pt x="4095965" y="1487040"/>
                  <a:pt x="4109357" y="1643743"/>
                </a:cubicBezTo>
                <a:cubicBezTo>
                  <a:pt x="4122749" y="1800446"/>
                  <a:pt x="4080079" y="2009033"/>
                  <a:pt x="4109357" y="2246448"/>
                </a:cubicBezTo>
                <a:cubicBezTo>
                  <a:pt x="4138635" y="2483863"/>
                  <a:pt x="4072539" y="2640040"/>
                  <a:pt x="4109357" y="2739571"/>
                </a:cubicBezTo>
                <a:cubicBezTo>
                  <a:pt x="3841195" y="2750117"/>
                  <a:pt x="3752138" y="2694939"/>
                  <a:pt x="3563400" y="2739571"/>
                </a:cubicBezTo>
                <a:cubicBezTo>
                  <a:pt x="3374662" y="2784203"/>
                  <a:pt x="3042992" y="2683750"/>
                  <a:pt x="2894161" y="2739571"/>
                </a:cubicBezTo>
                <a:cubicBezTo>
                  <a:pt x="2745330" y="2795392"/>
                  <a:pt x="2586209" y="2720489"/>
                  <a:pt x="2389298" y="2739571"/>
                </a:cubicBezTo>
                <a:cubicBezTo>
                  <a:pt x="2192387" y="2758653"/>
                  <a:pt x="2054319" y="2677882"/>
                  <a:pt x="1761153" y="2739571"/>
                </a:cubicBezTo>
                <a:cubicBezTo>
                  <a:pt x="1467988" y="2801260"/>
                  <a:pt x="1369372" y="2696714"/>
                  <a:pt x="1256289" y="2739571"/>
                </a:cubicBezTo>
                <a:cubicBezTo>
                  <a:pt x="1143206" y="2782428"/>
                  <a:pt x="957453" y="2688443"/>
                  <a:pt x="792519" y="2739571"/>
                </a:cubicBezTo>
                <a:cubicBezTo>
                  <a:pt x="627585" y="2790699"/>
                  <a:pt x="197911" y="2649625"/>
                  <a:pt x="0" y="2739571"/>
                </a:cubicBezTo>
                <a:cubicBezTo>
                  <a:pt x="-19009" y="2569669"/>
                  <a:pt x="23384" y="2467724"/>
                  <a:pt x="0" y="2219053"/>
                </a:cubicBezTo>
                <a:cubicBezTo>
                  <a:pt x="-23384" y="1970382"/>
                  <a:pt x="7661" y="1837412"/>
                  <a:pt x="0" y="1671138"/>
                </a:cubicBezTo>
                <a:cubicBezTo>
                  <a:pt x="-7661" y="1504865"/>
                  <a:pt x="40433" y="1323614"/>
                  <a:pt x="0" y="1068433"/>
                </a:cubicBezTo>
                <a:cubicBezTo>
                  <a:pt x="-40433" y="813253"/>
                  <a:pt x="10714" y="761274"/>
                  <a:pt x="0" y="602706"/>
                </a:cubicBezTo>
                <a:cubicBezTo>
                  <a:pt x="-10714" y="444138"/>
                  <a:pt x="30255" y="168688"/>
                  <a:pt x="0" y="0"/>
                </a:cubicBezTo>
                <a:close/>
              </a:path>
            </a:pathLst>
          </a:custGeom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596219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Grafický objekt 7" descr="Náhrobek se souvislou výplní">
            <a:extLst>
              <a:ext uri="{FF2B5EF4-FFF2-40B4-BE49-F238E27FC236}">
                <a16:creationId xmlns:a16="http://schemas.microsoft.com/office/drawing/2014/main" id="{2F1D8E52-A6AB-A6AC-BACF-E90EC7E4B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5249" y="595313"/>
            <a:ext cx="914400" cy="914400"/>
          </a:xfrm>
          <a:prstGeom prst="rect">
            <a:avLst/>
          </a:prstGeom>
        </p:spPr>
      </p:pic>
      <p:pic>
        <p:nvPicPr>
          <p:cNvPr id="9" name="Obrázek 8" descr="Člověk ve obleku s clasped rukou">
            <a:extLst>
              <a:ext uri="{FF2B5EF4-FFF2-40B4-BE49-F238E27FC236}">
                <a16:creationId xmlns:a16="http://schemas.microsoft.com/office/drawing/2014/main" id="{ECF2D9FD-4209-0040-2ABC-59A56AC75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85" y="3503645"/>
            <a:ext cx="3396897" cy="2264012"/>
          </a:xfrm>
          <a:custGeom>
            <a:avLst/>
            <a:gdLst>
              <a:gd name="connsiteX0" fmla="*/ 0 w 3396897"/>
              <a:gd name="connsiteY0" fmla="*/ 0 h 2264012"/>
              <a:gd name="connsiteX1" fmla="*/ 611441 w 3396897"/>
              <a:gd name="connsiteY1" fmla="*/ 0 h 2264012"/>
              <a:gd name="connsiteX2" fmla="*/ 1324790 w 3396897"/>
              <a:gd name="connsiteY2" fmla="*/ 0 h 2264012"/>
              <a:gd name="connsiteX3" fmla="*/ 1970200 w 3396897"/>
              <a:gd name="connsiteY3" fmla="*/ 0 h 2264012"/>
              <a:gd name="connsiteX4" fmla="*/ 2581642 w 3396897"/>
              <a:gd name="connsiteY4" fmla="*/ 0 h 2264012"/>
              <a:gd name="connsiteX5" fmla="*/ 3396897 w 3396897"/>
              <a:gd name="connsiteY5" fmla="*/ 0 h 2264012"/>
              <a:gd name="connsiteX6" fmla="*/ 3396897 w 3396897"/>
              <a:gd name="connsiteY6" fmla="*/ 566003 h 2264012"/>
              <a:gd name="connsiteX7" fmla="*/ 3396897 w 3396897"/>
              <a:gd name="connsiteY7" fmla="*/ 1132006 h 2264012"/>
              <a:gd name="connsiteX8" fmla="*/ 3396897 w 3396897"/>
              <a:gd name="connsiteY8" fmla="*/ 1652729 h 2264012"/>
              <a:gd name="connsiteX9" fmla="*/ 3396897 w 3396897"/>
              <a:gd name="connsiteY9" fmla="*/ 2264012 h 2264012"/>
              <a:gd name="connsiteX10" fmla="*/ 2785456 w 3396897"/>
              <a:gd name="connsiteY10" fmla="*/ 2264012 h 2264012"/>
              <a:gd name="connsiteX11" fmla="*/ 2207983 w 3396897"/>
              <a:gd name="connsiteY11" fmla="*/ 2264012 h 2264012"/>
              <a:gd name="connsiteX12" fmla="*/ 1494635 w 3396897"/>
              <a:gd name="connsiteY12" fmla="*/ 2264012 h 2264012"/>
              <a:gd name="connsiteX13" fmla="*/ 883193 w 3396897"/>
              <a:gd name="connsiteY13" fmla="*/ 2264012 h 2264012"/>
              <a:gd name="connsiteX14" fmla="*/ 0 w 3396897"/>
              <a:gd name="connsiteY14" fmla="*/ 2264012 h 2264012"/>
              <a:gd name="connsiteX15" fmla="*/ 0 w 3396897"/>
              <a:gd name="connsiteY15" fmla="*/ 1652729 h 2264012"/>
              <a:gd name="connsiteX16" fmla="*/ 0 w 3396897"/>
              <a:gd name="connsiteY16" fmla="*/ 1132006 h 2264012"/>
              <a:gd name="connsiteX17" fmla="*/ 0 w 3396897"/>
              <a:gd name="connsiteY17" fmla="*/ 543363 h 2264012"/>
              <a:gd name="connsiteX18" fmla="*/ 0 w 3396897"/>
              <a:gd name="connsiteY18" fmla="*/ 0 h 226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6897" h="2264012" fill="none" extrusionOk="0">
                <a:moveTo>
                  <a:pt x="0" y="0"/>
                </a:moveTo>
                <a:cubicBezTo>
                  <a:pt x="186393" y="-13790"/>
                  <a:pt x="460268" y="-25285"/>
                  <a:pt x="611441" y="0"/>
                </a:cubicBezTo>
                <a:cubicBezTo>
                  <a:pt x="762614" y="25285"/>
                  <a:pt x="1115399" y="-10945"/>
                  <a:pt x="1324790" y="0"/>
                </a:cubicBezTo>
                <a:cubicBezTo>
                  <a:pt x="1534181" y="10945"/>
                  <a:pt x="1676778" y="-18089"/>
                  <a:pt x="1970200" y="0"/>
                </a:cubicBezTo>
                <a:cubicBezTo>
                  <a:pt x="2263622" y="18089"/>
                  <a:pt x="2312365" y="19076"/>
                  <a:pt x="2581642" y="0"/>
                </a:cubicBezTo>
                <a:cubicBezTo>
                  <a:pt x="2850919" y="-19076"/>
                  <a:pt x="3035461" y="-14658"/>
                  <a:pt x="3396897" y="0"/>
                </a:cubicBezTo>
                <a:cubicBezTo>
                  <a:pt x="3402888" y="168542"/>
                  <a:pt x="3414221" y="387266"/>
                  <a:pt x="3396897" y="566003"/>
                </a:cubicBezTo>
                <a:cubicBezTo>
                  <a:pt x="3379573" y="744740"/>
                  <a:pt x="3372548" y="964763"/>
                  <a:pt x="3396897" y="1132006"/>
                </a:cubicBezTo>
                <a:cubicBezTo>
                  <a:pt x="3421246" y="1299249"/>
                  <a:pt x="3394538" y="1415322"/>
                  <a:pt x="3396897" y="1652729"/>
                </a:cubicBezTo>
                <a:cubicBezTo>
                  <a:pt x="3399256" y="1890136"/>
                  <a:pt x="3381545" y="2004713"/>
                  <a:pt x="3396897" y="2264012"/>
                </a:cubicBezTo>
                <a:cubicBezTo>
                  <a:pt x="3157608" y="2265375"/>
                  <a:pt x="3012096" y="2270387"/>
                  <a:pt x="2785456" y="2264012"/>
                </a:cubicBezTo>
                <a:cubicBezTo>
                  <a:pt x="2558816" y="2257637"/>
                  <a:pt x="2425828" y="2284247"/>
                  <a:pt x="2207983" y="2264012"/>
                </a:cubicBezTo>
                <a:cubicBezTo>
                  <a:pt x="1990138" y="2243777"/>
                  <a:pt x="1662212" y="2299377"/>
                  <a:pt x="1494635" y="2264012"/>
                </a:cubicBezTo>
                <a:cubicBezTo>
                  <a:pt x="1327058" y="2228647"/>
                  <a:pt x="1122713" y="2278932"/>
                  <a:pt x="883193" y="2264012"/>
                </a:cubicBezTo>
                <a:cubicBezTo>
                  <a:pt x="643673" y="2249092"/>
                  <a:pt x="248327" y="2249674"/>
                  <a:pt x="0" y="2264012"/>
                </a:cubicBezTo>
                <a:cubicBezTo>
                  <a:pt x="5865" y="1979617"/>
                  <a:pt x="29140" y="1784436"/>
                  <a:pt x="0" y="1652729"/>
                </a:cubicBezTo>
                <a:cubicBezTo>
                  <a:pt x="-29140" y="1521022"/>
                  <a:pt x="-2564" y="1243728"/>
                  <a:pt x="0" y="1132006"/>
                </a:cubicBezTo>
                <a:cubicBezTo>
                  <a:pt x="2564" y="1020284"/>
                  <a:pt x="8304" y="706932"/>
                  <a:pt x="0" y="543363"/>
                </a:cubicBezTo>
                <a:cubicBezTo>
                  <a:pt x="-8304" y="379794"/>
                  <a:pt x="-21282" y="155643"/>
                  <a:pt x="0" y="0"/>
                </a:cubicBezTo>
                <a:close/>
              </a:path>
              <a:path w="3396897" h="2264012" stroke="0" extrusionOk="0">
                <a:moveTo>
                  <a:pt x="0" y="0"/>
                </a:moveTo>
                <a:cubicBezTo>
                  <a:pt x="164671" y="8984"/>
                  <a:pt x="359325" y="7117"/>
                  <a:pt x="645410" y="0"/>
                </a:cubicBezTo>
                <a:cubicBezTo>
                  <a:pt x="931495" y="-7117"/>
                  <a:pt x="961869" y="18797"/>
                  <a:pt x="1222883" y="0"/>
                </a:cubicBezTo>
                <a:cubicBezTo>
                  <a:pt x="1483897" y="-18797"/>
                  <a:pt x="1725167" y="11388"/>
                  <a:pt x="1970200" y="0"/>
                </a:cubicBezTo>
                <a:cubicBezTo>
                  <a:pt x="2215233" y="-11388"/>
                  <a:pt x="2445346" y="8261"/>
                  <a:pt x="2615611" y="0"/>
                </a:cubicBezTo>
                <a:cubicBezTo>
                  <a:pt x="2785876" y="-8261"/>
                  <a:pt x="3160486" y="-22312"/>
                  <a:pt x="3396897" y="0"/>
                </a:cubicBezTo>
                <a:cubicBezTo>
                  <a:pt x="3367685" y="296692"/>
                  <a:pt x="3398644" y="469789"/>
                  <a:pt x="3396897" y="611283"/>
                </a:cubicBezTo>
                <a:cubicBezTo>
                  <a:pt x="3395150" y="752777"/>
                  <a:pt x="3422851" y="1012913"/>
                  <a:pt x="3396897" y="1177286"/>
                </a:cubicBezTo>
                <a:cubicBezTo>
                  <a:pt x="3370943" y="1341659"/>
                  <a:pt x="3383825" y="1551666"/>
                  <a:pt x="3396897" y="1743289"/>
                </a:cubicBezTo>
                <a:cubicBezTo>
                  <a:pt x="3409969" y="1934912"/>
                  <a:pt x="3411011" y="2141193"/>
                  <a:pt x="3396897" y="2264012"/>
                </a:cubicBezTo>
                <a:cubicBezTo>
                  <a:pt x="3243923" y="2284702"/>
                  <a:pt x="2962201" y="2245466"/>
                  <a:pt x="2785456" y="2264012"/>
                </a:cubicBezTo>
                <a:cubicBezTo>
                  <a:pt x="2608711" y="2282558"/>
                  <a:pt x="2313287" y="2266251"/>
                  <a:pt x="2106076" y="2264012"/>
                </a:cubicBezTo>
                <a:cubicBezTo>
                  <a:pt x="1898865" y="2261773"/>
                  <a:pt x="1775081" y="2247220"/>
                  <a:pt x="1460666" y="2264012"/>
                </a:cubicBezTo>
                <a:cubicBezTo>
                  <a:pt x="1146251" y="2280805"/>
                  <a:pt x="950936" y="2280881"/>
                  <a:pt x="713348" y="2264012"/>
                </a:cubicBezTo>
                <a:cubicBezTo>
                  <a:pt x="475760" y="2247143"/>
                  <a:pt x="291202" y="2253478"/>
                  <a:pt x="0" y="2264012"/>
                </a:cubicBezTo>
                <a:cubicBezTo>
                  <a:pt x="-13585" y="2155047"/>
                  <a:pt x="-22093" y="1913408"/>
                  <a:pt x="0" y="1743289"/>
                </a:cubicBezTo>
                <a:cubicBezTo>
                  <a:pt x="22093" y="1573170"/>
                  <a:pt x="-363" y="1450062"/>
                  <a:pt x="0" y="1177286"/>
                </a:cubicBezTo>
                <a:cubicBezTo>
                  <a:pt x="363" y="904510"/>
                  <a:pt x="11665" y="802085"/>
                  <a:pt x="0" y="633923"/>
                </a:cubicBezTo>
                <a:cubicBezTo>
                  <a:pt x="-11665" y="465761"/>
                  <a:pt x="-20209" y="270247"/>
                  <a:pt x="0" y="0"/>
                </a:cubicBezTo>
                <a:close/>
              </a:path>
            </a:pathLst>
          </a:custGeom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6068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B5F9D-501F-05DB-6E56-9D668876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90" y="300710"/>
            <a:ext cx="10515600" cy="1325563"/>
          </a:xfrm>
        </p:spPr>
        <p:txBody>
          <a:bodyPr/>
          <a:lstStyle/>
          <a:p>
            <a:r>
              <a:rPr lang="cs-CZ" dirty="0"/>
              <a:t>CO SE DĚJE S DUŠÍ PO SMRTI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88A69-E298-6DDA-2565-7B238B2E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601"/>
            <a:ext cx="10515600" cy="4351338"/>
          </a:xfrm>
        </p:spPr>
        <p:txBody>
          <a:bodyPr/>
          <a:lstStyle/>
          <a:p>
            <a:r>
              <a:rPr lang="cs-CZ" dirty="0"/>
              <a:t>Smrt z biologického hlediska – ztráta vědomí, zastavení životních funkcí, rozklad těla</a:t>
            </a:r>
          </a:p>
          <a:p>
            <a:pPr>
              <a:lnSpc>
                <a:spcPct val="200000"/>
              </a:lnSpc>
            </a:pPr>
            <a:r>
              <a:rPr lang="cs-CZ" dirty="0"/>
              <a:t>Různé kultury = různé pohledy na osud duše po smrti</a:t>
            </a:r>
          </a:p>
          <a:p>
            <a:r>
              <a:rPr lang="cs-CZ" dirty="0"/>
              <a:t>Náboženské systémy mají propracované teorie o tom, co se děje s duší po smrti</a:t>
            </a:r>
          </a:p>
        </p:txBody>
      </p:sp>
      <p:pic>
        <p:nvPicPr>
          <p:cNvPr id="7" name="Grafický objekt 6" descr="Lebka obrys">
            <a:extLst>
              <a:ext uri="{FF2B5EF4-FFF2-40B4-BE49-F238E27FC236}">
                <a16:creationId xmlns:a16="http://schemas.microsoft.com/office/drawing/2014/main" id="{62EB0B27-FA17-486E-7B15-4955830C5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90" y="426768"/>
            <a:ext cx="914400" cy="914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61A5BF-0F92-4AEC-6984-5E19AD8069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5" r="21360"/>
          <a:stretch/>
        </p:blipFill>
        <p:spPr>
          <a:xfrm rot="16200000">
            <a:off x="8656774" y="3847240"/>
            <a:ext cx="1961747" cy="3432306"/>
          </a:xfrm>
          <a:custGeom>
            <a:avLst/>
            <a:gdLst>
              <a:gd name="connsiteX0" fmla="*/ 0 w 1961747"/>
              <a:gd name="connsiteY0" fmla="*/ 0 h 3432306"/>
              <a:gd name="connsiteX1" fmla="*/ 614681 w 1961747"/>
              <a:gd name="connsiteY1" fmla="*/ 0 h 3432306"/>
              <a:gd name="connsiteX2" fmla="*/ 1229361 w 1961747"/>
              <a:gd name="connsiteY2" fmla="*/ 0 h 3432306"/>
              <a:gd name="connsiteX3" fmla="*/ 1961747 w 1961747"/>
              <a:gd name="connsiteY3" fmla="*/ 0 h 3432306"/>
              <a:gd name="connsiteX4" fmla="*/ 1961747 w 1961747"/>
              <a:gd name="connsiteY4" fmla="*/ 720784 h 3432306"/>
              <a:gd name="connsiteX5" fmla="*/ 1961747 w 1961747"/>
              <a:gd name="connsiteY5" fmla="*/ 1441569 h 3432306"/>
              <a:gd name="connsiteX6" fmla="*/ 1961747 w 1961747"/>
              <a:gd name="connsiteY6" fmla="*/ 2059384 h 3432306"/>
              <a:gd name="connsiteX7" fmla="*/ 1961747 w 1961747"/>
              <a:gd name="connsiteY7" fmla="*/ 2677199 h 3432306"/>
              <a:gd name="connsiteX8" fmla="*/ 1961747 w 1961747"/>
              <a:gd name="connsiteY8" fmla="*/ 3432306 h 3432306"/>
              <a:gd name="connsiteX9" fmla="*/ 1327449 w 1961747"/>
              <a:gd name="connsiteY9" fmla="*/ 3432306 h 3432306"/>
              <a:gd name="connsiteX10" fmla="*/ 712768 w 1961747"/>
              <a:gd name="connsiteY10" fmla="*/ 3432306 h 3432306"/>
              <a:gd name="connsiteX11" fmla="*/ 0 w 1961747"/>
              <a:gd name="connsiteY11" fmla="*/ 3432306 h 3432306"/>
              <a:gd name="connsiteX12" fmla="*/ 0 w 1961747"/>
              <a:gd name="connsiteY12" fmla="*/ 2780168 h 3432306"/>
              <a:gd name="connsiteX13" fmla="*/ 0 w 1961747"/>
              <a:gd name="connsiteY13" fmla="*/ 2162353 h 3432306"/>
              <a:gd name="connsiteX14" fmla="*/ 0 w 1961747"/>
              <a:gd name="connsiteY14" fmla="*/ 1475892 h 3432306"/>
              <a:gd name="connsiteX15" fmla="*/ 0 w 1961747"/>
              <a:gd name="connsiteY15" fmla="*/ 892400 h 3432306"/>
              <a:gd name="connsiteX16" fmla="*/ 0 w 1961747"/>
              <a:gd name="connsiteY16" fmla="*/ 0 h 343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1747" h="3432306" fill="none" extrusionOk="0">
                <a:moveTo>
                  <a:pt x="0" y="0"/>
                </a:moveTo>
                <a:cubicBezTo>
                  <a:pt x="200245" y="21293"/>
                  <a:pt x="365936" y="-7931"/>
                  <a:pt x="614681" y="0"/>
                </a:cubicBezTo>
                <a:cubicBezTo>
                  <a:pt x="863426" y="7931"/>
                  <a:pt x="1075711" y="-19571"/>
                  <a:pt x="1229361" y="0"/>
                </a:cubicBezTo>
                <a:cubicBezTo>
                  <a:pt x="1383011" y="19571"/>
                  <a:pt x="1605020" y="26131"/>
                  <a:pt x="1961747" y="0"/>
                </a:cubicBezTo>
                <a:cubicBezTo>
                  <a:pt x="1978210" y="261430"/>
                  <a:pt x="1984671" y="436889"/>
                  <a:pt x="1961747" y="720784"/>
                </a:cubicBezTo>
                <a:cubicBezTo>
                  <a:pt x="1938823" y="1004679"/>
                  <a:pt x="1964971" y="1085285"/>
                  <a:pt x="1961747" y="1441569"/>
                </a:cubicBezTo>
                <a:cubicBezTo>
                  <a:pt x="1958523" y="1797854"/>
                  <a:pt x="1949645" y="1798403"/>
                  <a:pt x="1961747" y="2059384"/>
                </a:cubicBezTo>
                <a:cubicBezTo>
                  <a:pt x="1973849" y="2320366"/>
                  <a:pt x="1966273" y="2372150"/>
                  <a:pt x="1961747" y="2677199"/>
                </a:cubicBezTo>
                <a:cubicBezTo>
                  <a:pt x="1957221" y="2982249"/>
                  <a:pt x="1987954" y="3143516"/>
                  <a:pt x="1961747" y="3432306"/>
                </a:cubicBezTo>
                <a:cubicBezTo>
                  <a:pt x="1753763" y="3419318"/>
                  <a:pt x="1591150" y="3407139"/>
                  <a:pt x="1327449" y="3432306"/>
                </a:cubicBezTo>
                <a:cubicBezTo>
                  <a:pt x="1063748" y="3457473"/>
                  <a:pt x="870985" y="3434791"/>
                  <a:pt x="712768" y="3432306"/>
                </a:cubicBezTo>
                <a:cubicBezTo>
                  <a:pt x="554551" y="3429821"/>
                  <a:pt x="220999" y="3448644"/>
                  <a:pt x="0" y="3432306"/>
                </a:cubicBezTo>
                <a:cubicBezTo>
                  <a:pt x="-408" y="3222893"/>
                  <a:pt x="-3435" y="2940517"/>
                  <a:pt x="0" y="2780168"/>
                </a:cubicBezTo>
                <a:cubicBezTo>
                  <a:pt x="3435" y="2619819"/>
                  <a:pt x="-4005" y="2398729"/>
                  <a:pt x="0" y="2162353"/>
                </a:cubicBezTo>
                <a:cubicBezTo>
                  <a:pt x="4005" y="1925978"/>
                  <a:pt x="19781" y="1675678"/>
                  <a:pt x="0" y="1475892"/>
                </a:cubicBezTo>
                <a:cubicBezTo>
                  <a:pt x="-19781" y="1276106"/>
                  <a:pt x="23921" y="1151613"/>
                  <a:pt x="0" y="892400"/>
                </a:cubicBezTo>
                <a:cubicBezTo>
                  <a:pt x="-23921" y="633187"/>
                  <a:pt x="29939" y="277499"/>
                  <a:pt x="0" y="0"/>
                </a:cubicBezTo>
                <a:close/>
              </a:path>
              <a:path w="1961747" h="3432306" stroke="0" extrusionOk="0">
                <a:moveTo>
                  <a:pt x="0" y="0"/>
                </a:moveTo>
                <a:cubicBezTo>
                  <a:pt x="294965" y="-21490"/>
                  <a:pt x="429313" y="-21105"/>
                  <a:pt x="673533" y="0"/>
                </a:cubicBezTo>
                <a:cubicBezTo>
                  <a:pt x="917753" y="21105"/>
                  <a:pt x="1175964" y="-23315"/>
                  <a:pt x="1327449" y="0"/>
                </a:cubicBezTo>
                <a:cubicBezTo>
                  <a:pt x="1478934" y="23315"/>
                  <a:pt x="1741330" y="11617"/>
                  <a:pt x="1961747" y="0"/>
                </a:cubicBezTo>
                <a:cubicBezTo>
                  <a:pt x="1979663" y="169808"/>
                  <a:pt x="1945738" y="433120"/>
                  <a:pt x="1961747" y="686461"/>
                </a:cubicBezTo>
                <a:cubicBezTo>
                  <a:pt x="1977756" y="939802"/>
                  <a:pt x="1995548" y="1177627"/>
                  <a:pt x="1961747" y="1372922"/>
                </a:cubicBezTo>
                <a:cubicBezTo>
                  <a:pt x="1927946" y="1568217"/>
                  <a:pt x="1931957" y="1956845"/>
                  <a:pt x="1961747" y="2128030"/>
                </a:cubicBezTo>
                <a:cubicBezTo>
                  <a:pt x="1991537" y="2299215"/>
                  <a:pt x="1958019" y="2513059"/>
                  <a:pt x="1961747" y="2711522"/>
                </a:cubicBezTo>
                <a:cubicBezTo>
                  <a:pt x="1965475" y="2909985"/>
                  <a:pt x="1948483" y="3216746"/>
                  <a:pt x="1961747" y="3432306"/>
                </a:cubicBezTo>
                <a:cubicBezTo>
                  <a:pt x="1808974" y="3439325"/>
                  <a:pt x="1494300" y="3461182"/>
                  <a:pt x="1327449" y="3432306"/>
                </a:cubicBezTo>
                <a:cubicBezTo>
                  <a:pt x="1160598" y="3403430"/>
                  <a:pt x="946026" y="3425025"/>
                  <a:pt x="712768" y="3432306"/>
                </a:cubicBezTo>
                <a:cubicBezTo>
                  <a:pt x="479510" y="3439587"/>
                  <a:pt x="324092" y="3424691"/>
                  <a:pt x="0" y="3432306"/>
                </a:cubicBezTo>
                <a:cubicBezTo>
                  <a:pt x="4610" y="3234388"/>
                  <a:pt x="22036" y="3016860"/>
                  <a:pt x="0" y="2848814"/>
                </a:cubicBezTo>
                <a:cubicBezTo>
                  <a:pt x="-22036" y="2680768"/>
                  <a:pt x="200" y="2485464"/>
                  <a:pt x="0" y="2128030"/>
                </a:cubicBezTo>
                <a:cubicBezTo>
                  <a:pt x="-200" y="1770596"/>
                  <a:pt x="-3375" y="1555121"/>
                  <a:pt x="0" y="1372922"/>
                </a:cubicBezTo>
                <a:cubicBezTo>
                  <a:pt x="3375" y="1190723"/>
                  <a:pt x="11048" y="940237"/>
                  <a:pt x="0" y="617815"/>
                </a:cubicBezTo>
                <a:cubicBezTo>
                  <a:pt x="-11048" y="295393"/>
                  <a:pt x="-27668" y="251882"/>
                  <a:pt x="0" y="0"/>
                </a:cubicBezTo>
                <a:close/>
              </a:path>
            </a:pathLst>
          </a:custGeom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6402625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4C3AA1C-CDEF-ECAE-F697-BC588E1B0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691" y="5187128"/>
            <a:ext cx="3201566" cy="1370162"/>
          </a:xfrm>
          <a:custGeom>
            <a:avLst/>
            <a:gdLst>
              <a:gd name="connsiteX0" fmla="*/ 0 w 3201566"/>
              <a:gd name="connsiteY0" fmla="*/ 0 h 1370162"/>
              <a:gd name="connsiteX1" fmla="*/ 640313 w 3201566"/>
              <a:gd name="connsiteY1" fmla="*/ 0 h 1370162"/>
              <a:gd name="connsiteX2" fmla="*/ 1248611 w 3201566"/>
              <a:gd name="connsiteY2" fmla="*/ 0 h 1370162"/>
              <a:gd name="connsiteX3" fmla="*/ 1824893 w 3201566"/>
              <a:gd name="connsiteY3" fmla="*/ 0 h 1370162"/>
              <a:gd name="connsiteX4" fmla="*/ 2433190 w 3201566"/>
              <a:gd name="connsiteY4" fmla="*/ 0 h 1370162"/>
              <a:gd name="connsiteX5" fmla="*/ 3201566 w 3201566"/>
              <a:gd name="connsiteY5" fmla="*/ 0 h 1370162"/>
              <a:gd name="connsiteX6" fmla="*/ 3201566 w 3201566"/>
              <a:gd name="connsiteY6" fmla="*/ 685081 h 1370162"/>
              <a:gd name="connsiteX7" fmla="*/ 3201566 w 3201566"/>
              <a:gd name="connsiteY7" fmla="*/ 1370162 h 1370162"/>
              <a:gd name="connsiteX8" fmla="*/ 2529237 w 3201566"/>
              <a:gd name="connsiteY8" fmla="*/ 1370162 h 1370162"/>
              <a:gd name="connsiteX9" fmla="*/ 1920940 w 3201566"/>
              <a:gd name="connsiteY9" fmla="*/ 1370162 h 1370162"/>
              <a:gd name="connsiteX10" fmla="*/ 1248611 w 3201566"/>
              <a:gd name="connsiteY10" fmla="*/ 1370162 h 1370162"/>
              <a:gd name="connsiteX11" fmla="*/ 608298 w 3201566"/>
              <a:gd name="connsiteY11" fmla="*/ 1370162 h 1370162"/>
              <a:gd name="connsiteX12" fmla="*/ 0 w 3201566"/>
              <a:gd name="connsiteY12" fmla="*/ 1370162 h 1370162"/>
              <a:gd name="connsiteX13" fmla="*/ 0 w 3201566"/>
              <a:gd name="connsiteY13" fmla="*/ 685081 h 1370162"/>
              <a:gd name="connsiteX14" fmla="*/ 0 w 3201566"/>
              <a:gd name="connsiteY14" fmla="*/ 0 h 137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1566" h="1370162" fill="none" extrusionOk="0">
                <a:moveTo>
                  <a:pt x="0" y="0"/>
                </a:moveTo>
                <a:cubicBezTo>
                  <a:pt x="228779" y="22858"/>
                  <a:pt x="331710" y="25726"/>
                  <a:pt x="640313" y="0"/>
                </a:cubicBezTo>
                <a:cubicBezTo>
                  <a:pt x="948916" y="-25726"/>
                  <a:pt x="1000381" y="-23460"/>
                  <a:pt x="1248611" y="0"/>
                </a:cubicBezTo>
                <a:cubicBezTo>
                  <a:pt x="1496841" y="23460"/>
                  <a:pt x="1707878" y="-11561"/>
                  <a:pt x="1824893" y="0"/>
                </a:cubicBezTo>
                <a:cubicBezTo>
                  <a:pt x="1941908" y="11561"/>
                  <a:pt x="2245018" y="14839"/>
                  <a:pt x="2433190" y="0"/>
                </a:cubicBezTo>
                <a:cubicBezTo>
                  <a:pt x="2621362" y="-14839"/>
                  <a:pt x="2996273" y="-30692"/>
                  <a:pt x="3201566" y="0"/>
                </a:cubicBezTo>
                <a:cubicBezTo>
                  <a:pt x="3185039" y="153895"/>
                  <a:pt x="3224252" y="393889"/>
                  <a:pt x="3201566" y="685081"/>
                </a:cubicBezTo>
                <a:cubicBezTo>
                  <a:pt x="3178880" y="976273"/>
                  <a:pt x="3220507" y="1166195"/>
                  <a:pt x="3201566" y="1370162"/>
                </a:cubicBezTo>
                <a:cubicBezTo>
                  <a:pt x="2997031" y="1396703"/>
                  <a:pt x="2688534" y="1363540"/>
                  <a:pt x="2529237" y="1370162"/>
                </a:cubicBezTo>
                <a:cubicBezTo>
                  <a:pt x="2369940" y="1376784"/>
                  <a:pt x="2133848" y="1381699"/>
                  <a:pt x="1920940" y="1370162"/>
                </a:cubicBezTo>
                <a:cubicBezTo>
                  <a:pt x="1708032" y="1358625"/>
                  <a:pt x="1442046" y="1375338"/>
                  <a:pt x="1248611" y="1370162"/>
                </a:cubicBezTo>
                <a:cubicBezTo>
                  <a:pt x="1055176" y="1364986"/>
                  <a:pt x="870142" y="1376440"/>
                  <a:pt x="608298" y="1370162"/>
                </a:cubicBezTo>
                <a:cubicBezTo>
                  <a:pt x="346454" y="1363884"/>
                  <a:pt x="268654" y="1345723"/>
                  <a:pt x="0" y="1370162"/>
                </a:cubicBezTo>
                <a:cubicBezTo>
                  <a:pt x="29506" y="1194236"/>
                  <a:pt x="-12208" y="908688"/>
                  <a:pt x="0" y="685081"/>
                </a:cubicBezTo>
                <a:cubicBezTo>
                  <a:pt x="12208" y="461474"/>
                  <a:pt x="33125" y="331417"/>
                  <a:pt x="0" y="0"/>
                </a:cubicBezTo>
                <a:close/>
              </a:path>
              <a:path w="3201566" h="1370162" stroke="0" extrusionOk="0">
                <a:moveTo>
                  <a:pt x="0" y="0"/>
                </a:moveTo>
                <a:cubicBezTo>
                  <a:pt x="219941" y="16544"/>
                  <a:pt x="394866" y="-6579"/>
                  <a:pt x="576282" y="0"/>
                </a:cubicBezTo>
                <a:cubicBezTo>
                  <a:pt x="757698" y="6579"/>
                  <a:pt x="912459" y="21488"/>
                  <a:pt x="1216595" y="0"/>
                </a:cubicBezTo>
                <a:cubicBezTo>
                  <a:pt x="1520731" y="-21488"/>
                  <a:pt x="1612148" y="-26870"/>
                  <a:pt x="1760861" y="0"/>
                </a:cubicBezTo>
                <a:cubicBezTo>
                  <a:pt x="1909574" y="26870"/>
                  <a:pt x="2208285" y="-23741"/>
                  <a:pt x="2433190" y="0"/>
                </a:cubicBezTo>
                <a:cubicBezTo>
                  <a:pt x="2658095" y="23741"/>
                  <a:pt x="3040020" y="-27000"/>
                  <a:pt x="3201566" y="0"/>
                </a:cubicBezTo>
                <a:cubicBezTo>
                  <a:pt x="3172353" y="319842"/>
                  <a:pt x="3220188" y="492883"/>
                  <a:pt x="3201566" y="671379"/>
                </a:cubicBezTo>
                <a:cubicBezTo>
                  <a:pt x="3182944" y="849875"/>
                  <a:pt x="3222090" y="1170084"/>
                  <a:pt x="3201566" y="1370162"/>
                </a:cubicBezTo>
                <a:cubicBezTo>
                  <a:pt x="2940170" y="1347473"/>
                  <a:pt x="2666371" y="1338477"/>
                  <a:pt x="2529237" y="1370162"/>
                </a:cubicBezTo>
                <a:cubicBezTo>
                  <a:pt x="2392103" y="1401847"/>
                  <a:pt x="2046428" y="1345605"/>
                  <a:pt x="1856908" y="1370162"/>
                </a:cubicBezTo>
                <a:cubicBezTo>
                  <a:pt x="1667388" y="1394719"/>
                  <a:pt x="1455069" y="1343332"/>
                  <a:pt x="1216595" y="1370162"/>
                </a:cubicBezTo>
                <a:cubicBezTo>
                  <a:pt x="978121" y="1396992"/>
                  <a:pt x="812693" y="1382868"/>
                  <a:pt x="672329" y="1370162"/>
                </a:cubicBezTo>
                <a:cubicBezTo>
                  <a:pt x="531965" y="1357456"/>
                  <a:pt x="316561" y="1349737"/>
                  <a:pt x="0" y="1370162"/>
                </a:cubicBezTo>
                <a:cubicBezTo>
                  <a:pt x="30439" y="1172400"/>
                  <a:pt x="-32669" y="837304"/>
                  <a:pt x="0" y="657678"/>
                </a:cubicBezTo>
                <a:cubicBezTo>
                  <a:pt x="32669" y="478052"/>
                  <a:pt x="-3601" y="194891"/>
                  <a:pt x="0" y="0"/>
                </a:cubicBezTo>
                <a:close/>
              </a:path>
            </a:pathLst>
          </a:custGeom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92765723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8349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F0FDC-AC17-05D6-4E0C-6E6EFEA4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430"/>
            <a:ext cx="10515600" cy="1137104"/>
          </a:xfrm>
        </p:spPr>
        <p:txBody>
          <a:bodyPr/>
          <a:lstStyle/>
          <a:p>
            <a:r>
              <a:rPr lang="cs-CZ" dirty="0"/>
              <a:t>ABSOLUTNÍ KONEC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F1185-CAD2-2484-F052-BC7ACAE6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6427"/>
            <a:ext cx="10515600" cy="3580536"/>
          </a:xfrm>
        </p:spPr>
        <p:txBody>
          <a:bodyPr/>
          <a:lstStyle/>
          <a:p>
            <a:r>
              <a:rPr lang="cs-CZ" dirty="0"/>
              <a:t>Smrt je naprostým ukončením existence jedince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B042F3-FF1E-0133-FB8C-EE03A2DA4DB7}"/>
              </a:ext>
            </a:extLst>
          </p:cNvPr>
          <p:cNvSpPr txBox="1"/>
          <p:nvPr/>
        </p:nvSpPr>
        <p:spPr>
          <a:xfrm>
            <a:off x="838200" y="159553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Ateisté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FD01BB-25B6-DE4D-3B47-C8452B789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69" y="558872"/>
            <a:ext cx="2100943" cy="2756554"/>
          </a:xfrm>
          <a:custGeom>
            <a:avLst/>
            <a:gdLst>
              <a:gd name="connsiteX0" fmla="*/ 0 w 2100943"/>
              <a:gd name="connsiteY0" fmla="*/ 0 h 2756554"/>
              <a:gd name="connsiteX1" fmla="*/ 483217 w 2100943"/>
              <a:gd name="connsiteY1" fmla="*/ 0 h 2756554"/>
              <a:gd name="connsiteX2" fmla="*/ 1008453 w 2100943"/>
              <a:gd name="connsiteY2" fmla="*/ 0 h 2756554"/>
              <a:gd name="connsiteX3" fmla="*/ 1491670 w 2100943"/>
              <a:gd name="connsiteY3" fmla="*/ 0 h 2756554"/>
              <a:gd name="connsiteX4" fmla="*/ 2100943 w 2100943"/>
              <a:gd name="connsiteY4" fmla="*/ 0 h 2756554"/>
              <a:gd name="connsiteX5" fmla="*/ 2100943 w 2100943"/>
              <a:gd name="connsiteY5" fmla="*/ 689139 h 2756554"/>
              <a:gd name="connsiteX6" fmla="*/ 2100943 w 2100943"/>
              <a:gd name="connsiteY6" fmla="*/ 1378277 h 2756554"/>
              <a:gd name="connsiteX7" fmla="*/ 2100943 w 2100943"/>
              <a:gd name="connsiteY7" fmla="*/ 2122547 h 2756554"/>
              <a:gd name="connsiteX8" fmla="*/ 2100943 w 2100943"/>
              <a:gd name="connsiteY8" fmla="*/ 2756554 h 2756554"/>
              <a:gd name="connsiteX9" fmla="*/ 1617726 w 2100943"/>
              <a:gd name="connsiteY9" fmla="*/ 2756554 h 2756554"/>
              <a:gd name="connsiteX10" fmla="*/ 1050472 w 2100943"/>
              <a:gd name="connsiteY10" fmla="*/ 2756554 h 2756554"/>
              <a:gd name="connsiteX11" fmla="*/ 546245 w 2100943"/>
              <a:gd name="connsiteY11" fmla="*/ 2756554 h 2756554"/>
              <a:gd name="connsiteX12" fmla="*/ 0 w 2100943"/>
              <a:gd name="connsiteY12" fmla="*/ 2756554 h 2756554"/>
              <a:gd name="connsiteX13" fmla="*/ 0 w 2100943"/>
              <a:gd name="connsiteY13" fmla="*/ 2122547 h 2756554"/>
              <a:gd name="connsiteX14" fmla="*/ 0 w 2100943"/>
              <a:gd name="connsiteY14" fmla="*/ 1433408 h 2756554"/>
              <a:gd name="connsiteX15" fmla="*/ 0 w 2100943"/>
              <a:gd name="connsiteY15" fmla="*/ 826966 h 2756554"/>
              <a:gd name="connsiteX16" fmla="*/ 0 w 2100943"/>
              <a:gd name="connsiteY16" fmla="*/ 0 h 275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00943" h="2756554" fill="none" extrusionOk="0">
                <a:moveTo>
                  <a:pt x="0" y="0"/>
                </a:moveTo>
                <a:cubicBezTo>
                  <a:pt x="196097" y="-22295"/>
                  <a:pt x="345977" y="21288"/>
                  <a:pt x="483217" y="0"/>
                </a:cubicBezTo>
                <a:cubicBezTo>
                  <a:pt x="620457" y="-21288"/>
                  <a:pt x="861041" y="20314"/>
                  <a:pt x="1008453" y="0"/>
                </a:cubicBezTo>
                <a:cubicBezTo>
                  <a:pt x="1155865" y="-20314"/>
                  <a:pt x="1382778" y="15315"/>
                  <a:pt x="1491670" y="0"/>
                </a:cubicBezTo>
                <a:cubicBezTo>
                  <a:pt x="1600562" y="-15315"/>
                  <a:pt x="1896803" y="17107"/>
                  <a:pt x="2100943" y="0"/>
                </a:cubicBezTo>
                <a:cubicBezTo>
                  <a:pt x="2079639" y="294767"/>
                  <a:pt x="2108644" y="432788"/>
                  <a:pt x="2100943" y="689139"/>
                </a:cubicBezTo>
                <a:cubicBezTo>
                  <a:pt x="2093242" y="945490"/>
                  <a:pt x="2074848" y="1216771"/>
                  <a:pt x="2100943" y="1378277"/>
                </a:cubicBezTo>
                <a:cubicBezTo>
                  <a:pt x="2127038" y="1539783"/>
                  <a:pt x="2115421" y="1925139"/>
                  <a:pt x="2100943" y="2122547"/>
                </a:cubicBezTo>
                <a:cubicBezTo>
                  <a:pt x="2086466" y="2319955"/>
                  <a:pt x="2080959" y="2458030"/>
                  <a:pt x="2100943" y="2756554"/>
                </a:cubicBezTo>
                <a:cubicBezTo>
                  <a:pt x="1906785" y="2736665"/>
                  <a:pt x="1796940" y="2739368"/>
                  <a:pt x="1617726" y="2756554"/>
                </a:cubicBezTo>
                <a:cubicBezTo>
                  <a:pt x="1438512" y="2773740"/>
                  <a:pt x="1282852" y="2742076"/>
                  <a:pt x="1050472" y="2756554"/>
                </a:cubicBezTo>
                <a:cubicBezTo>
                  <a:pt x="818092" y="2771032"/>
                  <a:pt x="705170" y="2752588"/>
                  <a:pt x="546245" y="2756554"/>
                </a:cubicBezTo>
                <a:cubicBezTo>
                  <a:pt x="387320" y="2760520"/>
                  <a:pt x="268953" y="2733901"/>
                  <a:pt x="0" y="2756554"/>
                </a:cubicBezTo>
                <a:cubicBezTo>
                  <a:pt x="-12695" y="2484016"/>
                  <a:pt x="16471" y="2310271"/>
                  <a:pt x="0" y="2122547"/>
                </a:cubicBezTo>
                <a:cubicBezTo>
                  <a:pt x="-16471" y="1934823"/>
                  <a:pt x="-15956" y="1603338"/>
                  <a:pt x="0" y="1433408"/>
                </a:cubicBezTo>
                <a:cubicBezTo>
                  <a:pt x="15956" y="1263478"/>
                  <a:pt x="20689" y="959508"/>
                  <a:pt x="0" y="826966"/>
                </a:cubicBezTo>
                <a:cubicBezTo>
                  <a:pt x="-20689" y="694424"/>
                  <a:pt x="-7450" y="367126"/>
                  <a:pt x="0" y="0"/>
                </a:cubicBezTo>
                <a:close/>
              </a:path>
              <a:path w="2100943" h="2756554" stroke="0" extrusionOk="0">
                <a:moveTo>
                  <a:pt x="0" y="0"/>
                </a:moveTo>
                <a:cubicBezTo>
                  <a:pt x="182453" y="-10945"/>
                  <a:pt x="356990" y="-3471"/>
                  <a:pt x="483217" y="0"/>
                </a:cubicBezTo>
                <a:cubicBezTo>
                  <a:pt x="609444" y="3471"/>
                  <a:pt x="868806" y="-25599"/>
                  <a:pt x="1008453" y="0"/>
                </a:cubicBezTo>
                <a:cubicBezTo>
                  <a:pt x="1148100" y="25599"/>
                  <a:pt x="1290395" y="-6198"/>
                  <a:pt x="1512679" y="0"/>
                </a:cubicBezTo>
                <a:cubicBezTo>
                  <a:pt x="1734963" y="6198"/>
                  <a:pt x="1835819" y="-11231"/>
                  <a:pt x="2100943" y="0"/>
                </a:cubicBezTo>
                <a:cubicBezTo>
                  <a:pt x="2126928" y="330272"/>
                  <a:pt x="2075014" y="431614"/>
                  <a:pt x="2100943" y="716704"/>
                </a:cubicBezTo>
                <a:cubicBezTo>
                  <a:pt x="2126872" y="1001794"/>
                  <a:pt x="2077357" y="1253293"/>
                  <a:pt x="2100943" y="1405843"/>
                </a:cubicBezTo>
                <a:cubicBezTo>
                  <a:pt x="2124529" y="1558393"/>
                  <a:pt x="2091039" y="1894571"/>
                  <a:pt x="2100943" y="2122547"/>
                </a:cubicBezTo>
                <a:cubicBezTo>
                  <a:pt x="2110847" y="2350523"/>
                  <a:pt x="2099190" y="2444040"/>
                  <a:pt x="2100943" y="2756554"/>
                </a:cubicBezTo>
                <a:cubicBezTo>
                  <a:pt x="1896631" y="2736199"/>
                  <a:pt x="1791049" y="2752940"/>
                  <a:pt x="1638736" y="2756554"/>
                </a:cubicBezTo>
                <a:cubicBezTo>
                  <a:pt x="1486423" y="2760168"/>
                  <a:pt x="1333017" y="2775921"/>
                  <a:pt x="1176528" y="2756554"/>
                </a:cubicBezTo>
                <a:cubicBezTo>
                  <a:pt x="1020039" y="2737187"/>
                  <a:pt x="732838" y="2751809"/>
                  <a:pt x="609273" y="2756554"/>
                </a:cubicBezTo>
                <a:cubicBezTo>
                  <a:pt x="485709" y="2761299"/>
                  <a:pt x="153114" y="2727731"/>
                  <a:pt x="0" y="2756554"/>
                </a:cubicBezTo>
                <a:cubicBezTo>
                  <a:pt x="-4875" y="2526373"/>
                  <a:pt x="20295" y="2391241"/>
                  <a:pt x="0" y="2150112"/>
                </a:cubicBezTo>
                <a:cubicBezTo>
                  <a:pt x="-20295" y="1908983"/>
                  <a:pt x="6873" y="1726798"/>
                  <a:pt x="0" y="1488539"/>
                </a:cubicBezTo>
                <a:cubicBezTo>
                  <a:pt x="-6873" y="1250280"/>
                  <a:pt x="-14987" y="983539"/>
                  <a:pt x="0" y="799401"/>
                </a:cubicBezTo>
                <a:cubicBezTo>
                  <a:pt x="14987" y="615263"/>
                  <a:pt x="-17188" y="331416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049672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7" name="Obrázek 6" descr="The End (Konec) napsané na psacím stroji">
            <a:extLst>
              <a:ext uri="{FF2B5EF4-FFF2-40B4-BE49-F238E27FC236}">
                <a16:creationId xmlns:a16="http://schemas.microsoft.com/office/drawing/2014/main" id="{E0CFB820-E05C-4DFA-91E6-C2879A77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2" y="3983345"/>
            <a:ext cx="3635877" cy="2416225"/>
          </a:xfrm>
          <a:custGeom>
            <a:avLst/>
            <a:gdLst>
              <a:gd name="connsiteX0" fmla="*/ 0 w 3635877"/>
              <a:gd name="connsiteY0" fmla="*/ 0 h 2416225"/>
              <a:gd name="connsiteX1" fmla="*/ 642338 w 3635877"/>
              <a:gd name="connsiteY1" fmla="*/ 0 h 2416225"/>
              <a:gd name="connsiteX2" fmla="*/ 1321035 w 3635877"/>
              <a:gd name="connsiteY2" fmla="*/ 0 h 2416225"/>
              <a:gd name="connsiteX3" fmla="*/ 1927015 w 3635877"/>
              <a:gd name="connsiteY3" fmla="*/ 0 h 2416225"/>
              <a:gd name="connsiteX4" fmla="*/ 2569353 w 3635877"/>
              <a:gd name="connsiteY4" fmla="*/ 0 h 2416225"/>
              <a:gd name="connsiteX5" fmla="*/ 3066256 w 3635877"/>
              <a:gd name="connsiteY5" fmla="*/ 0 h 2416225"/>
              <a:gd name="connsiteX6" fmla="*/ 3635877 w 3635877"/>
              <a:gd name="connsiteY6" fmla="*/ 0 h 2416225"/>
              <a:gd name="connsiteX7" fmla="*/ 3635877 w 3635877"/>
              <a:gd name="connsiteY7" fmla="*/ 628219 h 2416225"/>
              <a:gd name="connsiteX8" fmla="*/ 3635877 w 3635877"/>
              <a:gd name="connsiteY8" fmla="*/ 1183950 h 2416225"/>
              <a:gd name="connsiteX9" fmla="*/ 3635877 w 3635877"/>
              <a:gd name="connsiteY9" fmla="*/ 1836331 h 2416225"/>
              <a:gd name="connsiteX10" fmla="*/ 3635877 w 3635877"/>
              <a:gd name="connsiteY10" fmla="*/ 2416225 h 2416225"/>
              <a:gd name="connsiteX11" fmla="*/ 2993539 w 3635877"/>
              <a:gd name="connsiteY11" fmla="*/ 2416225 h 2416225"/>
              <a:gd name="connsiteX12" fmla="*/ 2460277 w 3635877"/>
              <a:gd name="connsiteY12" fmla="*/ 2416225 h 2416225"/>
              <a:gd name="connsiteX13" fmla="*/ 1963374 w 3635877"/>
              <a:gd name="connsiteY13" fmla="*/ 2416225 h 2416225"/>
              <a:gd name="connsiteX14" fmla="*/ 1466470 w 3635877"/>
              <a:gd name="connsiteY14" fmla="*/ 2416225 h 2416225"/>
              <a:gd name="connsiteX15" fmla="*/ 787773 w 3635877"/>
              <a:gd name="connsiteY15" fmla="*/ 2416225 h 2416225"/>
              <a:gd name="connsiteX16" fmla="*/ 0 w 3635877"/>
              <a:gd name="connsiteY16" fmla="*/ 2416225 h 2416225"/>
              <a:gd name="connsiteX17" fmla="*/ 0 w 3635877"/>
              <a:gd name="connsiteY17" fmla="*/ 1836331 h 2416225"/>
              <a:gd name="connsiteX18" fmla="*/ 0 w 3635877"/>
              <a:gd name="connsiteY18" fmla="*/ 1232275 h 2416225"/>
              <a:gd name="connsiteX19" fmla="*/ 0 w 3635877"/>
              <a:gd name="connsiteY19" fmla="*/ 628219 h 2416225"/>
              <a:gd name="connsiteX20" fmla="*/ 0 w 3635877"/>
              <a:gd name="connsiteY20" fmla="*/ 0 h 241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5877" h="2416225" fill="none" extrusionOk="0">
                <a:moveTo>
                  <a:pt x="0" y="0"/>
                </a:moveTo>
                <a:cubicBezTo>
                  <a:pt x="305368" y="-3504"/>
                  <a:pt x="363480" y="-21911"/>
                  <a:pt x="642338" y="0"/>
                </a:cubicBezTo>
                <a:cubicBezTo>
                  <a:pt x="921196" y="21911"/>
                  <a:pt x="1039042" y="-8930"/>
                  <a:pt x="1321035" y="0"/>
                </a:cubicBezTo>
                <a:cubicBezTo>
                  <a:pt x="1603028" y="8930"/>
                  <a:pt x="1625428" y="-13838"/>
                  <a:pt x="1927015" y="0"/>
                </a:cubicBezTo>
                <a:cubicBezTo>
                  <a:pt x="2228602" y="13838"/>
                  <a:pt x="2249245" y="-21826"/>
                  <a:pt x="2569353" y="0"/>
                </a:cubicBezTo>
                <a:cubicBezTo>
                  <a:pt x="2889461" y="21826"/>
                  <a:pt x="2889122" y="-5395"/>
                  <a:pt x="3066256" y="0"/>
                </a:cubicBezTo>
                <a:cubicBezTo>
                  <a:pt x="3243390" y="5395"/>
                  <a:pt x="3384938" y="-20695"/>
                  <a:pt x="3635877" y="0"/>
                </a:cubicBezTo>
                <a:cubicBezTo>
                  <a:pt x="3658819" y="275473"/>
                  <a:pt x="3647724" y="434572"/>
                  <a:pt x="3635877" y="628219"/>
                </a:cubicBezTo>
                <a:cubicBezTo>
                  <a:pt x="3624030" y="821866"/>
                  <a:pt x="3633042" y="1052097"/>
                  <a:pt x="3635877" y="1183950"/>
                </a:cubicBezTo>
                <a:cubicBezTo>
                  <a:pt x="3638712" y="1315803"/>
                  <a:pt x="3658632" y="1546146"/>
                  <a:pt x="3635877" y="1836331"/>
                </a:cubicBezTo>
                <a:cubicBezTo>
                  <a:pt x="3613122" y="2126516"/>
                  <a:pt x="3663898" y="2180699"/>
                  <a:pt x="3635877" y="2416225"/>
                </a:cubicBezTo>
                <a:cubicBezTo>
                  <a:pt x="3443847" y="2427097"/>
                  <a:pt x="3259026" y="2425834"/>
                  <a:pt x="2993539" y="2416225"/>
                </a:cubicBezTo>
                <a:cubicBezTo>
                  <a:pt x="2728052" y="2406616"/>
                  <a:pt x="2650061" y="2412125"/>
                  <a:pt x="2460277" y="2416225"/>
                </a:cubicBezTo>
                <a:cubicBezTo>
                  <a:pt x="2270493" y="2420325"/>
                  <a:pt x="2168222" y="2392251"/>
                  <a:pt x="1963374" y="2416225"/>
                </a:cubicBezTo>
                <a:cubicBezTo>
                  <a:pt x="1758526" y="2440199"/>
                  <a:pt x="1590950" y="2432345"/>
                  <a:pt x="1466470" y="2416225"/>
                </a:cubicBezTo>
                <a:cubicBezTo>
                  <a:pt x="1341990" y="2400105"/>
                  <a:pt x="974523" y="2428241"/>
                  <a:pt x="787773" y="2416225"/>
                </a:cubicBezTo>
                <a:cubicBezTo>
                  <a:pt x="601023" y="2404209"/>
                  <a:pt x="320245" y="2399903"/>
                  <a:pt x="0" y="2416225"/>
                </a:cubicBezTo>
                <a:cubicBezTo>
                  <a:pt x="25288" y="2157912"/>
                  <a:pt x="27449" y="2027885"/>
                  <a:pt x="0" y="1836331"/>
                </a:cubicBezTo>
                <a:cubicBezTo>
                  <a:pt x="-27449" y="1644777"/>
                  <a:pt x="25068" y="1466616"/>
                  <a:pt x="0" y="1232275"/>
                </a:cubicBezTo>
                <a:cubicBezTo>
                  <a:pt x="-25068" y="997934"/>
                  <a:pt x="25598" y="772943"/>
                  <a:pt x="0" y="628219"/>
                </a:cubicBezTo>
                <a:cubicBezTo>
                  <a:pt x="-25598" y="483495"/>
                  <a:pt x="1625" y="257364"/>
                  <a:pt x="0" y="0"/>
                </a:cubicBezTo>
                <a:close/>
              </a:path>
              <a:path w="3635877" h="2416225" stroke="0" extrusionOk="0">
                <a:moveTo>
                  <a:pt x="0" y="0"/>
                </a:moveTo>
                <a:cubicBezTo>
                  <a:pt x="165802" y="-24149"/>
                  <a:pt x="304502" y="-11425"/>
                  <a:pt x="533262" y="0"/>
                </a:cubicBezTo>
                <a:cubicBezTo>
                  <a:pt x="762022" y="11425"/>
                  <a:pt x="887661" y="-8878"/>
                  <a:pt x="1066524" y="0"/>
                </a:cubicBezTo>
                <a:cubicBezTo>
                  <a:pt x="1245387" y="8878"/>
                  <a:pt x="1355094" y="2193"/>
                  <a:pt x="1563427" y="0"/>
                </a:cubicBezTo>
                <a:cubicBezTo>
                  <a:pt x="1771760" y="-2193"/>
                  <a:pt x="1887586" y="7509"/>
                  <a:pt x="2169407" y="0"/>
                </a:cubicBezTo>
                <a:cubicBezTo>
                  <a:pt x="2451228" y="-7509"/>
                  <a:pt x="2518408" y="8964"/>
                  <a:pt x="2848104" y="0"/>
                </a:cubicBezTo>
                <a:cubicBezTo>
                  <a:pt x="3177800" y="-8964"/>
                  <a:pt x="3256547" y="-19628"/>
                  <a:pt x="3635877" y="0"/>
                </a:cubicBezTo>
                <a:cubicBezTo>
                  <a:pt x="3616169" y="225585"/>
                  <a:pt x="3617588" y="383981"/>
                  <a:pt x="3635877" y="555732"/>
                </a:cubicBezTo>
                <a:cubicBezTo>
                  <a:pt x="3654166" y="727483"/>
                  <a:pt x="3658272" y="914098"/>
                  <a:pt x="3635877" y="1135626"/>
                </a:cubicBezTo>
                <a:cubicBezTo>
                  <a:pt x="3613482" y="1357154"/>
                  <a:pt x="3631742" y="1407832"/>
                  <a:pt x="3635877" y="1667195"/>
                </a:cubicBezTo>
                <a:cubicBezTo>
                  <a:pt x="3640012" y="1926558"/>
                  <a:pt x="3635537" y="2187367"/>
                  <a:pt x="3635877" y="2416225"/>
                </a:cubicBezTo>
                <a:cubicBezTo>
                  <a:pt x="3456977" y="2424805"/>
                  <a:pt x="3300448" y="2435328"/>
                  <a:pt x="3066256" y="2416225"/>
                </a:cubicBezTo>
                <a:cubicBezTo>
                  <a:pt x="2832064" y="2397122"/>
                  <a:pt x="2627811" y="2445575"/>
                  <a:pt x="2460277" y="2416225"/>
                </a:cubicBezTo>
                <a:cubicBezTo>
                  <a:pt x="2292743" y="2386875"/>
                  <a:pt x="2074911" y="2391908"/>
                  <a:pt x="1817939" y="2416225"/>
                </a:cubicBezTo>
                <a:cubicBezTo>
                  <a:pt x="1560967" y="2440542"/>
                  <a:pt x="1452477" y="2408767"/>
                  <a:pt x="1139241" y="2416225"/>
                </a:cubicBezTo>
                <a:cubicBezTo>
                  <a:pt x="826005" y="2423683"/>
                  <a:pt x="786104" y="2425538"/>
                  <a:pt x="569621" y="2416225"/>
                </a:cubicBezTo>
                <a:cubicBezTo>
                  <a:pt x="353138" y="2406912"/>
                  <a:pt x="277509" y="2412995"/>
                  <a:pt x="0" y="2416225"/>
                </a:cubicBezTo>
                <a:cubicBezTo>
                  <a:pt x="25127" y="2221537"/>
                  <a:pt x="-2467" y="2044161"/>
                  <a:pt x="0" y="1788007"/>
                </a:cubicBezTo>
                <a:cubicBezTo>
                  <a:pt x="2467" y="1531853"/>
                  <a:pt x="14897" y="1448659"/>
                  <a:pt x="0" y="1232275"/>
                </a:cubicBezTo>
                <a:cubicBezTo>
                  <a:pt x="-14897" y="1015891"/>
                  <a:pt x="19351" y="823909"/>
                  <a:pt x="0" y="628219"/>
                </a:cubicBezTo>
                <a:cubicBezTo>
                  <a:pt x="-19351" y="432529"/>
                  <a:pt x="15583" y="182860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9995292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FEF9E65-2A2B-7D48-EE0F-FF3DDBB3C3E3}"/>
              </a:ext>
            </a:extLst>
          </p:cNvPr>
          <p:cNvCxnSpPr>
            <a:cxnSpLocks/>
          </p:cNvCxnSpPr>
          <p:nvPr/>
        </p:nvCxnSpPr>
        <p:spPr>
          <a:xfrm>
            <a:off x="917462" y="2176550"/>
            <a:ext cx="1312554" cy="0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320125F1-6DFF-3B50-F626-63A509BBB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191" y="3315426"/>
            <a:ext cx="2153426" cy="3084144"/>
          </a:xfrm>
          <a:custGeom>
            <a:avLst/>
            <a:gdLst>
              <a:gd name="connsiteX0" fmla="*/ 0 w 2153426"/>
              <a:gd name="connsiteY0" fmla="*/ 0 h 3084144"/>
              <a:gd name="connsiteX1" fmla="*/ 538357 w 2153426"/>
              <a:gd name="connsiteY1" fmla="*/ 0 h 3084144"/>
              <a:gd name="connsiteX2" fmla="*/ 1055179 w 2153426"/>
              <a:gd name="connsiteY2" fmla="*/ 0 h 3084144"/>
              <a:gd name="connsiteX3" fmla="*/ 1528932 w 2153426"/>
              <a:gd name="connsiteY3" fmla="*/ 0 h 3084144"/>
              <a:gd name="connsiteX4" fmla="*/ 2153426 w 2153426"/>
              <a:gd name="connsiteY4" fmla="*/ 0 h 3084144"/>
              <a:gd name="connsiteX5" fmla="*/ 2153426 w 2153426"/>
              <a:gd name="connsiteY5" fmla="*/ 555146 h 3084144"/>
              <a:gd name="connsiteX6" fmla="*/ 2153426 w 2153426"/>
              <a:gd name="connsiteY6" fmla="*/ 1202816 h 3084144"/>
              <a:gd name="connsiteX7" fmla="*/ 2153426 w 2153426"/>
              <a:gd name="connsiteY7" fmla="*/ 1757962 h 3084144"/>
              <a:gd name="connsiteX8" fmla="*/ 2153426 w 2153426"/>
              <a:gd name="connsiteY8" fmla="*/ 2313108 h 3084144"/>
              <a:gd name="connsiteX9" fmla="*/ 2153426 w 2153426"/>
              <a:gd name="connsiteY9" fmla="*/ 3084144 h 3084144"/>
              <a:gd name="connsiteX10" fmla="*/ 1679672 w 2153426"/>
              <a:gd name="connsiteY10" fmla="*/ 3084144 h 3084144"/>
              <a:gd name="connsiteX11" fmla="*/ 1184384 w 2153426"/>
              <a:gd name="connsiteY11" fmla="*/ 3084144 h 3084144"/>
              <a:gd name="connsiteX12" fmla="*/ 667562 w 2153426"/>
              <a:gd name="connsiteY12" fmla="*/ 3084144 h 3084144"/>
              <a:gd name="connsiteX13" fmla="*/ 0 w 2153426"/>
              <a:gd name="connsiteY13" fmla="*/ 3084144 h 3084144"/>
              <a:gd name="connsiteX14" fmla="*/ 0 w 2153426"/>
              <a:gd name="connsiteY14" fmla="*/ 2559840 h 3084144"/>
              <a:gd name="connsiteX15" fmla="*/ 0 w 2153426"/>
              <a:gd name="connsiteY15" fmla="*/ 1943011 h 3084144"/>
              <a:gd name="connsiteX16" fmla="*/ 0 w 2153426"/>
              <a:gd name="connsiteY16" fmla="*/ 1387865 h 3084144"/>
              <a:gd name="connsiteX17" fmla="*/ 0 w 2153426"/>
              <a:gd name="connsiteY17" fmla="*/ 832719 h 3084144"/>
              <a:gd name="connsiteX18" fmla="*/ 0 w 2153426"/>
              <a:gd name="connsiteY18" fmla="*/ 0 h 308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3426" h="3084144" fill="none" extrusionOk="0">
                <a:moveTo>
                  <a:pt x="0" y="0"/>
                </a:moveTo>
                <a:cubicBezTo>
                  <a:pt x="246853" y="-19576"/>
                  <a:pt x="288089" y="21603"/>
                  <a:pt x="538357" y="0"/>
                </a:cubicBezTo>
                <a:cubicBezTo>
                  <a:pt x="788625" y="-21603"/>
                  <a:pt x="854154" y="-15416"/>
                  <a:pt x="1055179" y="0"/>
                </a:cubicBezTo>
                <a:cubicBezTo>
                  <a:pt x="1256204" y="15416"/>
                  <a:pt x="1367952" y="-12271"/>
                  <a:pt x="1528932" y="0"/>
                </a:cubicBezTo>
                <a:cubicBezTo>
                  <a:pt x="1689912" y="12271"/>
                  <a:pt x="1954398" y="-6035"/>
                  <a:pt x="2153426" y="0"/>
                </a:cubicBezTo>
                <a:cubicBezTo>
                  <a:pt x="2131541" y="184161"/>
                  <a:pt x="2157855" y="436791"/>
                  <a:pt x="2153426" y="555146"/>
                </a:cubicBezTo>
                <a:cubicBezTo>
                  <a:pt x="2148997" y="673501"/>
                  <a:pt x="2176553" y="959806"/>
                  <a:pt x="2153426" y="1202816"/>
                </a:cubicBezTo>
                <a:cubicBezTo>
                  <a:pt x="2130300" y="1445826"/>
                  <a:pt x="2154144" y="1645241"/>
                  <a:pt x="2153426" y="1757962"/>
                </a:cubicBezTo>
                <a:cubicBezTo>
                  <a:pt x="2152708" y="1870683"/>
                  <a:pt x="2177925" y="2166201"/>
                  <a:pt x="2153426" y="2313108"/>
                </a:cubicBezTo>
                <a:cubicBezTo>
                  <a:pt x="2128927" y="2460015"/>
                  <a:pt x="2164295" y="2899932"/>
                  <a:pt x="2153426" y="3084144"/>
                </a:cubicBezTo>
                <a:cubicBezTo>
                  <a:pt x="1975912" y="3072281"/>
                  <a:pt x="1799867" y="3064604"/>
                  <a:pt x="1679672" y="3084144"/>
                </a:cubicBezTo>
                <a:cubicBezTo>
                  <a:pt x="1559477" y="3103684"/>
                  <a:pt x="1374226" y="3097004"/>
                  <a:pt x="1184384" y="3084144"/>
                </a:cubicBezTo>
                <a:cubicBezTo>
                  <a:pt x="994542" y="3071284"/>
                  <a:pt x="794460" y="3079550"/>
                  <a:pt x="667562" y="3084144"/>
                </a:cubicBezTo>
                <a:cubicBezTo>
                  <a:pt x="540664" y="3088738"/>
                  <a:pt x="330522" y="3060371"/>
                  <a:pt x="0" y="3084144"/>
                </a:cubicBezTo>
                <a:cubicBezTo>
                  <a:pt x="10400" y="2838455"/>
                  <a:pt x="4098" y="2687498"/>
                  <a:pt x="0" y="2559840"/>
                </a:cubicBezTo>
                <a:cubicBezTo>
                  <a:pt x="-4098" y="2432182"/>
                  <a:pt x="14094" y="2233921"/>
                  <a:pt x="0" y="1943011"/>
                </a:cubicBezTo>
                <a:cubicBezTo>
                  <a:pt x="-14094" y="1652101"/>
                  <a:pt x="-7977" y="1545378"/>
                  <a:pt x="0" y="1387865"/>
                </a:cubicBezTo>
                <a:cubicBezTo>
                  <a:pt x="7977" y="1230352"/>
                  <a:pt x="-13815" y="1109689"/>
                  <a:pt x="0" y="832719"/>
                </a:cubicBezTo>
                <a:cubicBezTo>
                  <a:pt x="13815" y="555749"/>
                  <a:pt x="-28580" y="232236"/>
                  <a:pt x="0" y="0"/>
                </a:cubicBezTo>
                <a:close/>
              </a:path>
              <a:path w="2153426" h="3084144" stroke="0" extrusionOk="0">
                <a:moveTo>
                  <a:pt x="0" y="0"/>
                </a:moveTo>
                <a:cubicBezTo>
                  <a:pt x="161848" y="26245"/>
                  <a:pt x="378826" y="11407"/>
                  <a:pt x="538357" y="0"/>
                </a:cubicBezTo>
                <a:cubicBezTo>
                  <a:pt x="697888" y="-11407"/>
                  <a:pt x="956417" y="-12643"/>
                  <a:pt x="1119782" y="0"/>
                </a:cubicBezTo>
                <a:cubicBezTo>
                  <a:pt x="1283148" y="12643"/>
                  <a:pt x="1495304" y="-23734"/>
                  <a:pt x="1636604" y="0"/>
                </a:cubicBezTo>
                <a:cubicBezTo>
                  <a:pt x="1777904" y="23734"/>
                  <a:pt x="1967795" y="18904"/>
                  <a:pt x="2153426" y="0"/>
                </a:cubicBezTo>
                <a:cubicBezTo>
                  <a:pt x="2165527" y="204774"/>
                  <a:pt x="2135267" y="299724"/>
                  <a:pt x="2153426" y="555146"/>
                </a:cubicBezTo>
                <a:cubicBezTo>
                  <a:pt x="2171585" y="810568"/>
                  <a:pt x="2150379" y="919540"/>
                  <a:pt x="2153426" y="1110292"/>
                </a:cubicBezTo>
                <a:cubicBezTo>
                  <a:pt x="2156473" y="1301044"/>
                  <a:pt x="2154546" y="1424884"/>
                  <a:pt x="2153426" y="1727121"/>
                </a:cubicBezTo>
                <a:cubicBezTo>
                  <a:pt x="2152306" y="2029358"/>
                  <a:pt x="2176456" y="2082150"/>
                  <a:pt x="2153426" y="2282267"/>
                </a:cubicBezTo>
                <a:cubicBezTo>
                  <a:pt x="2130396" y="2482384"/>
                  <a:pt x="2167351" y="2697213"/>
                  <a:pt x="2153426" y="3084144"/>
                </a:cubicBezTo>
                <a:cubicBezTo>
                  <a:pt x="1900793" y="3096707"/>
                  <a:pt x="1793526" y="3065442"/>
                  <a:pt x="1615070" y="3084144"/>
                </a:cubicBezTo>
                <a:cubicBezTo>
                  <a:pt x="1436614" y="3102846"/>
                  <a:pt x="1252612" y="3103011"/>
                  <a:pt x="1055179" y="3084144"/>
                </a:cubicBezTo>
                <a:cubicBezTo>
                  <a:pt x="857746" y="3065277"/>
                  <a:pt x="715667" y="3072524"/>
                  <a:pt x="581425" y="3084144"/>
                </a:cubicBezTo>
                <a:cubicBezTo>
                  <a:pt x="447183" y="3095764"/>
                  <a:pt x="153935" y="3091155"/>
                  <a:pt x="0" y="3084144"/>
                </a:cubicBezTo>
                <a:cubicBezTo>
                  <a:pt x="20642" y="2812163"/>
                  <a:pt x="8160" y="2779340"/>
                  <a:pt x="0" y="2528998"/>
                </a:cubicBezTo>
                <a:cubicBezTo>
                  <a:pt x="-8160" y="2278656"/>
                  <a:pt x="30107" y="2157238"/>
                  <a:pt x="0" y="1912169"/>
                </a:cubicBezTo>
                <a:cubicBezTo>
                  <a:pt x="-30107" y="1667100"/>
                  <a:pt x="-8328" y="1622376"/>
                  <a:pt x="0" y="1387865"/>
                </a:cubicBezTo>
                <a:cubicBezTo>
                  <a:pt x="8328" y="1153354"/>
                  <a:pt x="-27048" y="1031877"/>
                  <a:pt x="0" y="771036"/>
                </a:cubicBezTo>
                <a:cubicBezTo>
                  <a:pt x="27048" y="510195"/>
                  <a:pt x="13164" y="308136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35881482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889509F-8061-5841-42EC-A377374B5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49" y="3983345"/>
            <a:ext cx="2879945" cy="2416225"/>
          </a:xfrm>
          <a:custGeom>
            <a:avLst/>
            <a:gdLst>
              <a:gd name="connsiteX0" fmla="*/ 0 w 2879945"/>
              <a:gd name="connsiteY0" fmla="*/ 0 h 2416225"/>
              <a:gd name="connsiteX1" fmla="*/ 489591 w 2879945"/>
              <a:gd name="connsiteY1" fmla="*/ 0 h 2416225"/>
              <a:gd name="connsiteX2" fmla="*/ 1065580 w 2879945"/>
              <a:gd name="connsiteY2" fmla="*/ 0 h 2416225"/>
              <a:gd name="connsiteX3" fmla="*/ 1583970 w 2879945"/>
              <a:gd name="connsiteY3" fmla="*/ 0 h 2416225"/>
              <a:gd name="connsiteX4" fmla="*/ 2217558 w 2879945"/>
              <a:gd name="connsiteY4" fmla="*/ 0 h 2416225"/>
              <a:gd name="connsiteX5" fmla="*/ 2879945 w 2879945"/>
              <a:gd name="connsiteY5" fmla="*/ 0 h 2416225"/>
              <a:gd name="connsiteX6" fmla="*/ 2879945 w 2879945"/>
              <a:gd name="connsiteY6" fmla="*/ 628219 h 2416225"/>
              <a:gd name="connsiteX7" fmla="*/ 2879945 w 2879945"/>
              <a:gd name="connsiteY7" fmla="*/ 1159788 h 2416225"/>
              <a:gd name="connsiteX8" fmla="*/ 2879945 w 2879945"/>
              <a:gd name="connsiteY8" fmla="*/ 1691358 h 2416225"/>
              <a:gd name="connsiteX9" fmla="*/ 2879945 w 2879945"/>
              <a:gd name="connsiteY9" fmla="*/ 2416225 h 2416225"/>
              <a:gd name="connsiteX10" fmla="*/ 2246357 w 2879945"/>
              <a:gd name="connsiteY10" fmla="*/ 2416225 h 2416225"/>
              <a:gd name="connsiteX11" fmla="*/ 1756766 w 2879945"/>
              <a:gd name="connsiteY11" fmla="*/ 2416225 h 2416225"/>
              <a:gd name="connsiteX12" fmla="*/ 1209577 w 2879945"/>
              <a:gd name="connsiteY12" fmla="*/ 2416225 h 2416225"/>
              <a:gd name="connsiteX13" fmla="*/ 662387 w 2879945"/>
              <a:gd name="connsiteY13" fmla="*/ 2416225 h 2416225"/>
              <a:gd name="connsiteX14" fmla="*/ 0 w 2879945"/>
              <a:gd name="connsiteY14" fmla="*/ 2416225 h 2416225"/>
              <a:gd name="connsiteX15" fmla="*/ 0 w 2879945"/>
              <a:gd name="connsiteY15" fmla="*/ 1860493 h 2416225"/>
              <a:gd name="connsiteX16" fmla="*/ 0 w 2879945"/>
              <a:gd name="connsiteY16" fmla="*/ 1328924 h 2416225"/>
              <a:gd name="connsiteX17" fmla="*/ 0 w 2879945"/>
              <a:gd name="connsiteY17" fmla="*/ 749030 h 2416225"/>
              <a:gd name="connsiteX18" fmla="*/ 0 w 2879945"/>
              <a:gd name="connsiteY18" fmla="*/ 0 h 241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9945" h="2416225" fill="none" extrusionOk="0">
                <a:moveTo>
                  <a:pt x="0" y="0"/>
                </a:moveTo>
                <a:cubicBezTo>
                  <a:pt x="107462" y="-16402"/>
                  <a:pt x="339193" y="17416"/>
                  <a:pt x="489591" y="0"/>
                </a:cubicBezTo>
                <a:cubicBezTo>
                  <a:pt x="639989" y="-17416"/>
                  <a:pt x="780498" y="20859"/>
                  <a:pt x="1065580" y="0"/>
                </a:cubicBezTo>
                <a:cubicBezTo>
                  <a:pt x="1350662" y="-20859"/>
                  <a:pt x="1434795" y="11935"/>
                  <a:pt x="1583970" y="0"/>
                </a:cubicBezTo>
                <a:cubicBezTo>
                  <a:pt x="1733145" y="-11935"/>
                  <a:pt x="2040971" y="-15011"/>
                  <a:pt x="2217558" y="0"/>
                </a:cubicBezTo>
                <a:cubicBezTo>
                  <a:pt x="2394145" y="15011"/>
                  <a:pt x="2683967" y="-5113"/>
                  <a:pt x="2879945" y="0"/>
                </a:cubicBezTo>
                <a:cubicBezTo>
                  <a:pt x="2894739" y="147246"/>
                  <a:pt x="2872510" y="464839"/>
                  <a:pt x="2879945" y="628219"/>
                </a:cubicBezTo>
                <a:cubicBezTo>
                  <a:pt x="2887380" y="791599"/>
                  <a:pt x="2872814" y="1016394"/>
                  <a:pt x="2879945" y="1159788"/>
                </a:cubicBezTo>
                <a:cubicBezTo>
                  <a:pt x="2887076" y="1303182"/>
                  <a:pt x="2854573" y="1498742"/>
                  <a:pt x="2879945" y="1691358"/>
                </a:cubicBezTo>
                <a:cubicBezTo>
                  <a:pt x="2905318" y="1883974"/>
                  <a:pt x="2901315" y="2206638"/>
                  <a:pt x="2879945" y="2416225"/>
                </a:cubicBezTo>
                <a:cubicBezTo>
                  <a:pt x="2701899" y="2435781"/>
                  <a:pt x="2378687" y="2428735"/>
                  <a:pt x="2246357" y="2416225"/>
                </a:cubicBezTo>
                <a:cubicBezTo>
                  <a:pt x="2114027" y="2403715"/>
                  <a:pt x="1881603" y="2436713"/>
                  <a:pt x="1756766" y="2416225"/>
                </a:cubicBezTo>
                <a:cubicBezTo>
                  <a:pt x="1631929" y="2395737"/>
                  <a:pt x="1384137" y="2405385"/>
                  <a:pt x="1209577" y="2416225"/>
                </a:cubicBezTo>
                <a:cubicBezTo>
                  <a:pt x="1035017" y="2427065"/>
                  <a:pt x="772059" y="2408129"/>
                  <a:pt x="662387" y="2416225"/>
                </a:cubicBezTo>
                <a:cubicBezTo>
                  <a:pt x="552715" y="2424322"/>
                  <a:pt x="158929" y="2396189"/>
                  <a:pt x="0" y="2416225"/>
                </a:cubicBezTo>
                <a:cubicBezTo>
                  <a:pt x="12971" y="2295962"/>
                  <a:pt x="25282" y="2111089"/>
                  <a:pt x="0" y="1860493"/>
                </a:cubicBezTo>
                <a:cubicBezTo>
                  <a:pt x="-25282" y="1609897"/>
                  <a:pt x="4546" y="1530923"/>
                  <a:pt x="0" y="1328924"/>
                </a:cubicBezTo>
                <a:cubicBezTo>
                  <a:pt x="-4546" y="1126925"/>
                  <a:pt x="6075" y="896155"/>
                  <a:pt x="0" y="749030"/>
                </a:cubicBezTo>
                <a:cubicBezTo>
                  <a:pt x="-6075" y="601905"/>
                  <a:pt x="-25113" y="374365"/>
                  <a:pt x="0" y="0"/>
                </a:cubicBezTo>
                <a:close/>
              </a:path>
              <a:path w="2879945" h="2416225" stroke="0" extrusionOk="0">
                <a:moveTo>
                  <a:pt x="0" y="0"/>
                </a:moveTo>
                <a:cubicBezTo>
                  <a:pt x="257918" y="-15685"/>
                  <a:pt x="309292" y="-2606"/>
                  <a:pt x="518390" y="0"/>
                </a:cubicBezTo>
                <a:cubicBezTo>
                  <a:pt x="727488" y="2606"/>
                  <a:pt x="942841" y="2159"/>
                  <a:pt x="1094379" y="0"/>
                </a:cubicBezTo>
                <a:cubicBezTo>
                  <a:pt x="1245917" y="-2159"/>
                  <a:pt x="1463094" y="-16000"/>
                  <a:pt x="1612769" y="0"/>
                </a:cubicBezTo>
                <a:cubicBezTo>
                  <a:pt x="1762444" y="16000"/>
                  <a:pt x="1944459" y="-15157"/>
                  <a:pt x="2246357" y="0"/>
                </a:cubicBezTo>
                <a:cubicBezTo>
                  <a:pt x="2548255" y="15157"/>
                  <a:pt x="2726007" y="-17706"/>
                  <a:pt x="2879945" y="0"/>
                </a:cubicBezTo>
                <a:cubicBezTo>
                  <a:pt x="2859007" y="251045"/>
                  <a:pt x="2861984" y="397134"/>
                  <a:pt x="2879945" y="531570"/>
                </a:cubicBezTo>
                <a:cubicBezTo>
                  <a:pt x="2897907" y="666006"/>
                  <a:pt x="2905176" y="915868"/>
                  <a:pt x="2879945" y="1087301"/>
                </a:cubicBezTo>
                <a:cubicBezTo>
                  <a:pt x="2854714" y="1258734"/>
                  <a:pt x="2875449" y="1469294"/>
                  <a:pt x="2879945" y="1643033"/>
                </a:cubicBezTo>
                <a:cubicBezTo>
                  <a:pt x="2884441" y="1816772"/>
                  <a:pt x="2851812" y="2084449"/>
                  <a:pt x="2879945" y="2416225"/>
                </a:cubicBezTo>
                <a:cubicBezTo>
                  <a:pt x="2710759" y="2437347"/>
                  <a:pt x="2551916" y="2408891"/>
                  <a:pt x="2390354" y="2416225"/>
                </a:cubicBezTo>
                <a:cubicBezTo>
                  <a:pt x="2228792" y="2423559"/>
                  <a:pt x="2100683" y="2421747"/>
                  <a:pt x="1900764" y="2416225"/>
                </a:cubicBezTo>
                <a:cubicBezTo>
                  <a:pt x="1700845" y="2410704"/>
                  <a:pt x="1488331" y="2394151"/>
                  <a:pt x="1324775" y="2416225"/>
                </a:cubicBezTo>
                <a:cubicBezTo>
                  <a:pt x="1161219" y="2438299"/>
                  <a:pt x="912798" y="2396176"/>
                  <a:pt x="806385" y="2416225"/>
                </a:cubicBezTo>
                <a:cubicBezTo>
                  <a:pt x="699972" y="2436275"/>
                  <a:pt x="200722" y="2455052"/>
                  <a:pt x="0" y="2416225"/>
                </a:cubicBezTo>
                <a:cubicBezTo>
                  <a:pt x="12124" y="2239363"/>
                  <a:pt x="22907" y="1992638"/>
                  <a:pt x="0" y="1812169"/>
                </a:cubicBezTo>
                <a:cubicBezTo>
                  <a:pt x="-22907" y="1631700"/>
                  <a:pt x="22959" y="1401538"/>
                  <a:pt x="0" y="1208113"/>
                </a:cubicBezTo>
                <a:cubicBezTo>
                  <a:pt x="-22959" y="1014688"/>
                  <a:pt x="-7473" y="775537"/>
                  <a:pt x="0" y="628219"/>
                </a:cubicBezTo>
                <a:cubicBezTo>
                  <a:pt x="7473" y="480901"/>
                  <a:pt x="-22039" y="143566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078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F0FDC-AC17-05D6-4E0C-6E6EFEA4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430"/>
            <a:ext cx="10515600" cy="1137104"/>
          </a:xfrm>
        </p:spPr>
        <p:txBody>
          <a:bodyPr/>
          <a:lstStyle/>
          <a:p>
            <a:r>
              <a:rPr lang="cs-CZ" dirty="0"/>
              <a:t>KOLOBĚH BYTÍ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F1185-CAD2-2484-F052-BC7ACAE6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6427"/>
            <a:ext cx="10515600" cy="3580536"/>
          </a:xfrm>
        </p:spPr>
        <p:txBody>
          <a:bodyPr/>
          <a:lstStyle/>
          <a:p>
            <a:r>
              <a:rPr lang="cs-CZ" dirty="0"/>
              <a:t>Duše je nesmrtelná, neustále se převtěluje → </a:t>
            </a:r>
            <a:r>
              <a:rPr lang="cs-CZ" dirty="0">
                <a:solidFill>
                  <a:schemeClr val="accent2"/>
                </a:solidFill>
              </a:rPr>
              <a:t>reinkarnace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B042F3-FF1E-0133-FB8C-EE03A2DA4DB7}"/>
              </a:ext>
            </a:extLst>
          </p:cNvPr>
          <p:cNvSpPr txBox="1"/>
          <p:nvPr/>
        </p:nvSpPr>
        <p:spPr>
          <a:xfrm>
            <a:off x="838200" y="159553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Východní náboženství </a:t>
            </a:r>
            <a:r>
              <a:rPr lang="cs-CZ" sz="2400" dirty="0"/>
              <a:t>(např. buddhismus a hinduismus)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800760A-A86B-C5E1-2061-489F6540A021}"/>
              </a:ext>
            </a:extLst>
          </p:cNvPr>
          <p:cNvCxnSpPr>
            <a:cxnSpLocks/>
          </p:cNvCxnSpPr>
          <p:nvPr/>
        </p:nvCxnSpPr>
        <p:spPr>
          <a:xfrm>
            <a:off x="917462" y="2176550"/>
            <a:ext cx="8198546" cy="0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91EBB927-E773-0F70-A26C-2DD6B28F9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7462" y="3231698"/>
            <a:ext cx="4604366" cy="30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F0FDC-AC17-05D6-4E0C-6E6EFEA4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430"/>
            <a:ext cx="10515600" cy="1137104"/>
          </a:xfrm>
        </p:spPr>
        <p:txBody>
          <a:bodyPr/>
          <a:lstStyle/>
          <a:p>
            <a:r>
              <a:rPr lang="cs-CZ" dirty="0"/>
              <a:t>POSMRTNÝ 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F1185-CAD2-2484-F052-BC7ACAE6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6427"/>
            <a:ext cx="10515600" cy="3580536"/>
          </a:xfrm>
        </p:spPr>
        <p:txBody>
          <a:bodyPr/>
          <a:lstStyle/>
          <a:p>
            <a:r>
              <a:rPr lang="cs-CZ" dirty="0"/>
              <a:t>Duše je nesmrtelná, po opuštění fyzického těla se odebere za dalším životem do nebe, nebo do pekla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B042F3-FF1E-0133-FB8C-EE03A2DA4DB7}"/>
              </a:ext>
            </a:extLst>
          </p:cNvPr>
          <p:cNvSpPr txBox="1"/>
          <p:nvPr/>
        </p:nvSpPr>
        <p:spPr>
          <a:xfrm>
            <a:off x="838200" y="159553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Abrahámovská náboženství </a:t>
            </a:r>
            <a:r>
              <a:rPr lang="cs-CZ" sz="2400" dirty="0"/>
              <a:t>(např. křesťanství, islám a judaismus)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7C47A49-306F-EC0E-6855-ED48D1E27686}"/>
              </a:ext>
            </a:extLst>
          </p:cNvPr>
          <p:cNvCxnSpPr>
            <a:cxnSpLocks/>
          </p:cNvCxnSpPr>
          <p:nvPr/>
        </p:nvCxnSpPr>
        <p:spPr>
          <a:xfrm>
            <a:off x="917462" y="2176550"/>
            <a:ext cx="9728767" cy="0"/>
          </a:xfrm>
          <a:prstGeom prst="line">
            <a:avLst/>
          </a:prstGeom>
          <a:ln w="28575">
            <a:solidFill>
              <a:schemeClr val="accent2"/>
            </a:solidFill>
            <a:prstDash val="dash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B088CE1F-3956-7296-4547-A956C9C5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94" y="3211067"/>
            <a:ext cx="4011235" cy="3004554"/>
          </a:xfrm>
          <a:custGeom>
            <a:avLst/>
            <a:gdLst>
              <a:gd name="connsiteX0" fmla="*/ 0 w 4011235"/>
              <a:gd name="connsiteY0" fmla="*/ 0 h 3004554"/>
              <a:gd name="connsiteX1" fmla="*/ 708652 w 4011235"/>
              <a:gd name="connsiteY1" fmla="*/ 0 h 3004554"/>
              <a:gd name="connsiteX2" fmla="*/ 1296966 w 4011235"/>
              <a:gd name="connsiteY2" fmla="*/ 0 h 3004554"/>
              <a:gd name="connsiteX3" fmla="*/ 2045730 w 4011235"/>
              <a:gd name="connsiteY3" fmla="*/ 0 h 3004554"/>
              <a:gd name="connsiteX4" fmla="*/ 2754381 w 4011235"/>
              <a:gd name="connsiteY4" fmla="*/ 0 h 3004554"/>
              <a:gd name="connsiteX5" fmla="*/ 3422921 w 4011235"/>
              <a:gd name="connsiteY5" fmla="*/ 0 h 3004554"/>
              <a:gd name="connsiteX6" fmla="*/ 4011235 w 4011235"/>
              <a:gd name="connsiteY6" fmla="*/ 0 h 3004554"/>
              <a:gd name="connsiteX7" fmla="*/ 4011235 w 4011235"/>
              <a:gd name="connsiteY7" fmla="*/ 661002 h 3004554"/>
              <a:gd name="connsiteX8" fmla="*/ 4011235 w 4011235"/>
              <a:gd name="connsiteY8" fmla="*/ 1291958 h 3004554"/>
              <a:gd name="connsiteX9" fmla="*/ 4011235 w 4011235"/>
              <a:gd name="connsiteY9" fmla="*/ 1922915 h 3004554"/>
              <a:gd name="connsiteX10" fmla="*/ 4011235 w 4011235"/>
              <a:gd name="connsiteY10" fmla="*/ 2463734 h 3004554"/>
              <a:gd name="connsiteX11" fmla="*/ 4011235 w 4011235"/>
              <a:gd name="connsiteY11" fmla="*/ 3004554 h 3004554"/>
              <a:gd name="connsiteX12" fmla="*/ 3342696 w 4011235"/>
              <a:gd name="connsiteY12" fmla="*/ 3004554 h 3004554"/>
              <a:gd name="connsiteX13" fmla="*/ 2674157 w 4011235"/>
              <a:gd name="connsiteY13" fmla="*/ 3004554 h 3004554"/>
              <a:gd name="connsiteX14" fmla="*/ 2045730 w 4011235"/>
              <a:gd name="connsiteY14" fmla="*/ 3004554 h 3004554"/>
              <a:gd name="connsiteX15" fmla="*/ 1497528 w 4011235"/>
              <a:gd name="connsiteY15" fmla="*/ 3004554 h 3004554"/>
              <a:gd name="connsiteX16" fmla="*/ 748764 w 4011235"/>
              <a:gd name="connsiteY16" fmla="*/ 3004554 h 3004554"/>
              <a:gd name="connsiteX17" fmla="*/ 0 w 4011235"/>
              <a:gd name="connsiteY17" fmla="*/ 3004554 h 3004554"/>
              <a:gd name="connsiteX18" fmla="*/ 0 w 4011235"/>
              <a:gd name="connsiteY18" fmla="*/ 2343552 h 3004554"/>
              <a:gd name="connsiteX19" fmla="*/ 0 w 4011235"/>
              <a:gd name="connsiteY19" fmla="*/ 1712596 h 3004554"/>
              <a:gd name="connsiteX20" fmla="*/ 0 w 4011235"/>
              <a:gd name="connsiteY20" fmla="*/ 1081639 h 3004554"/>
              <a:gd name="connsiteX21" fmla="*/ 0 w 4011235"/>
              <a:gd name="connsiteY21" fmla="*/ 0 h 300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11235" h="3004554" fill="none" extrusionOk="0">
                <a:moveTo>
                  <a:pt x="0" y="0"/>
                </a:moveTo>
                <a:cubicBezTo>
                  <a:pt x="351076" y="-16387"/>
                  <a:pt x="527668" y="21944"/>
                  <a:pt x="708652" y="0"/>
                </a:cubicBezTo>
                <a:cubicBezTo>
                  <a:pt x="889636" y="-21944"/>
                  <a:pt x="1174175" y="-22189"/>
                  <a:pt x="1296966" y="0"/>
                </a:cubicBezTo>
                <a:cubicBezTo>
                  <a:pt x="1419757" y="22189"/>
                  <a:pt x="1719141" y="19644"/>
                  <a:pt x="2045730" y="0"/>
                </a:cubicBezTo>
                <a:cubicBezTo>
                  <a:pt x="2372319" y="-19644"/>
                  <a:pt x="2583349" y="-26217"/>
                  <a:pt x="2754381" y="0"/>
                </a:cubicBezTo>
                <a:cubicBezTo>
                  <a:pt x="2925413" y="26217"/>
                  <a:pt x="3275180" y="-16470"/>
                  <a:pt x="3422921" y="0"/>
                </a:cubicBezTo>
                <a:cubicBezTo>
                  <a:pt x="3570662" y="16470"/>
                  <a:pt x="3770230" y="11616"/>
                  <a:pt x="4011235" y="0"/>
                </a:cubicBezTo>
                <a:cubicBezTo>
                  <a:pt x="3999713" y="217711"/>
                  <a:pt x="3999571" y="503229"/>
                  <a:pt x="4011235" y="661002"/>
                </a:cubicBezTo>
                <a:cubicBezTo>
                  <a:pt x="4022899" y="818775"/>
                  <a:pt x="4034089" y="1097314"/>
                  <a:pt x="4011235" y="1291958"/>
                </a:cubicBezTo>
                <a:cubicBezTo>
                  <a:pt x="3988381" y="1486602"/>
                  <a:pt x="4038366" y="1677929"/>
                  <a:pt x="4011235" y="1922915"/>
                </a:cubicBezTo>
                <a:cubicBezTo>
                  <a:pt x="3984104" y="2167901"/>
                  <a:pt x="4009326" y="2310043"/>
                  <a:pt x="4011235" y="2463734"/>
                </a:cubicBezTo>
                <a:cubicBezTo>
                  <a:pt x="4013144" y="2617425"/>
                  <a:pt x="4022165" y="2873485"/>
                  <a:pt x="4011235" y="3004554"/>
                </a:cubicBezTo>
                <a:cubicBezTo>
                  <a:pt x="3822338" y="2974303"/>
                  <a:pt x="3663691" y="2987574"/>
                  <a:pt x="3342696" y="3004554"/>
                </a:cubicBezTo>
                <a:cubicBezTo>
                  <a:pt x="3021701" y="3021534"/>
                  <a:pt x="2814155" y="3003672"/>
                  <a:pt x="2674157" y="3004554"/>
                </a:cubicBezTo>
                <a:cubicBezTo>
                  <a:pt x="2534159" y="3005436"/>
                  <a:pt x="2189122" y="2974315"/>
                  <a:pt x="2045730" y="3004554"/>
                </a:cubicBezTo>
                <a:cubicBezTo>
                  <a:pt x="1902338" y="3034793"/>
                  <a:pt x="1660292" y="2984217"/>
                  <a:pt x="1497528" y="3004554"/>
                </a:cubicBezTo>
                <a:cubicBezTo>
                  <a:pt x="1334764" y="3024891"/>
                  <a:pt x="1053348" y="3020976"/>
                  <a:pt x="748764" y="3004554"/>
                </a:cubicBezTo>
                <a:cubicBezTo>
                  <a:pt x="444180" y="2988132"/>
                  <a:pt x="161490" y="2994076"/>
                  <a:pt x="0" y="3004554"/>
                </a:cubicBezTo>
                <a:cubicBezTo>
                  <a:pt x="9430" y="2844713"/>
                  <a:pt x="25979" y="2563815"/>
                  <a:pt x="0" y="2343552"/>
                </a:cubicBezTo>
                <a:cubicBezTo>
                  <a:pt x="-25979" y="2123289"/>
                  <a:pt x="4823" y="1927614"/>
                  <a:pt x="0" y="1712596"/>
                </a:cubicBezTo>
                <a:cubicBezTo>
                  <a:pt x="-4823" y="1497578"/>
                  <a:pt x="-12562" y="1226643"/>
                  <a:pt x="0" y="1081639"/>
                </a:cubicBezTo>
                <a:cubicBezTo>
                  <a:pt x="12562" y="936635"/>
                  <a:pt x="-51178" y="344261"/>
                  <a:pt x="0" y="0"/>
                </a:cubicBezTo>
                <a:close/>
              </a:path>
              <a:path w="4011235" h="3004554" stroke="0" extrusionOk="0">
                <a:moveTo>
                  <a:pt x="0" y="0"/>
                </a:moveTo>
                <a:cubicBezTo>
                  <a:pt x="207856" y="24992"/>
                  <a:pt x="387969" y="32940"/>
                  <a:pt x="708652" y="0"/>
                </a:cubicBezTo>
                <a:cubicBezTo>
                  <a:pt x="1029335" y="-32940"/>
                  <a:pt x="1263149" y="-26211"/>
                  <a:pt x="1457415" y="0"/>
                </a:cubicBezTo>
                <a:cubicBezTo>
                  <a:pt x="1651681" y="26211"/>
                  <a:pt x="1961495" y="-13546"/>
                  <a:pt x="2166067" y="0"/>
                </a:cubicBezTo>
                <a:cubicBezTo>
                  <a:pt x="2370639" y="13546"/>
                  <a:pt x="2553620" y="23309"/>
                  <a:pt x="2794494" y="0"/>
                </a:cubicBezTo>
                <a:cubicBezTo>
                  <a:pt x="3035368" y="-23309"/>
                  <a:pt x="3579071" y="-45777"/>
                  <a:pt x="4011235" y="0"/>
                </a:cubicBezTo>
                <a:cubicBezTo>
                  <a:pt x="4015744" y="164687"/>
                  <a:pt x="4027895" y="423656"/>
                  <a:pt x="4011235" y="540820"/>
                </a:cubicBezTo>
                <a:cubicBezTo>
                  <a:pt x="3994575" y="657984"/>
                  <a:pt x="4002240" y="956495"/>
                  <a:pt x="4011235" y="1111685"/>
                </a:cubicBezTo>
                <a:cubicBezTo>
                  <a:pt x="4020230" y="1266876"/>
                  <a:pt x="4015408" y="1389814"/>
                  <a:pt x="4011235" y="1652505"/>
                </a:cubicBezTo>
                <a:cubicBezTo>
                  <a:pt x="4007062" y="1915196"/>
                  <a:pt x="3990820" y="2076199"/>
                  <a:pt x="4011235" y="2193324"/>
                </a:cubicBezTo>
                <a:cubicBezTo>
                  <a:pt x="4031650" y="2310449"/>
                  <a:pt x="4023345" y="2672616"/>
                  <a:pt x="4011235" y="3004554"/>
                </a:cubicBezTo>
                <a:cubicBezTo>
                  <a:pt x="3786198" y="2980616"/>
                  <a:pt x="3629404" y="2996775"/>
                  <a:pt x="3262471" y="3004554"/>
                </a:cubicBezTo>
                <a:cubicBezTo>
                  <a:pt x="2895538" y="3012333"/>
                  <a:pt x="2804302" y="2981155"/>
                  <a:pt x="2634044" y="3004554"/>
                </a:cubicBezTo>
                <a:cubicBezTo>
                  <a:pt x="2463786" y="3027953"/>
                  <a:pt x="2147941" y="3036205"/>
                  <a:pt x="1925393" y="3004554"/>
                </a:cubicBezTo>
                <a:cubicBezTo>
                  <a:pt x="1702845" y="2972903"/>
                  <a:pt x="1527961" y="3035385"/>
                  <a:pt x="1216741" y="3004554"/>
                </a:cubicBezTo>
                <a:cubicBezTo>
                  <a:pt x="905521" y="2973723"/>
                  <a:pt x="484434" y="2979542"/>
                  <a:pt x="0" y="3004554"/>
                </a:cubicBezTo>
                <a:cubicBezTo>
                  <a:pt x="-12008" y="2791193"/>
                  <a:pt x="-13939" y="2641748"/>
                  <a:pt x="0" y="2493780"/>
                </a:cubicBezTo>
                <a:cubicBezTo>
                  <a:pt x="13939" y="2345812"/>
                  <a:pt x="-9142" y="2101044"/>
                  <a:pt x="0" y="1862823"/>
                </a:cubicBezTo>
                <a:cubicBezTo>
                  <a:pt x="9142" y="1624602"/>
                  <a:pt x="25185" y="1554071"/>
                  <a:pt x="0" y="1291958"/>
                </a:cubicBezTo>
                <a:cubicBezTo>
                  <a:pt x="-25185" y="1029846"/>
                  <a:pt x="-22685" y="955689"/>
                  <a:pt x="0" y="721093"/>
                </a:cubicBezTo>
                <a:cubicBezTo>
                  <a:pt x="22685" y="486497"/>
                  <a:pt x="-24467" y="181683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5376326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C4033F-4549-CB30-A28C-3E64482D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62" y="3612308"/>
            <a:ext cx="5286375" cy="3067050"/>
          </a:xfrm>
          <a:custGeom>
            <a:avLst/>
            <a:gdLst>
              <a:gd name="connsiteX0" fmla="*/ 0 w 5286375"/>
              <a:gd name="connsiteY0" fmla="*/ 0 h 3067050"/>
              <a:gd name="connsiteX1" fmla="*/ 607933 w 5286375"/>
              <a:gd name="connsiteY1" fmla="*/ 0 h 3067050"/>
              <a:gd name="connsiteX2" fmla="*/ 1215866 w 5286375"/>
              <a:gd name="connsiteY2" fmla="*/ 0 h 3067050"/>
              <a:gd name="connsiteX3" fmla="*/ 1718072 w 5286375"/>
              <a:gd name="connsiteY3" fmla="*/ 0 h 3067050"/>
              <a:gd name="connsiteX4" fmla="*/ 2484596 w 5286375"/>
              <a:gd name="connsiteY4" fmla="*/ 0 h 3067050"/>
              <a:gd name="connsiteX5" fmla="*/ 3039666 w 5286375"/>
              <a:gd name="connsiteY5" fmla="*/ 0 h 3067050"/>
              <a:gd name="connsiteX6" fmla="*/ 3753326 w 5286375"/>
              <a:gd name="connsiteY6" fmla="*/ 0 h 3067050"/>
              <a:gd name="connsiteX7" fmla="*/ 4361259 w 5286375"/>
              <a:gd name="connsiteY7" fmla="*/ 0 h 3067050"/>
              <a:gd name="connsiteX8" fmla="*/ 5286375 w 5286375"/>
              <a:gd name="connsiteY8" fmla="*/ 0 h 3067050"/>
              <a:gd name="connsiteX9" fmla="*/ 5286375 w 5286375"/>
              <a:gd name="connsiteY9" fmla="*/ 582740 h 3067050"/>
              <a:gd name="connsiteX10" fmla="*/ 5286375 w 5286375"/>
              <a:gd name="connsiteY10" fmla="*/ 1226820 h 3067050"/>
              <a:gd name="connsiteX11" fmla="*/ 5286375 w 5286375"/>
              <a:gd name="connsiteY11" fmla="*/ 1870901 h 3067050"/>
              <a:gd name="connsiteX12" fmla="*/ 5286375 w 5286375"/>
              <a:gd name="connsiteY12" fmla="*/ 2392299 h 3067050"/>
              <a:gd name="connsiteX13" fmla="*/ 5286375 w 5286375"/>
              <a:gd name="connsiteY13" fmla="*/ 3067050 h 3067050"/>
              <a:gd name="connsiteX14" fmla="*/ 4572714 w 5286375"/>
              <a:gd name="connsiteY14" fmla="*/ 3067050 h 3067050"/>
              <a:gd name="connsiteX15" fmla="*/ 3806190 w 5286375"/>
              <a:gd name="connsiteY15" fmla="*/ 3067050 h 3067050"/>
              <a:gd name="connsiteX16" fmla="*/ 3145393 w 5286375"/>
              <a:gd name="connsiteY16" fmla="*/ 3067050 h 3067050"/>
              <a:gd name="connsiteX17" fmla="*/ 2537460 w 5286375"/>
              <a:gd name="connsiteY17" fmla="*/ 3067050 h 3067050"/>
              <a:gd name="connsiteX18" fmla="*/ 1876663 w 5286375"/>
              <a:gd name="connsiteY18" fmla="*/ 3067050 h 3067050"/>
              <a:gd name="connsiteX19" fmla="*/ 1374458 w 5286375"/>
              <a:gd name="connsiteY19" fmla="*/ 3067050 h 3067050"/>
              <a:gd name="connsiteX20" fmla="*/ 766524 w 5286375"/>
              <a:gd name="connsiteY20" fmla="*/ 3067050 h 3067050"/>
              <a:gd name="connsiteX21" fmla="*/ 0 w 5286375"/>
              <a:gd name="connsiteY21" fmla="*/ 3067050 h 3067050"/>
              <a:gd name="connsiteX22" fmla="*/ 0 w 5286375"/>
              <a:gd name="connsiteY22" fmla="*/ 2514981 h 3067050"/>
              <a:gd name="connsiteX23" fmla="*/ 0 w 5286375"/>
              <a:gd name="connsiteY23" fmla="*/ 1901571 h 3067050"/>
              <a:gd name="connsiteX24" fmla="*/ 0 w 5286375"/>
              <a:gd name="connsiteY24" fmla="*/ 1257490 h 3067050"/>
              <a:gd name="connsiteX25" fmla="*/ 0 w 5286375"/>
              <a:gd name="connsiteY25" fmla="*/ 736092 h 3067050"/>
              <a:gd name="connsiteX26" fmla="*/ 0 w 5286375"/>
              <a:gd name="connsiteY26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86375" h="3067050" fill="none" extrusionOk="0">
                <a:moveTo>
                  <a:pt x="0" y="0"/>
                </a:moveTo>
                <a:cubicBezTo>
                  <a:pt x="196106" y="-19862"/>
                  <a:pt x="349370" y="-2526"/>
                  <a:pt x="607933" y="0"/>
                </a:cubicBezTo>
                <a:cubicBezTo>
                  <a:pt x="866496" y="2526"/>
                  <a:pt x="999765" y="-11796"/>
                  <a:pt x="1215866" y="0"/>
                </a:cubicBezTo>
                <a:cubicBezTo>
                  <a:pt x="1431967" y="11796"/>
                  <a:pt x="1534525" y="-13975"/>
                  <a:pt x="1718072" y="0"/>
                </a:cubicBezTo>
                <a:cubicBezTo>
                  <a:pt x="1901619" y="13975"/>
                  <a:pt x="2273688" y="-32876"/>
                  <a:pt x="2484596" y="0"/>
                </a:cubicBezTo>
                <a:cubicBezTo>
                  <a:pt x="2695504" y="32876"/>
                  <a:pt x="2818269" y="-1112"/>
                  <a:pt x="3039666" y="0"/>
                </a:cubicBezTo>
                <a:cubicBezTo>
                  <a:pt x="3261063" y="1112"/>
                  <a:pt x="3501491" y="-28114"/>
                  <a:pt x="3753326" y="0"/>
                </a:cubicBezTo>
                <a:cubicBezTo>
                  <a:pt x="4005161" y="28114"/>
                  <a:pt x="4186662" y="25357"/>
                  <a:pt x="4361259" y="0"/>
                </a:cubicBezTo>
                <a:cubicBezTo>
                  <a:pt x="4535856" y="-25357"/>
                  <a:pt x="4918403" y="-10364"/>
                  <a:pt x="5286375" y="0"/>
                </a:cubicBezTo>
                <a:cubicBezTo>
                  <a:pt x="5313659" y="199424"/>
                  <a:pt x="5278139" y="351098"/>
                  <a:pt x="5286375" y="582740"/>
                </a:cubicBezTo>
                <a:cubicBezTo>
                  <a:pt x="5294611" y="814382"/>
                  <a:pt x="5300041" y="991372"/>
                  <a:pt x="5286375" y="1226820"/>
                </a:cubicBezTo>
                <a:cubicBezTo>
                  <a:pt x="5272709" y="1462268"/>
                  <a:pt x="5265881" y="1568885"/>
                  <a:pt x="5286375" y="1870901"/>
                </a:cubicBezTo>
                <a:cubicBezTo>
                  <a:pt x="5306869" y="2172917"/>
                  <a:pt x="5294315" y="2283127"/>
                  <a:pt x="5286375" y="2392299"/>
                </a:cubicBezTo>
                <a:cubicBezTo>
                  <a:pt x="5278435" y="2501471"/>
                  <a:pt x="5286361" y="2749226"/>
                  <a:pt x="5286375" y="3067050"/>
                </a:cubicBezTo>
                <a:cubicBezTo>
                  <a:pt x="5032887" y="3050295"/>
                  <a:pt x="4796870" y="3056214"/>
                  <a:pt x="4572714" y="3067050"/>
                </a:cubicBezTo>
                <a:cubicBezTo>
                  <a:pt x="4348558" y="3077886"/>
                  <a:pt x="4038403" y="3063337"/>
                  <a:pt x="3806190" y="3067050"/>
                </a:cubicBezTo>
                <a:cubicBezTo>
                  <a:pt x="3573977" y="3070763"/>
                  <a:pt x="3417391" y="3047804"/>
                  <a:pt x="3145393" y="3067050"/>
                </a:cubicBezTo>
                <a:cubicBezTo>
                  <a:pt x="2873395" y="3086296"/>
                  <a:pt x="2741373" y="3070012"/>
                  <a:pt x="2537460" y="3067050"/>
                </a:cubicBezTo>
                <a:cubicBezTo>
                  <a:pt x="2333547" y="3064088"/>
                  <a:pt x="2053397" y="3082156"/>
                  <a:pt x="1876663" y="3067050"/>
                </a:cubicBezTo>
                <a:cubicBezTo>
                  <a:pt x="1699929" y="3051944"/>
                  <a:pt x="1597489" y="3058674"/>
                  <a:pt x="1374458" y="3067050"/>
                </a:cubicBezTo>
                <a:cubicBezTo>
                  <a:pt x="1151428" y="3075426"/>
                  <a:pt x="1029239" y="3084432"/>
                  <a:pt x="766524" y="3067050"/>
                </a:cubicBezTo>
                <a:cubicBezTo>
                  <a:pt x="503809" y="3049668"/>
                  <a:pt x="358177" y="3062005"/>
                  <a:pt x="0" y="3067050"/>
                </a:cubicBezTo>
                <a:cubicBezTo>
                  <a:pt x="-17089" y="2880838"/>
                  <a:pt x="-26996" y="2653455"/>
                  <a:pt x="0" y="2514981"/>
                </a:cubicBezTo>
                <a:cubicBezTo>
                  <a:pt x="26996" y="2376507"/>
                  <a:pt x="17852" y="2069965"/>
                  <a:pt x="0" y="1901571"/>
                </a:cubicBezTo>
                <a:cubicBezTo>
                  <a:pt x="-17852" y="1733177"/>
                  <a:pt x="-29135" y="1389858"/>
                  <a:pt x="0" y="1257490"/>
                </a:cubicBezTo>
                <a:cubicBezTo>
                  <a:pt x="29135" y="1125122"/>
                  <a:pt x="4368" y="957390"/>
                  <a:pt x="0" y="736092"/>
                </a:cubicBezTo>
                <a:cubicBezTo>
                  <a:pt x="-4368" y="514794"/>
                  <a:pt x="26949" y="355498"/>
                  <a:pt x="0" y="0"/>
                </a:cubicBezTo>
                <a:close/>
              </a:path>
              <a:path w="5286375" h="3067050" stroke="0" extrusionOk="0">
                <a:moveTo>
                  <a:pt x="0" y="0"/>
                </a:moveTo>
                <a:cubicBezTo>
                  <a:pt x="134022" y="-21372"/>
                  <a:pt x="285193" y="-3921"/>
                  <a:pt x="502206" y="0"/>
                </a:cubicBezTo>
                <a:cubicBezTo>
                  <a:pt x="719219" y="3921"/>
                  <a:pt x="923495" y="24424"/>
                  <a:pt x="1268730" y="0"/>
                </a:cubicBezTo>
                <a:cubicBezTo>
                  <a:pt x="1613965" y="-24424"/>
                  <a:pt x="1572385" y="-21770"/>
                  <a:pt x="1823799" y="0"/>
                </a:cubicBezTo>
                <a:cubicBezTo>
                  <a:pt x="2075213" y="21770"/>
                  <a:pt x="2184609" y="-16574"/>
                  <a:pt x="2431733" y="0"/>
                </a:cubicBezTo>
                <a:cubicBezTo>
                  <a:pt x="2678857" y="16574"/>
                  <a:pt x="2898639" y="-26997"/>
                  <a:pt x="3198257" y="0"/>
                </a:cubicBezTo>
                <a:cubicBezTo>
                  <a:pt x="3497875" y="26997"/>
                  <a:pt x="3805858" y="-12172"/>
                  <a:pt x="3964781" y="0"/>
                </a:cubicBezTo>
                <a:cubicBezTo>
                  <a:pt x="4123704" y="12172"/>
                  <a:pt x="4273227" y="-19328"/>
                  <a:pt x="4466987" y="0"/>
                </a:cubicBezTo>
                <a:cubicBezTo>
                  <a:pt x="4660747" y="19328"/>
                  <a:pt x="4905445" y="17825"/>
                  <a:pt x="5286375" y="0"/>
                </a:cubicBezTo>
                <a:cubicBezTo>
                  <a:pt x="5254234" y="155221"/>
                  <a:pt x="5293317" y="447120"/>
                  <a:pt x="5286375" y="674751"/>
                </a:cubicBezTo>
                <a:cubicBezTo>
                  <a:pt x="5279433" y="902382"/>
                  <a:pt x="5271946" y="1021449"/>
                  <a:pt x="5286375" y="1257491"/>
                </a:cubicBezTo>
                <a:cubicBezTo>
                  <a:pt x="5300804" y="1493533"/>
                  <a:pt x="5299431" y="1604199"/>
                  <a:pt x="5286375" y="1901571"/>
                </a:cubicBezTo>
                <a:cubicBezTo>
                  <a:pt x="5273319" y="2198943"/>
                  <a:pt x="5239611" y="2665308"/>
                  <a:pt x="5286375" y="3067050"/>
                </a:cubicBezTo>
                <a:cubicBezTo>
                  <a:pt x="5115872" y="3085034"/>
                  <a:pt x="4962957" y="3053011"/>
                  <a:pt x="4784169" y="3067050"/>
                </a:cubicBezTo>
                <a:cubicBezTo>
                  <a:pt x="4605381" y="3081089"/>
                  <a:pt x="4348479" y="3088639"/>
                  <a:pt x="4070509" y="3067050"/>
                </a:cubicBezTo>
                <a:cubicBezTo>
                  <a:pt x="3792539" y="3045461"/>
                  <a:pt x="3610866" y="3075865"/>
                  <a:pt x="3409712" y="3067050"/>
                </a:cubicBezTo>
                <a:cubicBezTo>
                  <a:pt x="3208558" y="3058235"/>
                  <a:pt x="3112679" y="3072739"/>
                  <a:pt x="2907506" y="3067050"/>
                </a:cubicBezTo>
                <a:cubicBezTo>
                  <a:pt x="2702333" y="3061361"/>
                  <a:pt x="2443333" y="3086175"/>
                  <a:pt x="2193846" y="3067050"/>
                </a:cubicBezTo>
                <a:cubicBezTo>
                  <a:pt x="1944359" y="3047925"/>
                  <a:pt x="1694004" y="3063225"/>
                  <a:pt x="1480185" y="3067050"/>
                </a:cubicBezTo>
                <a:cubicBezTo>
                  <a:pt x="1266366" y="3070875"/>
                  <a:pt x="1139832" y="3045689"/>
                  <a:pt x="819388" y="3067050"/>
                </a:cubicBezTo>
                <a:cubicBezTo>
                  <a:pt x="498944" y="3088411"/>
                  <a:pt x="217233" y="3105878"/>
                  <a:pt x="0" y="3067050"/>
                </a:cubicBezTo>
                <a:cubicBezTo>
                  <a:pt x="-19396" y="2891429"/>
                  <a:pt x="8927" y="2680354"/>
                  <a:pt x="0" y="2545652"/>
                </a:cubicBezTo>
                <a:cubicBezTo>
                  <a:pt x="-8927" y="2410950"/>
                  <a:pt x="-17285" y="2043800"/>
                  <a:pt x="0" y="1901571"/>
                </a:cubicBezTo>
                <a:cubicBezTo>
                  <a:pt x="17285" y="1759342"/>
                  <a:pt x="-24901" y="1387936"/>
                  <a:pt x="0" y="1257490"/>
                </a:cubicBezTo>
                <a:cubicBezTo>
                  <a:pt x="24901" y="1127044"/>
                  <a:pt x="-995" y="846676"/>
                  <a:pt x="0" y="613410"/>
                </a:cubicBezTo>
                <a:cubicBezTo>
                  <a:pt x="995" y="380144"/>
                  <a:pt x="29870" y="158894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816362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295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BDC8A-2819-166F-7A69-AEE0CEAE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AEE34-15A6-C28F-ABA4-D7E9ABB4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https://is.muni.cz/el/fss/jaro2013/PSY260/um/Pozdni_stari_a_smrt_2013.pdf</a:t>
            </a:r>
            <a:endParaRPr lang="cs-CZ" dirty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https://www.shanti.cz/blog/co-se-deje-s-dusi-po-smrti/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5" name="Obrázek 4" descr="Červený a žlutý elektrický zástrčka">
            <a:extLst>
              <a:ext uri="{FF2B5EF4-FFF2-40B4-BE49-F238E27FC236}">
                <a16:creationId xmlns:a16="http://schemas.microsoft.com/office/drawing/2014/main" id="{0198BB8D-4109-8BBB-F51C-C72A376CB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03" y="2747153"/>
            <a:ext cx="7640993" cy="50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253</Words>
  <Application>Microsoft Office PowerPoint</Application>
  <PresentationFormat>Širokoúhlá obrazovka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Stáří, Co bude po smrti?</vt:lpstr>
      <vt:lpstr>VĚDY</vt:lpstr>
      <vt:lpstr>STÁŘÍ</vt:lpstr>
      <vt:lpstr>Po smrti (POST FINEM)</vt:lpstr>
      <vt:lpstr>CO SE DĚJE S DUŠÍ PO SMRTI ?</vt:lpstr>
      <vt:lpstr>ABSOLUTNÍ KONEC</vt:lpstr>
      <vt:lpstr>KOLOBĚH BYTÍ</vt:lpstr>
      <vt:lpstr>POSMRTNÝ ŽIVOT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Stáří, Co bude po smrti?</dc:title>
  <dc:creator>Adéla Císařová</dc:creator>
  <cp:lastModifiedBy>Adéla Císařová</cp:lastModifiedBy>
  <cp:revision>1</cp:revision>
  <dcterms:created xsi:type="dcterms:W3CDTF">2023-11-01T21:34:36Z</dcterms:created>
  <dcterms:modified xsi:type="dcterms:W3CDTF">2024-01-04T17:56:06Z</dcterms:modified>
</cp:coreProperties>
</file>