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9" r:id="rId4"/>
    <p:sldId id="260" r:id="rId5"/>
    <p:sldId id="261" r:id="rId6"/>
    <p:sldId id="262" r:id="rId7"/>
    <p:sldId id="264" r:id="rId8"/>
    <p:sldId id="257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995645-19C2-4871-8352-2C17AE54C993}" v="13" dt="2023-03-02T15:08:29.177"/>
    <p1510:client id="{3255051C-FE8A-47F5-8FBD-473678BD20C2}" v="81" dt="2023-03-04T07:39:50.962"/>
    <p1510:client id="{598A50FA-62D5-4E12-B88E-F3C4BF6F8E0C}" v="5" dt="2023-03-14T15:36:20.359"/>
    <p1510:client id="{69480122-380D-4E29-8684-0A6F4DE69328}" v="25" dt="2023-03-13T14:20:27.169"/>
    <p1510:client id="{7741AA28-58B6-41B8-81D8-BC8A4C383318}" v="316" dt="2023-03-13T14:45:45.944"/>
    <p1510:client id="{8DA788E0-D615-4D9A-9A6E-0E50D88F64E0}" v="66" dt="2023-03-13T14:57:50.135"/>
    <p1510:client id="{9DDAB625-0AAB-4D32-AA41-14F2F0BB6590}" v="14" dt="2023-04-13T15:56:10.175"/>
    <p1510:client id="{9EE8FFD5-17B3-4092-B44D-9369667CF69A}" v="45" dt="2023-03-23T16:07:58.458"/>
    <p1510:client id="{9FCF4A19-71B7-4A90-8D66-A14311B8755D}" v="117" dt="2023-03-03T12:43:47.652"/>
    <p1510:client id="{A6AB8C3E-C833-4A0F-A1B0-196786EDC9F1}" v="582" dt="2023-03-02T16:30:34.708"/>
    <p1510:client id="{B1034053-4822-420A-A471-8BEBB45FB606}" v="33" dt="2023-03-13T14:16:17.082"/>
    <p1510:client id="{BB782F2B-1F59-472D-B9C3-9ADFB4CF9419}" v="74" dt="2023-04-24T13:20:59.001"/>
    <p1510:client id="{F7DED825-7DF3-4B1F-A100-72EB2C44CB78}" v="7" dt="2023-04-13T15:58:48.880"/>
    <p1510:client id="{FB0F6D0E-D26A-4B7A-A17A-9619F42803A3}" v="14" dt="2023-04-13T16:11:50.335"/>
    <p1510:client id="{FB804EB0-D922-4F46-B8F2-078B266944AE}" v="32" dt="2023-04-24T13:27:38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askova Viktorie" userId="S::z-tomasv16v@office365.zsvotice.cz::d46a1e95-2a13-4aef-b783-ab26f38e1fcd" providerId="AD" clId="Web-{0D995645-19C2-4871-8352-2C17AE54C993}"/>
    <pc:docChg chg="modSld">
      <pc:chgData name="Tomaskova Viktorie" userId="S::z-tomasv16v@office365.zsvotice.cz::d46a1e95-2a13-4aef-b783-ab26f38e1fcd" providerId="AD" clId="Web-{0D995645-19C2-4871-8352-2C17AE54C993}" dt="2023-03-02T15:08:29.177" v="11"/>
      <pc:docMkLst>
        <pc:docMk/>
      </pc:docMkLst>
      <pc:sldChg chg="addSp modSp mod setBg addAnim setClrOvrMap">
        <pc:chgData name="Tomaskova Viktorie" userId="S::z-tomasv16v@office365.zsvotice.cz::d46a1e95-2a13-4aef-b783-ab26f38e1fcd" providerId="AD" clId="Web-{0D995645-19C2-4871-8352-2C17AE54C993}" dt="2023-03-02T15:08:29.177" v="11"/>
        <pc:sldMkLst>
          <pc:docMk/>
          <pc:sldMk cId="3799523001" sldId="256"/>
        </pc:sldMkLst>
        <pc:spChg chg="mod">
          <ac:chgData name="Tomaskova Viktorie" userId="S::z-tomasv16v@office365.zsvotice.cz::d46a1e95-2a13-4aef-b783-ab26f38e1fcd" providerId="AD" clId="Web-{0D995645-19C2-4871-8352-2C17AE54C993}" dt="2023-03-02T15:08:29.177" v="10"/>
          <ac:spMkLst>
            <pc:docMk/>
            <pc:sldMk cId="3799523001" sldId="256"/>
            <ac:spMk id="2" creationId="{00000000-0000-0000-0000-000000000000}"/>
          </ac:spMkLst>
        </pc:spChg>
        <pc:spChg chg="mod">
          <ac:chgData name="Tomaskova Viktorie" userId="S::z-tomasv16v@office365.zsvotice.cz::d46a1e95-2a13-4aef-b783-ab26f38e1fcd" providerId="AD" clId="Web-{0D995645-19C2-4871-8352-2C17AE54C993}" dt="2023-03-02T15:08:29.177" v="10"/>
          <ac:spMkLst>
            <pc:docMk/>
            <pc:sldMk cId="3799523001" sldId="256"/>
            <ac:spMk id="3" creationId="{00000000-0000-0000-0000-000000000000}"/>
          </ac:spMkLst>
        </pc:spChg>
        <pc:spChg chg="add">
          <ac:chgData name="Tomaskova Viktorie" userId="S::z-tomasv16v@office365.zsvotice.cz::d46a1e95-2a13-4aef-b783-ab26f38e1fcd" providerId="AD" clId="Web-{0D995645-19C2-4871-8352-2C17AE54C993}" dt="2023-03-02T15:08:29.177" v="10"/>
          <ac:spMkLst>
            <pc:docMk/>
            <pc:sldMk cId="3799523001" sldId="256"/>
            <ac:spMk id="9" creationId="{71B2258F-86CA-4D4D-8270-BC05FCDEBFB3}"/>
          </ac:spMkLst>
        </pc:spChg>
        <pc:picChg chg="add mod ord">
          <ac:chgData name="Tomaskova Viktorie" userId="S::z-tomasv16v@office365.zsvotice.cz::d46a1e95-2a13-4aef-b783-ab26f38e1fcd" providerId="AD" clId="Web-{0D995645-19C2-4871-8352-2C17AE54C993}" dt="2023-03-02T15:08:29.177" v="10"/>
          <ac:picMkLst>
            <pc:docMk/>
            <pc:sldMk cId="3799523001" sldId="256"/>
            <ac:picMk id="4" creationId="{B2293714-5369-2886-7180-7712C98B5519}"/>
          </ac:picMkLst>
        </pc:picChg>
      </pc:sldChg>
    </pc:docChg>
  </pc:docChgLst>
  <pc:docChgLst>
    <pc:chgData name="Tomaskova Viktorie" userId="S::z-tomasv16v@office365.zsvotice.cz::d46a1e95-2a13-4aef-b783-ab26f38e1fcd" providerId="AD" clId="Web-{598A50FA-62D5-4E12-B88E-F3C4BF6F8E0C}"/>
    <pc:docChg chg="modSld">
      <pc:chgData name="Tomaskova Viktorie" userId="S::z-tomasv16v@office365.zsvotice.cz::d46a1e95-2a13-4aef-b783-ab26f38e1fcd" providerId="AD" clId="Web-{598A50FA-62D5-4E12-B88E-F3C4BF6F8E0C}" dt="2023-03-14T15:36:20.359" v="4" actId="1076"/>
      <pc:docMkLst>
        <pc:docMk/>
      </pc:docMkLst>
      <pc:sldChg chg="modSp">
        <pc:chgData name="Tomaskova Viktorie" userId="S::z-tomasv16v@office365.zsvotice.cz::d46a1e95-2a13-4aef-b783-ab26f38e1fcd" providerId="AD" clId="Web-{598A50FA-62D5-4E12-B88E-F3C4BF6F8E0C}" dt="2023-03-14T15:36:20.359" v="4" actId="1076"/>
        <pc:sldMkLst>
          <pc:docMk/>
          <pc:sldMk cId="1164987822" sldId="262"/>
        </pc:sldMkLst>
        <pc:picChg chg="mod">
          <ac:chgData name="Tomaskova Viktorie" userId="S::z-tomasv16v@office365.zsvotice.cz::d46a1e95-2a13-4aef-b783-ab26f38e1fcd" providerId="AD" clId="Web-{598A50FA-62D5-4E12-B88E-F3C4BF6F8E0C}" dt="2023-03-14T15:36:20.359" v="4" actId="1076"/>
          <ac:picMkLst>
            <pc:docMk/>
            <pc:sldMk cId="1164987822" sldId="262"/>
            <ac:picMk id="4" creationId="{33AB1F90-CA21-2618-CAEB-AADF002785BD}"/>
          </ac:picMkLst>
        </pc:picChg>
        <pc:cxnChg chg="mod">
          <ac:chgData name="Tomaskova Viktorie" userId="S::z-tomasv16v@office365.zsvotice.cz::d46a1e95-2a13-4aef-b783-ab26f38e1fcd" providerId="AD" clId="Web-{598A50FA-62D5-4E12-B88E-F3C4BF6F8E0C}" dt="2023-03-14T15:34:36.199" v="1" actId="1076"/>
          <ac:cxnSpMkLst>
            <pc:docMk/>
            <pc:sldMk cId="1164987822" sldId="262"/>
            <ac:cxnSpMk id="11" creationId="{81303D17-C56A-9672-D602-0582BC974C60}"/>
          </ac:cxnSpMkLst>
        </pc:cxnChg>
      </pc:sldChg>
    </pc:docChg>
  </pc:docChgLst>
  <pc:docChgLst>
    <pc:chgData name="Tomaskova Viktorie" userId="S::z-tomasv16v@office365.zsvotice.cz::d46a1e95-2a13-4aef-b783-ab26f38e1fcd" providerId="AD" clId="Web-{A6AB8C3E-C833-4A0F-A1B0-196786EDC9F1}"/>
    <pc:docChg chg="addSld delSld modSld">
      <pc:chgData name="Tomaskova Viktorie" userId="S::z-tomasv16v@office365.zsvotice.cz::d46a1e95-2a13-4aef-b783-ab26f38e1fcd" providerId="AD" clId="Web-{A6AB8C3E-C833-4A0F-A1B0-196786EDC9F1}" dt="2023-03-02T16:30:34.708" v="584"/>
      <pc:docMkLst>
        <pc:docMk/>
      </pc:docMkLst>
      <pc:sldChg chg="modSp">
        <pc:chgData name="Tomaskova Viktorie" userId="S::z-tomasv16v@office365.zsvotice.cz::d46a1e95-2a13-4aef-b783-ab26f38e1fcd" providerId="AD" clId="Web-{A6AB8C3E-C833-4A0F-A1B0-196786EDC9F1}" dt="2023-03-02T15:22:05.810" v="53" actId="20577"/>
        <pc:sldMkLst>
          <pc:docMk/>
          <pc:sldMk cId="3799523001" sldId="256"/>
        </pc:sldMkLst>
        <pc:spChg chg="mod">
          <ac:chgData name="Tomaskova Viktorie" userId="S::z-tomasv16v@office365.zsvotice.cz::d46a1e95-2a13-4aef-b783-ab26f38e1fcd" providerId="AD" clId="Web-{A6AB8C3E-C833-4A0F-A1B0-196786EDC9F1}" dt="2023-03-02T15:22:05.810" v="53" actId="20577"/>
          <ac:spMkLst>
            <pc:docMk/>
            <pc:sldMk cId="3799523001" sldId="256"/>
            <ac:spMk id="2" creationId="{00000000-0000-0000-0000-000000000000}"/>
          </ac:spMkLst>
        </pc:spChg>
        <pc:spChg chg="mod">
          <ac:chgData name="Tomaskova Viktorie" userId="S::z-tomasv16v@office365.zsvotice.cz::d46a1e95-2a13-4aef-b783-ab26f38e1fcd" providerId="AD" clId="Web-{A6AB8C3E-C833-4A0F-A1B0-196786EDC9F1}" dt="2023-03-02T15:15:12.923" v="28" actId="20577"/>
          <ac:spMkLst>
            <pc:docMk/>
            <pc:sldMk cId="3799523001" sldId="256"/>
            <ac:spMk id="3" creationId="{00000000-0000-0000-0000-000000000000}"/>
          </ac:spMkLst>
        </pc:spChg>
        <pc:picChg chg="mod">
          <ac:chgData name="Tomaskova Viktorie" userId="S::z-tomasv16v@office365.zsvotice.cz::d46a1e95-2a13-4aef-b783-ab26f38e1fcd" providerId="AD" clId="Web-{A6AB8C3E-C833-4A0F-A1B0-196786EDC9F1}" dt="2023-03-02T15:14:45.125" v="20" actId="14100"/>
          <ac:picMkLst>
            <pc:docMk/>
            <pc:sldMk cId="3799523001" sldId="256"/>
            <ac:picMk id="4" creationId="{B2293714-5369-2886-7180-7712C98B5519}"/>
          </ac:picMkLst>
        </pc:picChg>
      </pc:sldChg>
      <pc:sldChg chg="addSp delSp modSp new mod setBg">
        <pc:chgData name="Tomaskova Viktorie" userId="S::z-tomasv16v@office365.zsvotice.cz::d46a1e95-2a13-4aef-b783-ab26f38e1fcd" providerId="AD" clId="Web-{A6AB8C3E-C833-4A0F-A1B0-196786EDC9F1}" dt="2023-03-02T16:29:26.721" v="581" actId="20577"/>
        <pc:sldMkLst>
          <pc:docMk/>
          <pc:sldMk cId="1822760522" sldId="257"/>
        </pc:sldMkLst>
        <pc:spChg chg="mod">
          <ac:chgData name="Tomaskova Viktorie" userId="S::z-tomasv16v@office365.zsvotice.cz::d46a1e95-2a13-4aef-b783-ab26f38e1fcd" providerId="AD" clId="Web-{A6AB8C3E-C833-4A0F-A1B0-196786EDC9F1}" dt="2023-03-02T16:29:26.721" v="581" actId="20577"/>
          <ac:spMkLst>
            <pc:docMk/>
            <pc:sldMk cId="1822760522" sldId="257"/>
            <ac:spMk id="2" creationId="{44B22B23-F1AF-C1C4-B1F2-78F109636F4A}"/>
          </ac:spMkLst>
        </pc:spChg>
        <pc:spChg chg="mod">
          <ac:chgData name="Tomaskova Viktorie" userId="S::z-tomasv16v@office365.zsvotice.cz::d46a1e95-2a13-4aef-b783-ab26f38e1fcd" providerId="AD" clId="Web-{A6AB8C3E-C833-4A0F-A1B0-196786EDC9F1}" dt="2023-03-02T16:29:17.549" v="580"/>
          <ac:spMkLst>
            <pc:docMk/>
            <pc:sldMk cId="1822760522" sldId="257"/>
            <ac:spMk id="3" creationId="{C1C33FBA-F001-3D82-185D-091A95FC8B21}"/>
          </ac:spMkLst>
        </pc:spChg>
        <pc:spChg chg="add mod">
          <ac:chgData name="Tomaskova Viktorie" userId="S::z-tomasv16v@office365.zsvotice.cz::d46a1e95-2a13-4aef-b783-ab26f38e1fcd" providerId="AD" clId="Web-{A6AB8C3E-C833-4A0F-A1B0-196786EDC9F1}" dt="2023-03-02T16:29:17.549" v="580"/>
          <ac:spMkLst>
            <pc:docMk/>
            <pc:sldMk cId="1822760522" sldId="257"/>
            <ac:spMk id="4" creationId="{789FB91C-1D32-F0FB-1A43-5585DD918A69}"/>
          </ac:spMkLst>
        </pc:spChg>
        <pc:spChg chg="add del mod">
          <ac:chgData name="Tomaskova Viktorie" userId="S::z-tomasv16v@office365.zsvotice.cz::d46a1e95-2a13-4aef-b783-ab26f38e1fcd" providerId="AD" clId="Web-{A6AB8C3E-C833-4A0F-A1B0-196786EDC9F1}" dt="2023-03-02T15:21:06.964" v="47"/>
          <ac:spMkLst>
            <pc:docMk/>
            <pc:sldMk cId="1822760522" sldId="257"/>
            <ac:spMk id="5" creationId="{E4CAA70C-C34F-5573-F991-F54B1508CAA3}"/>
          </ac:spMkLst>
        </pc:spChg>
        <pc:spChg chg="add del">
          <ac:chgData name="Tomaskova Viktorie" userId="S::z-tomasv16v@office365.zsvotice.cz::d46a1e95-2a13-4aef-b783-ab26f38e1fcd" providerId="AD" clId="Web-{A6AB8C3E-C833-4A0F-A1B0-196786EDC9F1}" dt="2023-03-02T16:29:13.830" v="577"/>
          <ac:spMkLst>
            <pc:docMk/>
            <pc:sldMk cId="1822760522" sldId="257"/>
            <ac:spMk id="9" creationId="{4C608BEB-860E-4094-8511-78603564A75E}"/>
          </ac:spMkLst>
        </pc:spChg>
        <pc:spChg chg="add del">
          <ac:chgData name="Tomaskova Viktorie" userId="S::z-tomasv16v@office365.zsvotice.cz::d46a1e95-2a13-4aef-b783-ab26f38e1fcd" providerId="AD" clId="Web-{A6AB8C3E-C833-4A0F-A1B0-196786EDC9F1}" dt="2023-03-02T16:29:17.534" v="579"/>
          <ac:spMkLst>
            <pc:docMk/>
            <pc:sldMk cId="1822760522" sldId="257"/>
            <ac:spMk id="13" creationId="{4C5D6221-DA7B-4611-AA26-7D8E349FDE96}"/>
          </ac:spMkLst>
        </pc:spChg>
        <pc:spChg chg="add del">
          <ac:chgData name="Tomaskova Viktorie" userId="S::z-tomasv16v@office365.zsvotice.cz::d46a1e95-2a13-4aef-b783-ab26f38e1fcd" providerId="AD" clId="Web-{A6AB8C3E-C833-4A0F-A1B0-196786EDC9F1}" dt="2023-03-02T16:29:17.534" v="579"/>
          <ac:spMkLst>
            <pc:docMk/>
            <pc:sldMk cId="1822760522" sldId="257"/>
            <ac:spMk id="14" creationId="{E35A04CF-97D4-4FF7-B359-C546B1F62E54}"/>
          </ac:spMkLst>
        </pc:spChg>
        <pc:spChg chg="add del">
          <ac:chgData name="Tomaskova Viktorie" userId="S::z-tomasv16v@office365.zsvotice.cz::d46a1e95-2a13-4aef-b783-ab26f38e1fcd" providerId="AD" clId="Web-{A6AB8C3E-C833-4A0F-A1B0-196786EDC9F1}" dt="2023-03-02T16:29:17.534" v="579"/>
          <ac:spMkLst>
            <pc:docMk/>
            <pc:sldMk cId="1822760522" sldId="257"/>
            <ac:spMk id="15" creationId="{1DE7243B-5109-444B-8FAF-7437C66BC0E9}"/>
          </ac:spMkLst>
        </pc:spChg>
        <pc:spChg chg="add">
          <ac:chgData name="Tomaskova Viktorie" userId="S::z-tomasv16v@office365.zsvotice.cz::d46a1e95-2a13-4aef-b783-ab26f38e1fcd" providerId="AD" clId="Web-{A6AB8C3E-C833-4A0F-A1B0-196786EDC9F1}" dt="2023-03-02T16:29:17.549" v="580"/>
          <ac:spMkLst>
            <pc:docMk/>
            <pc:sldMk cId="1822760522" sldId="257"/>
            <ac:spMk id="17" creationId="{21739CA5-F0F5-48E1-8E8C-F24B71827E46}"/>
          </ac:spMkLst>
        </pc:spChg>
        <pc:spChg chg="add">
          <ac:chgData name="Tomaskova Viktorie" userId="S::z-tomasv16v@office365.zsvotice.cz::d46a1e95-2a13-4aef-b783-ab26f38e1fcd" providerId="AD" clId="Web-{A6AB8C3E-C833-4A0F-A1B0-196786EDC9F1}" dt="2023-03-02T16:29:17.549" v="580"/>
          <ac:spMkLst>
            <pc:docMk/>
            <pc:sldMk cId="1822760522" sldId="257"/>
            <ac:spMk id="18" creationId="{3EAD2937-F230-41D4-B9C5-975B129BFC20}"/>
          </ac:spMkLst>
        </pc:spChg>
        <pc:spChg chg="add">
          <ac:chgData name="Tomaskova Viktorie" userId="S::z-tomasv16v@office365.zsvotice.cz::d46a1e95-2a13-4aef-b783-ab26f38e1fcd" providerId="AD" clId="Web-{A6AB8C3E-C833-4A0F-A1B0-196786EDC9F1}" dt="2023-03-02T16:29:17.549" v="580"/>
          <ac:spMkLst>
            <pc:docMk/>
            <pc:sldMk cId="1822760522" sldId="257"/>
            <ac:spMk id="19" creationId="{CCD444A3-C338-4886-B7F1-4BA2AF46EB64}"/>
          </ac:spMkLst>
        </pc:spChg>
        <pc:cxnChg chg="add del">
          <ac:chgData name="Tomaskova Viktorie" userId="S::z-tomasv16v@office365.zsvotice.cz::d46a1e95-2a13-4aef-b783-ab26f38e1fcd" providerId="AD" clId="Web-{A6AB8C3E-C833-4A0F-A1B0-196786EDC9F1}" dt="2023-03-02T16:29:13.830" v="577"/>
          <ac:cxnSpMkLst>
            <pc:docMk/>
            <pc:sldMk cId="1822760522" sldId="257"/>
            <ac:cxnSpMk id="11" creationId="{1F16A8D4-FE87-4604-88B2-394B5D1EB437}"/>
          </ac:cxnSpMkLst>
        </pc:cxnChg>
      </pc:sldChg>
      <pc:sldChg chg="addSp delSp modSp new mod setBg">
        <pc:chgData name="Tomaskova Viktorie" userId="S::z-tomasv16v@office365.zsvotice.cz::d46a1e95-2a13-4aef-b783-ab26f38e1fcd" providerId="AD" clId="Web-{A6AB8C3E-C833-4A0F-A1B0-196786EDC9F1}" dt="2023-03-02T15:58:48.529" v="220" actId="20577"/>
        <pc:sldMkLst>
          <pc:docMk/>
          <pc:sldMk cId="4010709083" sldId="258"/>
        </pc:sldMkLst>
        <pc:spChg chg="mod">
          <ac:chgData name="Tomaskova Viktorie" userId="S::z-tomasv16v@office365.zsvotice.cz::d46a1e95-2a13-4aef-b783-ab26f38e1fcd" providerId="AD" clId="Web-{A6AB8C3E-C833-4A0F-A1B0-196786EDC9F1}" dt="2023-03-02T15:49:59.826" v="161"/>
          <ac:spMkLst>
            <pc:docMk/>
            <pc:sldMk cId="4010709083" sldId="258"/>
            <ac:spMk id="2" creationId="{313F0681-5A0C-A7F3-C22A-3923813FC369}"/>
          </ac:spMkLst>
        </pc:spChg>
        <pc:spChg chg="del">
          <ac:chgData name="Tomaskova Viktorie" userId="S::z-tomasv16v@office365.zsvotice.cz::d46a1e95-2a13-4aef-b783-ab26f38e1fcd" providerId="AD" clId="Web-{A6AB8C3E-C833-4A0F-A1B0-196786EDC9F1}" dt="2023-03-02T15:38:17.666" v="70"/>
          <ac:spMkLst>
            <pc:docMk/>
            <pc:sldMk cId="4010709083" sldId="258"/>
            <ac:spMk id="3" creationId="{508AB7A1-B3B5-C147-817D-3C789CCD4754}"/>
          </ac:spMkLst>
        </pc:spChg>
        <pc:spChg chg="add mod">
          <ac:chgData name="Tomaskova Viktorie" userId="S::z-tomasv16v@office365.zsvotice.cz::d46a1e95-2a13-4aef-b783-ab26f38e1fcd" providerId="AD" clId="Web-{A6AB8C3E-C833-4A0F-A1B0-196786EDC9F1}" dt="2023-03-02T15:38:30.056" v="74" actId="20577"/>
          <ac:spMkLst>
            <pc:docMk/>
            <pc:sldMk cId="4010709083" sldId="258"/>
            <ac:spMk id="5" creationId="{4634CDCC-9E43-8F0C-5FE5-610CE5BDA63D}"/>
          </ac:spMkLst>
        </pc:spChg>
        <pc:spChg chg="add mod">
          <ac:chgData name="Tomaskova Viktorie" userId="S::z-tomasv16v@office365.zsvotice.cz::d46a1e95-2a13-4aef-b783-ab26f38e1fcd" providerId="AD" clId="Web-{A6AB8C3E-C833-4A0F-A1B0-196786EDC9F1}" dt="2023-03-02T15:58:48.529" v="220" actId="20577"/>
          <ac:spMkLst>
            <pc:docMk/>
            <pc:sldMk cId="4010709083" sldId="258"/>
            <ac:spMk id="9" creationId="{EA80D338-A214-F107-F622-520D87FE3844}"/>
          </ac:spMkLst>
        </pc:spChg>
        <pc:spChg chg="add del">
          <ac:chgData name="Tomaskova Viktorie" userId="S::z-tomasv16v@office365.zsvotice.cz::d46a1e95-2a13-4aef-b783-ab26f38e1fcd" providerId="AD" clId="Web-{A6AB8C3E-C833-4A0F-A1B0-196786EDC9F1}" dt="2023-03-02T15:47:13.728" v="129"/>
          <ac:spMkLst>
            <pc:docMk/>
            <pc:sldMk cId="4010709083" sldId="258"/>
            <ac:spMk id="12" creationId="{FF9B822F-893E-44C8-963C-64F50ACECBB2}"/>
          </ac:spMkLst>
        </pc:spChg>
        <pc:spChg chg="add del">
          <ac:chgData name="Tomaskova Viktorie" userId="S::z-tomasv16v@office365.zsvotice.cz::d46a1e95-2a13-4aef-b783-ab26f38e1fcd" providerId="AD" clId="Web-{A6AB8C3E-C833-4A0F-A1B0-196786EDC9F1}" dt="2023-03-02T15:47:13.728" v="129"/>
          <ac:spMkLst>
            <pc:docMk/>
            <pc:sldMk cId="4010709083" sldId="258"/>
            <ac:spMk id="14" creationId="{EBF87945-A001-489F-9D9B-7D9435F0B9CA}"/>
          </ac:spMkLst>
        </pc:spChg>
        <pc:spChg chg="add del">
          <ac:chgData name="Tomaskova Viktorie" userId="S::z-tomasv16v@office365.zsvotice.cz::d46a1e95-2a13-4aef-b783-ab26f38e1fcd" providerId="AD" clId="Web-{A6AB8C3E-C833-4A0F-A1B0-196786EDC9F1}" dt="2023-03-02T15:47:13.712" v="128"/>
          <ac:spMkLst>
            <pc:docMk/>
            <pc:sldMk cId="4010709083" sldId="258"/>
            <ac:spMk id="19" creationId="{FF9B822F-893E-44C8-963C-64F50ACECBB2}"/>
          </ac:spMkLst>
        </pc:spChg>
        <pc:spChg chg="add del">
          <ac:chgData name="Tomaskova Viktorie" userId="S::z-tomasv16v@office365.zsvotice.cz::d46a1e95-2a13-4aef-b783-ab26f38e1fcd" providerId="AD" clId="Web-{A6AB8C3E-C833-4A0F-A1B0-196786EDC9F1}" dt="2023-03-02T15:47:13.712" v="128"/>
          <ac:spMkLst>
            <pc:docMk/>
            <pc:sldMk cId="4010709083" sldId="258"/>
            <ac:spMk id="21" creationId="{EBF87945-A001-489F-9D9B-7D9435F0B9CA}"/>
          </ac:spMkLst>
        </pc:spChg>
        <pc:spChg chg="add del">
          <ac:chgData name="Tomaskova Viktorie" userId="S::z-tomasv16v@office365.zsvotice.cz::d46a1e95-2a13-4aef-b783-ab26f38e1fcd" providerId="AD" clId="Web-{A6AB8C3E-C833-4A0F-A1B0-196786EDC9F1}" dt="2023-03-02T15:49:59.826" v="161"/>
          <ac:spMkLst>
            <pc:docMk/>
            <pc:sldMk cId="4010709083" sldId="258"/>
            <ac:spMk id="23" creationId="{F13C74B1-5B17-4795-BED0-7140497B445A}"/>
          </ac:spMkLst>
        </pc:spChg>
        <pc:spChg chg="add del">
          <ac:chgData name="Tomaskova Viktorie" userId="S::z-tomasv16v@office365.zsvotice.cz::d46a1e95-2a13-4aef-b783-ab26f38e1fcd" providerId="AD" clId="Web-{A6AB8C3E-C833-4A0F-A1B0-196786EDC9F1}" dt="2023-03-02T15:49:59.826" v="161"/>
          <ac:spMkLst>
            <pc:docMk/>
            <pc:sldMk cId="4010709083" sldId="258"/>
            <ac:spMk id="24" creationId="{D4974D33-8DC5-464E-8C6D-BE58F0669C17}"/>
          </ac:spMkLst>
        </pc:spChg>
        <pc:spChg chg="add">
          <ac:chgData name="Tomaskova Viktorie" userId="S::z-tomasv16v@office365.zsvotice.cz::d46a1e95-2a13-4aef-b783-ab26f38e1fcd" providerId="AD" clId="Web-{A6AB8C3E-C833-4A0F-A1B0-196786EDC9F1}" dt="2023-03-02T15:49:59.826" v="161"/>
          <ac:spMkLst>
            <pc:docMk/>
            <pc:sldMk cId="4010709083" sldId="258"/>
            <ac:spMk id="29" creationId="{04812C46-200A-4DEB-A05E-3ED6C68C2387}"/>
          </ac:spMkLst>
        </pc:spChg>
        <pc:spChg chg="add">
          <ac:chgData name="Tomaskova Viktorie" userId="S::z-tomasv16v@office365.zsvotice.cz::d46a1e95-2a13-4aef-b783-ab26f38e1fcd" providerId="AD" clId="Web-{A6AB8C3E-C833-4A0F-A1B0-196786EDC9F1}" dt="2023-03-02T15:49:59.826" v="161"/>
          <ac:spMkLst>
            <pc:docMk/>
            <pc:sldMk cId="4010709083" sldId="258"/>
            <ac:spMk id="31" creationId="{D1EA859B-E555-4109-94F3-6700E046E008}"/>
          </ac:spMkLst>
        </pc:spChg>
        <pc:picChg chg="add mod ord">
          <ac:chgData name="Tomaskova Viktorie" userId="S::z-tomasv16v@office365.zsvotice.cz::d46a1e95-2a13-4aef-b783-ab26f38e1fcd" providerId="AD" clId="Web-{A6AB8C3E-C833-4A0F-A1B0-196786EDC9F1}" dt="2023-03-02T15:49:59.826" v="161"/>
          <ac:picMkLst>
            <pc:docMk/>
            <pc:sldMk cId="4010709083" sldId="258"/>
            <ac:picMk id="4" creationId="{94EF9E54-2F0E-F08E-37E4-4BC34A951F02}"/>
          </ac:picMkLst>
        </pc:picChg>
      </pc:sldChg>
      <pc:sldChg chg="addSp modSp new">
        <pc:chgData name="Tomaskova Viktorie" userId="S::z-tomasv16v@office365.zsvotice.cz::d46a1e95-2a13-4aef-b783-ab26f38e1fcd" providerId="AD" clId="Web-{A6AB8C3E-C833-4A0F-A1B0-196786EDC9F1}" dt="2023-03-02T16:30:30.457" v="583" actId="1076"/>
        <pc:sldMkLst>
          <pc:docMk/>
          <pc:sldMk cId="2158381409" sldId="259"/>
        </pc:sldMkLst>
        <pc:spChg chg="mod">
          <ac:chgData name="Tomaskova Viktorie" userId="S::z-tomasv16v@office365.zsvotice.cz::d46a1e95-2a13-4aef-b783-ab26f38e1fcd" providerId="AD" clId="Web-{A6AB8C3E-C833-4A0F-A1B0-196786EDC9F1}" dt="2023-03-02T16:02:38.176" v="328" actId="20577"/>
          <ac:spMkLst>
            <pc:docMk/>
            <pc:sldMk cId="2158381409" sldId="259"/>
            <ac:spMk id="2" creationId="{54419531-8ED6-7DD4-9146-9CBF4989F1E4}"/>
          </ac:spMkLst>
        </pc:spChg>
        <pc:spChg chg="mod">
          <ac:chgData name="Tomaskova Viktorie" userId="S::z-tomasv16v@office365.zsvotice.cz::d46a1e95-2a13-4aef-b783-ab26f38e1fcd" providerId="AD" clId="Web-{A6AB8C3E-C833-4A0F-A1B0-196786EDC9F1}" dt="2023-03-02T16:27:56.453" v="560" actId="20577"/>
          <ac:spMkLst>
            <pc:docMk/>
            <pc:sldMk cId="2158381409" sldId="259"/>
            <ac:spMk id="3" creationId="{46A53D1C-2CDF-089A-E3F0-B22D4B4A9BE5}"/>
          </ac:spMkLst>
        </pc:spChg>
        <pc:picChg chg="add mod">
          <ac:chgData name="Tomaskova Viktorie" userId="S::z-tomasv16v@office365.zsvotice.cz::d46a1e95-2a13-4aef-b783-ab26f38e1fcd" providerId="AD" clId="Web-{A6AB8C3E-C833-4A0F-A1B0-196786EDC9F1}" dt="2023-03-02T16:21:21.426" v="478" actId="1076"/>
          <ac:picMkLst>
            <pc:docMk/>
            <pc:sldMk cId="2158381409" sldId="259"/>
            <ac:picMk id="4" creationId="{003D1707-DBF5-831D-8C1A-53785D94615A}"/>
          </ac:picMkLst>
        </pc:picChg>
        <pc:picChg chg="add mod">
          <ac:chgData name="Tomaskova Viktorie" userId="S::z-tomasv16v@office365.zsvotice.cz::d46a1e95-2a13-4aef-b783-ab26f38e1fcd" providerId="AD" clId="Web-{A6AB8C3E-C833-4A0F-A1B0-196786EDC9F1}" dt="2023-03-02T16:30:30.457" v="583" actId="1076"/>
          <ac:picMkLst>
            <pc:docMk/>
            <pc:sldMk cId="2158381409" sldId="259"/>
            <ac:picMk id="5" creationId="{BC9CE0C5-E0D2-D388-D478-00BAFD192E77}"/>
          </ac:picMkLst>
        </pc:picChg>
        <pc:picChg chg="add mod">
          <ac:chgData name="Tomaskova Viktorie" userId="S::z-tomasv16v@office365.zsvotice.cz::d46a1e95-2a13-4aef-b783-ab26f38e1fcd" providerId="AD" clId="Web-{A6AB8C3E-C833-4A0F-A1B0-196786EDC9F1}" dt="2023-03-02T16:29:58.488" v="582" actId="1076"/>
          <ac:picMkLst>
            <pc:docMk/>
            <pc:sldMk cId="2158381409" sldId="259"/>
            <ac:picMk id="6" creationId="{62684E1A-BB13-A1C4-1E3E-CDA9E18B9295}"/>
          </ac:picMkLst>
        </pc:picChg>
      </pc:sldChg>
      <pc:sldChg chg="new">
        <pc:chgData name="Tomaskova Viktorie" userId="S::z-tomasv16v@office365.zsvotice.cz::d46a1e95-2a13-4aef-b783-ab26f38e1fcd" providerId="AD" clId="Web-{A6AB8C3E-C833-4A0F-A1B0-196786EDC9F1}" dt="2023-03-02T16:30:34.708" v="584"/>
        <pc:sldMkLst>
          <pc:docMk/>
          <pc:sldMk cId="1655467465" sldId="260"/>
        </pc:sldMkLst>
      </pc:sldChg>
      <pc:sldChg chg="add del replId">
        <pc:chgData name="Tomaskova Viktorie" userId="S::z-tomasv16v@office365.zsvotice.cz::d46a1e95-2a13-4aef-b783-ab26f38e1fcd" providerId="AD" clId="Web-{A6AB8C3E-C833-4A0F-A1B0-196786EDC9F1}" dt="2023-03-02T16:06:14.432" v="392"/>
        <pc:sldMkLst>
          <pc:docMk/>
          <pc:sldMk cId="3489249072" sldId="260"/>
        </pc:sldMkLst>
      </pc:sldChg>
      <pc:sldChg chg="add del replId">
        <pc:chgData name="Tomaskova Viktorie" userId="S::z-tomasv16v@office365.zsvotice.cz::d46a1e95-2a13-4aef-b783-ab26f38e1fcd" providerId="AD" clId="Web-{A6AB8C3E-C833-4A0F-A1B0-196786EDC9F1}" dt="2023-03-02T16:06:10.619" v="391"/>
        <pc:sldMkLst>
          <pc:docMk/>
          <pc:sldMk cId="1814152452" sldId="261"/>
        </pc:sldMkLst>
      </pc:sldChg>
    </pc:docChg>
  </pc:docChgLst>
  <pc:docChgLst>
    <pc:chgData name="Tomaskova Viktorie" userId="S::z-tomasv16v@office365.zsvotice.cz::d46a1e95-2a13-4aef-b783-ab26f38e1fcd" providerId="AD" clId="Web-{3255051C-FE8A-47F5-8FBD-473678BD20C2}"/>
    <pc:docChg chg="modSld sldOrd">
      <pc:chgData name="Tomaskova Viktorie" userId="S::z-tomasv16v@office365.zsvotice.cz::d46a1e95-2a13-4aef-b783-ab26f38e1fcd" providerId="AD" clId="Web-{3255051C-FE8A-47F5-8FBD-473678BD20C2}" dt="2023-03-04T07:39:50.962" v="79" actId="20577"/>
      <pc:docMkLst>
        <pc:docMk/>
      </pc:docMkLst>
      <pc:sldChg chg="modTransition">
        <pc:chgData name="Tomaskova Viktorie" userId="S::z-tomasv16v@office365.zsvotice.cz::d46a1e95-2a13-4aef-b783-ab26f38e1fcd" providerId="AD" clId="Web-{3255051C-FE8A-47F5-8FBD-473678BD20C2}" dt="2023-03-03T14:52:29.543" v="0"/>
        <pc:sldMkLst>
          <pc:docMk/>
          <pc:sldMk cId="3799523001" sldId="256"/>
        </pc:sldMkLst>
      </pc:sldChg>
      <pc:sldChg chg="modSp">
        <pc:chgData name="Tomaskova Viktorie" userId="S::z-tomasv16v@office365.zsvotice.cz::d46a1e95-2a13-4aef-b783-ab26f38e1fcd" providerId="AD" clId="Web-{3255051C-FE8A-47F5-8FBD-473678BD20C2}" dt="2023-03-04T07:32:13.314" v="73" actId="20577"/>
        <pc:sldMkLst>
          <pc:docMk/>
          <pc:sldMk cId="1822760522" sldId="257"/>
        </pc:sldMkLst>
        <pc:spChg chg="mod">
          <ac:chgData name="Tomaskova Viktorie" userId="S::z-tomasv16v@office365.zsvotice.cz::d46a1e95-2a13-4aef-b783-ab26f38e1fcd" providerId="AD" clId="Web-{3255051C-FE8A-47F5-8FBD-473678BD20C2}" dt="2023-03-04T07:31:07.187" v="66" actId="20577"/>
          <ac:spMkLst>
            <pc:docMk/>
            <pc:sldMk cId="1822760522" sldId="257"/>
            <ac:spMk id="3" creationId="{C1C33FBA-F001-3D82-185D-091A95FC8B21}"/>
          </ac:spMkLst>
        </pc:spChg>
        <pc:spChg chg="mod">
          <ac:chgData name="Tomaskova Viktorie" userId="S::z-tomasv16v@office365.zsvotice.cz::d46a1e95-2a13-4aef-b783-ab26f38e1fcd" providerId="AD" clId="Web-{3255051C-FE8A-47F5-8FBD-473678BD20C2}" dt="2023-03-04T07:32:13.314" v="73" actId="20577"/>
          <ac:spMkLst>
            <pc:docMk/>
            <pc:sldMk cId="1822760522" sldId="257"/>
            <ac:spMk id="4" creationId="{789FB91C-1D32-F0FB-1A43-5585DD918A69}"/>
          </ac:spMkLst>
        </pc:spChg>
      </pc:sldChg>
      <pc:sldChg chg="modSp">
        <pc:chgData name="Tomaskova Viktorie" userId="S::z-tomasv16v@office365.zsvotice.cz::d46a1e95-2a13-4aef-b783-ab26f38e1fcd" providerId="AD" clId="Web-{3255051C-FE8A-47F5-8FBD-473678BD20C2}" dt="2023-03-04T07:39:50.962" v="79" actId="20577"/>
        <pc:sldMkLst>
          <pc:docMk/>
          <pc:sldMk cId="1655467465" sldId="260"/>
        </pc:sldMkLst>
        <pc:spChg chg="mod">
          <ac:chgData name="Tomaskova Viktorie" userId="S::z-tomasv16v@office365.zsvotice.cz::d46a1e95-2a13-4aef-b783-ab26f38e1fcd" providerId="AD" clId="Web-{3255051C-FE8A-47F5-8FBD-473678BD20C2}" dt="2023-03-04T07:39:50.962" v="79" actId="20577"/>
          <ac:spMkLst>
            <pc:docMk/>
            <pc:sldMk cId="1655467465" sldId="260"/>
            <ac:spMk id="3" creationId="{8E889EB3-D9AF-4C1F-C77A-5DCAD57C002C}"/>
          </ac:spMkLst>
        </pc:spChg>
        <pc:picChg chg="mod">
          <ac:chgData name="Tomaskova Viktorie" userId="S::z-tomasv16v@office365.zsvotice.cz::d46a1e95-2a13-4aef-b783-ab26f38e1fcd" providerId="AD" clId="Web-{3255051C-FE8A-47F5-8FBD-473678BD20C2}" dt="2023-03-04T07:39:46.649" v="78" actId="14100"/>
          <ac:picMkLst>
            <pc:docMk/>
            <pc:sldMk cId="1655467465" sldId="260"/>
            <ac:picMk id="4" creationId="{296A352C-9074-4952-078D-8ADF541441E5}"/>
          </ac:picMkLst>
        </pc:picChg>
      </pc:sldChg>
      <pc:sldChg chg="modSp ord">
        <pc:chgData name="Tomaskova Viktorie" userId="S::z-tomasv16v@office365.zsvotice.cz::d46a1e95-2a13-4aef-b783-ab26f38e1fcd" providerId="AD" clId="Web-{3255051C-FE8A-47F5-8FBD-473678BD20C2}" dt="2023-03-04T07:39:37.711" v="76" actId="20577"/>
        <pc:sldMkLst>
          <pc:docMk/>
          <pc:sldMk cId="191213049" sldId="261"/>
        </pc:sldMkLst>
        <pc:spChg chg="mod">
          <ac:chgData name="Tomaskova Viktorie" userId="S::z-tomasv16v@office365.zsvotice.cz::d46a1e95-2a13-4aef-b783-ab26f38e1fcd" providerId="AD" clId="Web-{3255051C-FE8A-47F5-8FBD-473678BD20C2}" dt="2023-03-04T07:39:37.711" v="76" actId="20577"/>
          <ac:spMkLst>
            <pc:docMk/>
            <pc:sldMk cId="191213049" sldId="261"/>
            <ac:spMk id="3" creationId="{EEA67390-B50A-058E-273A-F805EE3C62A8}"/>
          </ac:spMkLst>
        </pc:spChg>
      </pc:sldChg>
      <pc:sldChg chg="modSp ord">
        <pc:chgData name="Tomaskova Viktorie" userId="S::z-tomasv16v@office365.zsvotice.cz::d46a1e95-2a13-4aef-b783-ab26f38e1fcd" providerId="AD" clId="Web-{3255051C-FE8A-47F5-8FBD-473678BD20C2}" dt="2023-03-03T14:53:59.279" v="62" actId="20577"/>
        <pc:sldMkLst>
          <pc:docMk/>
          <pc:sldMk cId="1164987822" sldId="262"/>
        </pc:sldMkLst>
        <pc:spChg chg="mod">
          <ac:chgData name="Tomaskova Viktorie" userId="S::z-tomasv16v@office365.zsvotice.cz::d46a1e95-2a13-4aef-b783-ab26f38e1fcd" providerId="AD" clId="Web-{3255051C-FE8A-47F5-8FBD-473678BD20C2}" dt="2023-03-03T14:53:59.279" v="62" actId="20577"/>
          <ac:spMkLst>
            <pc:docMk/>
            <pc:sldMk cId="1164987822" sldId="262"/>
            <ac:spMk id="2" creationId="{6ACC06E7-AC38-E70C-8B8D-DCAB42BB96F7}"/>
          </ac:spMkLst>
        </pc:spChg>
      </pc:sldChg>
    </pc:docChg>
  </pc:docChgLst>
  <pc:docChgLst>
    <pc:chgData name="Tomaskova Viktorie" userId="S::z-tomasv16v@office365.zsvotice.cz::d46a1e95-2a13-4aef-b783-ab26f38e1fcd" providerId="AD" clId="Web-{FB804EB0-D922-4F46-B8F2-078B266944AE}"/>
    <pc:docChg chg="modSld">
      <pc:chgData name="Tomaskova Viktorie" userId="S::z-tomasv16v@office365.zsvotice.cz::d46a1e95-2a13-4aef-b783-ab26f38e1fcd" providerId="AD" clId="Web-{FB804EB0-D922-4F46-B8F2-078B266944AE}" dt="2023-04-24T13:27:38.529" v="31"/>
      <pc:docMkLst>
        <pc:docMk/>
      </pc:docMkLst>
      <pc:sldChg chg="delAnim modAnim">
        <pc:chgData name="Tomaskova Viktorie" userId="S::z-tomasv16v@office365.zsvotice.cz::d46a1e95-2a13-4aef-b783-ab26f38e1fcd" providerId="AD" clId="Web-{FB804EB0-D922-4F46-B8F2-078B266944AE}" dt="2023-04-24T13:25:46.494" v="25"/>
        <pc:sldMkLst>
          <pc:docMk/>
          <pc:sldMk cId="2158381409" sldId="259"/>
        </pc:sldMkLst>
      </pc:sldChg>
      <pc:sldChg chg="delAnim modAnim">
        <pc:chgData name="Tomaskova Viktorie" userId="S::z-tomasv16v@office365.zsvotice.cz::d46a1e95-2a13-4aef-b783-ab26f38e1fcd" providerId="AD" clId="Web-{FB804EB0-D922-4F46-B8F2-078B266944AE}" dt="2023-04-24T13:26:34.277" v="27"/>
        <pc:sldMkLst>
          <pc:docMk/>
          <pc:sldMk cId="1655467465" sldId="260"/>
        </pc:sldMkLst>
      </pc:sldChg>
      <pc:sldChg chg="delAnim modAnim">
        <pc:chgData name="Tomaskova Viktorie" userId="S::z-tomasv16v@office365.zsvotice.cz::d46a1e95-2a13-4aef-b783-ab26f38e1fcd" providerId="AD" clId="Web-{FB804EB0-D922-4F46-B8F2-078B266944AE}" dt="2023-04-24T13:26:45.090" v="29"/>
        <pc:sldMkLst>
          <pc:docMk/>
          <pc:sldMk cId="191213049" sldId="261"/>
        </pc:sldMkLst>
      </pc:sldChg>
      <pc:sldChg chg="modSp delAnim modAnim">
        <pc:chgData name="Tomaskova Viktorie" userId="S::z-tomasv16v@office365.zsvotice.cz::d46a1e95-2a13-4aef-b783-ab26f38e1fcd" providerId="AD" clId="Web-{FB804EB0-D922-4F46-B8F2-078B266944AE}" dt="2023-04-24T13:27:38.529" v="31"/>
        <pc:sldMkLst>
          <pc:docMk/>
          <pc:sldMk cId="1164987822" sldId="262"/>
        </pc:sldMkLst>
        <pc:cxnChg chg="mod">
          <ac:chgData name="Tomaskova Viktorie" userId="S::z-tomasv16v@office365.zsvotice.cz::d46a1e95-2a13-4aef-b783-ab26f38e1fcd" providerId="AD" clId="Web-{FB804EB0-D922-4F46-B8F2-078B266944AE}" dt="2023-04-24T13:27:29.435" v="30" actId="1076"/>
          <ac:cxnSpMkLst>
            <pc:docMk/>
            <pc:sldMk cId="1164987822" sldId="262"/>
            <ac:cxnSpMk id="11" creationId="{81303D17-C56A-9672-D602-0582BC974C60}"/>
          </ac:cxnSpMkLst>
        </pc:cxnChg>
      </pc:sldChg>
      <pc:sldChg chg="addSp delSp modSp mod setBg">
        <pc:chgData name="Tomaskova Viktorie" userId="S::z-tomasv16v@office365.zsvotice.cz::d46a1e95-2a13-4aef-b783-ab26f38e1fcd" providerId="AD" clId="Web-{FB804EB0-D922-4F46-B8F2-078B266944AE}" dt="2023-04-24T13:25:07.196" v="24" actId="20577"/>
        <pc:sldMkLst>
          <pc:docMk/>
          <pc:sldMk cId="2823463887" sldId="265"/>
        </pc:sldMkLst>
        <pc:spChg chg="mod">
          <ac:chgData name="Tomaskova Viktorie" userId="S::z-tomasv16v@office365.zsvotice.cz::d46a1e95-2a13-4aef-b783-ab26f38e1fcd" providerId="AD" clId="Web-{FB804EB0-D922-4F46-B8F2-078B266944AE}" dt="2023-04-24T13:24:46.414" v="21"/>
          <ac:spMkLst>
            <pc:docMk/>
            <pc:sldMk cId="2823463887" sldId="265"/>
            <ac:spMk id="2" creationId="{640C176C-B353-6332-35A4-897604918228}"/>
          </ac:spMkLst>
        </pc:spChg>
        <pc:spChg chg="mod">
          <ac:chgData name="Tomaskova Viktorie" userId="S::z-tomasv16v@office365.zsvotice.cz::d46a1e95-2a13-4aef-b783-ab26f38e1fcd" providerId="AD" clId="Web-{FB804EB0-D922-4F46-B8F2-078B266944AE}" dt="2023-04-24T13:25:07.196" v="24" actId="20577"/>
          <ac:spMkLst>
            <pc:docMk/>
            <pc:sldMk cId="2823463887" sldId="265"/>
            <ac:spMk id="3" creationId="{1447BE19-CD8D-68D8-9DA6-0C057D72BA5D}"/>
          </ac:spMkLst>
        </pc:spChg>
        <pc:spChg chg="add del">
          <ac:chgData name="Tomaskova Viktorie" userId="S::z-tomasv16v@office365.zsvotice.cz::d46a1e95-2a13-4aef-b783-ab26f38e1fcd" providerId="AD" clId="Web-{FB804EB0-D922-4F46-B8F2-078B266944AE}" dt="2023-04-24T13:23:18.989" v="17"/>
          <ac:spMkLst>
            <pc:docMk/>
            <pc:sldMk cId="2823463887" sldId="265"/>
            <ac:spMk id="7" creationId="{C0A1ED06-4733-4020-9C60-81D4D801408D}"/>
          </ac:spMkLst>
        </pc:spChg>
        <pc:spChg chg="add del">
          <ac:chgData name="Tomaskova Viktorie" userId="S::z-tomasv16v@office365.zsvotice.cz::d46a1e95-2a13-4aef-b783-ab26f38e1fcd" providerId="AD" clId="Web-{FB804EB0-D922-4F46-B8F2-078B266944AE}" dt="2023-04-24T13:23:18.989" v="17"/>
          <ac:spMkLst>
            <pc:docMk/>
            <pc:sldMk cId="2823463887" sldId="265"/>
            <ac:spMk id="10" creationId="{B0CA3509-3AF9-45FE-93ED-57BB5D5E8E07}"/>
          </ac:spMkLst>
        </pc:spChg>
        <pc:spChg chg="add del">
          <ac:chgData name="Tomaskova Viktorie" userId="S::z-tomasv16v@office365.zsvotice.cz::d46a1e95-2a13-4aef-b783-ab26f38e1fcd" providerId="AD" clId="Web-{FB804EB0-D922-4F46-B8F2-078B266944AE}" dt="2023-04-24T13:24:01.803" v="19"/>
          <ac:spMkLst>
            <pc:docMk/>
            <pc:sldMk cId="2823463887" sldId="265"/>
            <ac:spMk id="12" creationId="{C0A1ED06-4733-4020-9C60-81D4D801408D}"/>
          </ac:spMkLst>
        </pc:spChg>
        <pc:spChg chg="add del">
          <ac:chgData name="Tomaskova Viktorie" userId="S::z-tomasv16v@office365.zsvotice.cz::d46a1e95-2a13-4aef-b783-ab26f38e1fcd" providerId="AD" clId="Web-{FB804EB0-D922-4F46-B8F2-078B266944AE}" dt="2023-04-24T13:24:01.803" v="19"/>
          <ac:spMkLst>
            <pc:docMk/>
            <pc:sldMk cId="2823463887" sldId="265"/>
            <ac:spMk id="14" creationId="{B0CA3509-3AF9-45FE-93ED-57BB5D5E8E07}"/>
          </ac:spMkLst>
        </pc:spChg>
        <pc:spChg chg="add del">
          <ac:chgData name="Tomaskova Viktorie" userId="S::z-tomasv16v@office365.zsvotice.cz::d46a1e95-2a13-4aef-b783-ab26f38e1fcd" providerId="AD" clId="Web-{FB804EB0-D922-4F46-B8F2-078B266944AE}" dt="2023-04-24T13:24:46.414" v="21"/>
          <ac:spMkLst>
            <pc:docMk/>
            <pc:sldMk cId="2823463887" sldId="265"/>
            <ac:spMk id="16" creationId="{04C21BAE-6866-4C7A-A7EC-C1B2E572D5BE}"/>
          </ac:spMkLst>
        </pc:spChg>
        <pc:spChg chg="add del">
          <ac:chgData name="Tomaskova Viktorie" userId="S::z-tomasv16v@office365.zsvotice.cz::d46a1e95-2a13-4aef-b783-ab26f38e1fcd" providerId="AD" clId="Web-{FB804EB0-D922-4F46-B8F2-078B266944AE}" dt="2023-04-24T13:24:46.414" v="21"/>
          <ac:spMkLst>
            <pc:docMk/>
            <pc:sldMk cId="2823463887" sldId="265"/>
            <ac:spMk id="18" creationId="{C74F2646-08C7-4051-81DA-751C43A03FC1}"/>
          </ac:spMkLst>
        </pc:spChg>
        <pc:spChg chg="add del">
          <ac:chgData name="Tomaskova Viktorie" userId="S::z-tomasv16v@office365.zsvotice.cz::d46a1e95-2a13-4aef-b783-ab26f38e1fcd" providerId="AD" clId="Web-{FB804EB0-D922-4F46-B8F2-078B266944AE}" dt="2023-04-24T13:24:46.414" v="21"/>
          <ac:spMkLst>
            <pc:docMk/>
            <pc:sldMk cId="2823463887" sldId="265"/>
            <ac:spMk id="20" creationId="{DCD6552F-C98B-4FBA-842F-3EF2D5ACA1FF}"/>
          </ac:spMkLst>
        </pc:spChg>
        <pc:spChg chg="add del">
          <ac:chgData name="Tomaskova Viktorie" userId="S::z-tomasv16v@office365.zsvotice.cz::d46a1e95-2a13-4aef-b783-ab26f38e1fcd" providerId="AD" clId="Web-{FB804EB0-D922-4F46-B8F2-078B266944AE}" dt="2023-04-24T13:24:46.414" v="21"/>
          <ac:spMkLst>
            <pc:docMk/>
            <pc:sldMk cId="2823463887" sldId="265"/>
            <ac:spMk id="21" creationId="{F0C518C2-0AA4-470C-87B9-9CBF428FBA25}"/>
          </ac:spMkLst>
        </pc:spChg>
        <pc:spChg chg="add">
          <ac:chgData name="Tomaskova Viktorie" userId="S::z-tomasv16v@office365.zsvotice.cz::d46a1e95-2a13-4aef-b783-ab26f38e1fcd" providerId="AD" clId="Web-{FB804EB0-D922-4F46-B8F2-078B266944AE}" dt="2023-04-24T13:24:46.414" v="21"/>
          <ac:spMkLst>
            <pc:docMk/>
            <pc:sldMk cId="2823463887" sldId="265"/>
            <ac:spMk id="23" creationId="{04C21BAE-6866-4C7A-A7EC-C1B2E572D5BE}"/>
          </ac:spMkLst>
        </pc:spChg>
        <pc:spChg chg="add">
          <ac:chgData name="Tomaskova Viktorie" userId="S::z-tomasv16v@office365.zsvotice.cz::d46a1e95-2a13-4aef-b783-ab26f38e1fcd" providerId="AD" clId="Web-{FB804EB0-D922-4F46-B8F2-078B266944AE}" dt="2023-04-24T13:24:46.414" v="21"/>
          <ac:spMkLst>
            <pc:docMk/>
            <pc:sldMk cId="2823463887" sldId="265"/>
            <ac:spMk id="28" creationId="{7E7D0C94-08B4-48AE-8813-CC4D60294F42}"/>
          </ac:spMkLst>
        </pc:spChg>
        <pc:spChg chg="add">
          <ac:chgData name="Tomaskova Viktorie" userId="S::z-tomasv16v@office365.zsvotice.cz::d46a1e95-2a13-4aef-b783-ab26f38e1fcd" providerId="AD" clId="Web-{FB804EB0-D922-4F46-B8F2-078B266944AE}" dt="2023-04-24T13:24:46.414" v="21"/>
          <ac:spMkLst>
            <pc:docMk/>
            <pc:sldMk cId="2823463887" sldId="265"/>
            <ac:spMk id="30" creationId="{F0C518C2-0AA4-470C-87B9-9CBF428FBA25}"/>
          </ac:spMkLst>
        </pc:spChg>
        <pc:picChg chg="mod ord">
          <ac:chgData name="Tomaskova Viktorie" userId="S::z-tomasv16v@office365.zsvotice.cz::d46a1e95-2a13-4aef-b783-ab26f38e1fcd" providerId="AD" clId="Web-{FB804EB0-D922-4F46-B8F2-078B266944AE}" dt="2023-04-24T13:24:01.818" v="20"/>
          <ac:picMkLst>
            <pc:docMk/>
            <pc:sldMk cId="2823463887" sldId="265"/>
            <ac:picMk id="4" creationId="{D2B39364-7ED7-9EA1-2898-7C7D70DD1963}"/>
          </ac:picMkLst>
        </pc:picChg>
      </pc:sldChg>
    </pc:docChg>
  </pc:docChgLst>
  <pc:docChgLst>
    <pc:chgData name="Tomaskova Viktorie" userId="S::z-tomasv16v@office365.zsvotice.cz::d46a1e95-2a13-4aef-b783-ab26f38e1fcd" providerId="AD" clId="Web-{BB782F2B-1F59-472D-B9C3-9ADFB4CF9419}"/>
    <pc:docChg chg="addSld modSld">
      <pc:chgData name="Tomaskova Viktorie" userId="S::z-tomasv16v@office365.zsvotice.cz::d46a1e95-2a13-4aef-b783-ab26f38e1fcd" providerId="AD" clId="Web-{BB782F2B-1F59-472D-B9C3-9ADFB4CF9419}" dt="2023-04-24T13:20:59.001" v="76"/>
      <pc:docMkLst>
        <pc:docMk/>
      </pc:docMkLst>
      <pc:sldChg chg="addSp delSp modSp new mod setBg setClrOvrMap">
        <pc:chgData name="Tomaskova Viktorie" userId="S::z-tomasv16v@office365.zsvotice.cz::d46a1e95-2a13-4aef-b783-ab26f38e1fcd" providerId="AD" clId="Web-{BB782F2B-1F59-472D-B9C3-9ADFB4CF9419}" dt="2023-04-24T13:20:59.001" v="76"/>
        <pc:sldMkLst>
          <pc:docMk/>
          <pc:sldMk cId="2823463887" sldId="265"/>
        </pc:sldMkLst>
        <pc:spChg chg="mod">
          <ac:chgData name="Tomaskova Viktorie" userId="S::z-tomasv16v@office365.zsvotice.cz::d46a1e95-2a13-4aef-b783-ab26f38e1fcd" providerId="AD" clId="Web-{BB782F2B-1F59-472D-B9C3-9ADFB4CF9419}" dt="2023-04-24T13:20:55.954" v="74"/>
          <ac:spMkLst>
            <pc:docMk/>
            <pc:sldMk cId="2823463887" sldId="265"/>
            <ac:spMk id="2" creationId="{640C176C-B353-6332-35A4-897604918228}"/>
          </ac:spMkLst>
        </pc:spChg>
        <pc:spChg chg="add del mod">
          <ac:chgData name="Tomaskova Viktorie" userId="S::z-tomasv16v@office365.zsvotice.cz::d46a1e95-2a13-4aef-b783-ab26f38e1fcd" providerId="AD" clId="Web-{BB782F2B-1F59-472D-B9C3-9ADFB4CF9419}" dt="2023-04-24T13:20:59.001" v="76"/>
          <ac:spMkLst>
            <pc:docMk/>
            <pc:sldMk cId="2823463887" sldId="265"/>
            <ac:spMk id="3" creationId="{1447BE19-CD8D-68D8-9DA6-0C057D72BA5D}"/>
          </ac:spMkLst>
        </pc:spChg>
        <pc:spChg chg="add del">
          <ac:chgData name="Tomaskova Viktorie" userId="S::z-tomasv16v@office365.zsvotice.cz::d46a1e95-2a13-4aef-b783-ab26f38e1fcd" providerId="AD" clId="Web-{BB782F2B-1F59-472D-B9C3-9ADFB4CF9419}" dt="2023-04-24T13:20:25.344" v="68"/>
          <ac:spMkLst>
            <pc:docMk/>
            <pc:sldMk cId="2823463887" sldId="265"/>
            <ac:spMk id="8" creationId="{1447BE19-CD8D-68D8-9DA6-0C057D72BA5D}"/>
          </ac:spMkLst>
        </pc:spChg>
        <pc:spChg chg="add del">
          <ac:chgData name="Tomaskova Viktorie" userId="S::z-tomasv16v@office365.zsvotice.cz::d46a1e95-2a13-4aef-b783-ab26f38e1fcd" providerId="AD" clId="Web-{BB782F2B-1F59-472D-B9C3-9ADFB4CF9419}" dt="2023-04-24T13:20:25.344" v="68"/>
          <ac:spMkLst>
            <pc:docMk/>
            <pc:sldMk cId="2823463887" sldId="265"/>
            <ac:spMk id="9" creationId="{DBC6133C-0615-4CE4-9132-37E609A9BDFA}"/>
          </ac:spMkLst>
        </pc:spChg>
        <pc:spChg chg="add del">
          <ac:chgData name="Tomaskova Viktorie" userId="S::z-tomasv16v@office365.zsvotice.cz::d46a1e95-2a13-4aef-b783-ab26f38e1fcd" providerId="AD" clId="Web-{BB782F2B-1F59-472D-B9C3-9ADFB4CF9419}" dt="2023-04-24T13:20:25.344" v="68"/>
          <ac:spMkLst>
            <pc:docMk/>
            <pc:sldMk cId="2823463887" sldId="265"/>
            <ac:spMk id="11" creationId="{169CC832-2974-4E8D-90ED-3E2941BA7336}"/>
          </ac:spMkLst>
        </pc:spChg>
        <pc:spChg chg="add del">
          <ac:chgData name="Tomaskova Viktorie" userId="S::z-tomasv16v@office365.zsvotice.cz::d46a1e95-2a13-4aef-b783-ab26f38e1fcd" providerId="AD" clId="Web-{BB782F2B-1F59-472D-B9C3-9ADFB4CF9419}" dt="2023-04-24T13:20:25.344" v="68"/>
          <ac:spMkLst>
            <pc:docMk/>
            <pc:sldMk cId="2823463887" sldId="265"/>
            <ac:spMk id="13" creationId="{55222F96-971A-4F90-B841-6BAB416C7AC1}"/>
          </ac:spMkLst>
        </pc:spChg>
        <pc:spChg chg="add del">
          <ac:chgData name="Tomaskova Viktorie" userId="S::z-tomasv16v@office365.zsvotice.cz::d46a1e95-2a13-4aef-b783-ab26f38e1fcd" providerId="AD" clId="Web-{BB782F2B-1F59-472D-B9C3-9ADFB4CF9419}" dt="2023-04-24T13:20:25.344" v="68"/>
          <ac:spMkLst>
            <pc:docMk/>
            <pc:sldMk cId="2823463887" sldId="265"/>
            <ac:spMk id="15" creationId="{08980754-6F4B-43C9-B9BE-127B6BED6586}"/>
          </ac:spMkLst>
        </pc:spChg>
        <pc:spChg chg="add del">
          <ac:chgData name="Tomaskova Viktorie" userId="S::z-tomasv16v@office365.zsvotice.cz::d46a1e95-2a13-4aef-b783-ab26f38e1fcd" providerId="AD" clId="Web-{BB782F2B-1F59-472D-B9C3-9ADFB4CF9419}" dt="2023-04-24T13:20:25.344" v="68"/>
          <ac:spMkLst>
            <pc:docMk/>
            <pc:sldMk cId="2823463887" sldId="265"/>
            <ac:spMk id="17" creationId="{2C1BBA94-3F40-40AA-8BB9-E69E25E537C1}"/>
          </ac:spMkLst>
        </pc:spChg>
        <pc:spChg chg="add del">
          <ac:chgData name="Tomaskova Viktorie" userId="S::z-tomasv16v@office365.zsvotice.cz::d46a1e95-2a13-4aef-b783-ab26f38e1fcd" providerId="AD" clId="Web-{BB782F2B-1F59-472D-B9C3-9ADFB4CF9419}" dt="2023-04-24T13:20:43.610" v="72"/>
          <ac:spMkLst>
            <pc:docMk/>
            <pc:sldMk cId="2823463887" sldId="265"/>
            <ac:spMk id="24" creationId="{D009D6D5-DAC2-4A8B-A17A-E206B9012D09}"/>
          </ac:spMkLst>
        </pc:spChg>
        <pc:spChg chg="add del">
          <ac:chgData name="Tomaskova Viktorie" userId="S::z-tomasv16v@office365.zsvotice.cz::d46a1e95-2a13-4aef-b783-ab26f38e1fcd" providerId="AD" clId="Web-{BB782F2B-1F59-472D-B9C3-9ADFB4CF9419}" dt="2023-04-24T13:20:55.954" v="74"/>
          <ac:spMkLst>
            <pc:docMk/>
            <pc:sldMk cId="2823463887" sldId="265"/>
            <ac:spMk id="26" creationId="{9228552E-C8B1-4A80-8448-0787CE0FC704}"/>
          </ac:spMkLst>
        </pc:spChg>
        <pc:graphicFrameChg chg="add del">
          <ac:chgData name="Tomaskova Viktorie" userId="S::z-tomasv16v@office365.zsvotice.cz::d46a1e95-2a13-4aef-b783-ab26f38e1fcd" providerId="AD" clId="Web-{BB782F2B-1F59-472D-B9C3-9ADFB4CF9419}" dt="2023-04-24T13:20:10.828" v="66"/>
          <ac:graphicFrameMkLst>
            <pc:docMk/>
            <pc:sldMk cId="2823463887" sldId="265"/>
            <ac:graphicFrameMk id="6" creationId="{286D22C7-B89D-4F06-CE26-53B0FA47167A}"/>
          </ac:graphicFrameMkLst>
        </pc:graphicFrameChg>
        <pc:graphicFrameChg chg="add del mod ord modGraphic">
          <ac:chgData name="Tomaskova Viktorie" userId="S::z-tomasv16v@office365.zsvotice.cz::d46a1e95-2a13-4aef-b783-ab26f38e1fcd" providerId="AD" clId="Web-{BB782F2B-1F59-472D-B9C3-9ADFB4CF9419}" dt="2023-04-24T13:20:59.001" v="76"/>
          <ac:graphicFrameMkLst>
            <pc:docMk/>
            <pc:sldMk cId="2823463887" sldId="265"/>
            <ac:graphicFrameMk id="19" creationId="{836C27FE-B8AF-74C1-E8FF-DBE6B6993C29}"/>
          </ac:graphicFrameMkLst>
        </pc:graphicFrameChg>
        <pc:picChg chg="add mod ord">
          <ac:chgData name="Tomaskova Viktorie" userId="S::z-tomasv16v@office365.zsvotice.cz::d46a1e95-2a13-4aef-b783-ab26f38e1fcd" providerId="AD" clId="Web-{BB782F2B-1F59-472D-B9C3-9ADFB4CF9419}" dt="2023-04-24T13:20:57.345" v="75" actId="1076"/>
          <ac:picMkLst>
            <pc:docMk/>
            <pc:sldMk cId="2823463887" sldId="265"/>
            <ac:picMk id="4" creationId="{D2B39364-7ED7-9EA1-2898-7C7D70DD1963}"/>
          </ac:picMkLst>
        </pc:picChg>
      </pc:sldChg>
    </pc:docChg>
  </pc:docChgLst>
  <pc:docChgLst>
    <pc:chgData name="Tomaskova Viktorie" userId="S::z-tomasv16v@office365.zsvotice.cz::d46a1e95-2a13-4aef-b783-ab26f38e1fcd" providerId="AD" clId="Web-{69480122-380D-4E29-8684-0A6F4DE69328}"/>
    <pc:docChg chg="modSld">
      <pc:chgData name="Tomaskova Viktorie" userId="S::z-tomasv16v@office365.zsvotice.cz::d46a1e95-2a13-4aef-b783-ab26f38e1fcd" providerId="AD" clId="Web-{69480122-380D-4E29-8684-0A6F4DE69328}" dt="2023-03-13T14:20:27.169" v="24" actId="1076"/>
      <pc:docMkLst>
        <pc:docMk/>
      </pc:docMkLst>
      <pc:sldChg chg="addSp modSp">
        <pc:chgData name="Tomaskova Viktorie" userId="S::z-tomasv16v@office365.zsvotice.cz::d46a1e95-2a13-4aef-b783-ab26f38e1fcd" providerId="AD" clId="Web-{69480122-380D-4E29-8684-0A6F4DE69328}" dt="2023-03-13T14:20:27.169" v="24" actId="1076"/>
        <pc:sldMkLst>
          <pc:docMk/>
          <pc:sldMk cId="1164987822" sldId="262"/>
        </pc:sldMkLst>
        <pc:spChg chg="mod">
          <ac:chgData name="Tomaskova Viktorie" userId="S::z-tomasv16v@office365.zsvotice.cz::d46a1e95-2a13-4aef-b783-ab26f38e1fcd" providerId="AD" clId="Web-{69480122-380D-4E29-8684-0A6F4DE69328}" dt="2023-03-13T14:17:42.458" v="4" actId="20577"/>
          <ac:spMkLst>
            <pc:docMk/>
            <pc:sldMk cId="1164987822" sldId="262"/>
            <ac:spMk id="3" creationId="{1BDE6378-3123-0EDE-4BF0-685EAFBE2F08}"/>
          </ac:spMkLst>
        </pc:spChg>
        <pc:spChg chg="add mod">
          <ac:chgData name="Tomaskova Viktorie" userId="S::z-tomasv16v@office365.zsvotice.cz::d46a1e95-2a13-4aef-b783-ab26f38e1fcd" providerId="AD" clId="Web-{69480122-380D-4E29-8684-0A6F4DE69328}" dt="2023-03-13T14:20:20.590" v="23" actId="1076"/>
          <ac:spMkLst>
            <pc:docMk/>
            <pc:sldMk cId="1164987822" sldId="262"/>
            <ac:spMk id="5" creationId="{15E1EF5B-C646-F0FE-E57A-48B85A3A6F0C}"/>
          </ac:spMkLst>
        </pc:spChg>
        <pc:spChg chg="add mod">
          <ac:chgData name="Tomaskova Viktorie" userId="S::z-tomasv16v@office365.zsvotice.cz::d46a1e95-2a13-4aef-b783-ab26f38e1fcd" providerId="AD" clId="Web-{69480122-380D-4E29-8684-0A6F4DE69328}" dt="2023-03-13T14:19:44.339" v="17" actId="1076"/>
          <ac:spMkLst>
            <pc:docMk/>
            <pc:sldMk cId="1164987822" sldId="262"/>
            <ac:spMk id="6" creationId="{4A69BCCC-92A5-A45D-20F2-E883ABF8384B}"/>
          </ac:spMkLst>
        </pc:spChg>
        <pc:spChg chg="add mod">
          <ac:chgData name="Tomaskova Viktorie" userId="S::z-tomasv16v@office365.zsvotice.cz::d46a1e95-2a13-4aef-b783-ab26f38e1fcd" providerId="AD" clId="Web-{69480122-380D-4E29-8684-0A6F4DE69328}" dt="2023-03-13T14:20:27.169" v="24" actId="1076"/>
          <ac:spMkLst>
            <pc:docMk/>
            <pc:sldMk cId="1164987822" sldId="262"/>
            <ac:spMk id="7" creationId="{916AAC6C-64A0-F4BD-48C0-83E474C35FA3}"/>
          </ac:spMkLst>
        </pc:spChg>
        <pc:picChg chg="mod">
          <ac:chgData name="Tomaskova Viktorie" userId="S::z-tomasv16v@office365.zsvotice.cz::d46a1e95-2a13-4aef-b783-ab26f38e1fcd" providerId="AD" clId="Web-{69480122-380D-4E29-8684-0A6F4DE69328}" dt="2023-03-13T14:17:47.834" v="7" actId="1076"/>
          <ac:picMkLst>
            <pc:docMk/>
            <pc:sldMk cId="1164987822" sldId="262"/>
            <ac:picMk id="4" creationId="{33AB1F90-CA21-2618-CAEB-AADF002785BD}"/>
          </ac:picMkLst>
        </pc:picChg>
      </pc:sldChg>
    </pc:docChg>
  </pc:docChgLst>
  <pc:docChgLst>
    <pc:chgData name="Tomaskova Viktorie" userId="S::z-tomasv16v@office365.zsvotice.cz::d46a1e95-2a13-4aef-b783-ab26f38e1fcd" providerId="AD" clId="Web-{7741AA28-58B6-41B8-81D8-BC8A4C383318}"/>
    <pc:docChg chg="addSld modSld">
      <pc:chgData name="Tomaskova Viktorie" userId="S::z-tomasv16v@office365.zsvotice.cz::d46a1e95-2a13-4aef-b783-ab26f38e1fcd" providerId="AD" clId="Web-{7741AA28-58B6-41B8-81D8-BC8A4C383318}" dt="2023-03-13T14:45:45.944" v="206" actId="20577"/>
      <pc:docMkLst>
        <pc:docMk/>
      </pc:docMkLst>
      <pc:sldChg chg="modAnim">
        <pc:chgData name="Tomaskova Viktorie" userId="S::z-tomasv16v@office365.zsvotice.cz::d46a1e95-2a13-4aef-b783-ab26f38e1fcd" providerId="AD" clId="Web-{7741AA28-58B6-41B8-81D8-BC8A4C383318}" dt="2023-03-13T14:39:41.226" v="174"/>
        <pc:sldMkLst>
          <pc:docMk/>
          <pc:sldMk cId="3799523001" sldId="256"/>
        </pc:sldMkLst>
      </pc:sldChg>
      <pc:sldChg chg="modSp modTransition addAnim modAnim">
        <pc:chgData name="Tomaskova Viktorie" userId="S::z-tomasv16v@office365.zsvotice.cz::d46a1e95-2a13-4aef-b783-ab26f38e1fcd" providerId="AD" clId="Web-{7741AA28-58B6-41B8-81D8-BC8A4C383318}" dt="2023-03-13T14:45:45.944" v="206" actId="20577"/>
        <pc:sldMkLst>
          <pc:docMk/>
          <pc:sldMk cId="4010709083" sldId="258"/>
        </pc:sldMkLst>
        <pc:spChg chg="mod">
          <ac:chgData name="Tomaskova Viktorie" userId="S::z-tomasv16v@office365.zsvotice.cz::d46a1e95-2a13-4aef-b783-ab26f38e1fcd" providerId="AD" clId="Web-{7741AA28-58B6-41B8-81D8-BC8A4C383318}" dt="2023-03-13T14:45:45.944" v="206" actId="20577"/>
          <ac:spMkLst>
            <pc:docMk/>
            <pc:sldMk cId="4010709083" sldId="258"/>
            <ac:spMk id="2" creationId="{313F0681-5A0C-A7F3-C22A-3923813FC369}"/>
          </ac:spMkLst>
        </pc:spChg>
        <pc:picChg chg="mod">
          <ac:chgData name="Tomaskova Viktorie" userId="S::z-tomasv16v@office365.zsvotice.cz::d46a1e95-2a13-4aef-b783-ab26f38e1fcd" providerId="AD" clId="Web-{7741AA28-58B6-41B8-81D8-BC8A4C383318}" dt="2023-03-13T14:40:35.882" v="176" actId="1076"/>
          <ac:picMkLst>
            <pc:docMk/>
            <pc:sldMk cId="4010709083" sldId="258"/>
            <ac:picMk id="4" creationId="{94EF9E54-2F0E-F08E-37E4-4BC34A951F02}"/>
          </ac:picMkLst>
        </pc:picChg>
      </pc:sldChg>
      <pc:sldChg chg="modSp modTransition addAnim modAnim">
        <pc:chgData name="Tomaskova Viktorie" userId="S::z-tomasv16v@office365.zsvotice.cz::d46a1e95-2a13-4aef-b783-ab26f38e1fcd" providerId="AD" clId="Web-{7741AA28-58B6-41B8-81D8-BC8A4C383318}" dt="2023-03-13T14:45:39.444" v="205" actId="20577"/>
        <pc:sldMkLst>
          <pc:docMk/>
          <pc:sldMk cId="2158381409" sldId="259"/>
        </pc:sldMkLst>
        <pc:spChg chg="mod">
          <ac:chgData name="Tomaskova Viktorie" userId="S::z-tomasv16v@office365.zsvotice.cz::d46a1e95-2a13-4aef-b783-ab26f38e1fcd" providerId="AD" clId="Web-{7741AA28-58B6-41B8-81D8-BC8A4C383318}" dt="2023-03-13T14:45:39.444" v="205" actId="20577"/>
          <ac:spMkLst>
            <pc:docMk/>
            <pc:sldMk cId="2158381409" sldId="259"/>
            <ac:spMk id="2" creationId="{54419531-8ED6-7DD4-9146-9CBF4989F1E4}"/>
          </ac:spMkLst>
        </pc:spChg>
      </pc:sldChg>
      <pc:sldChg chg="modSp addAnim modAnim">
        <pc:chgData name="Tomaskova Viktorie" userId="S::z-tomasv16v@office365.zsvotice.cz::d46a1e95-2a13-4aef-b783-ab26f38e1fcd" providerId="AD" clId="Web-{7741AA28-58B6-41B8-81D8-BC8A4C383318}" dt="2023-03-13T14:45:32.429" v="204" actId="20577"/>
        <pc:sldMkLst>
          <pc:docMk/>
          <pc:sldMk cId="1655467465" sldId="260"/>
        </pc:sldMkLst>
        <pc:spChg chg="mod">
          <ac:chgData name="Tomaskova Viktorie" userId="S::z-tomasv16v@office365.zsvotice.cz::d46a1e95-2a13-4aef-b783-ab26f38e1fcd" providerId="AD" clId="Web-{7741AA28-58B6-41B8-81D8-BC8A4C383318}" dt="2023-03-13T14:45:32.429" v="204" actId="20577"/>
          <ac:spMkLst>
            <pc:docMk/>
            <pc:sldMk cId="1655467465" sldId="260"/>
            <ac:spMk id="2" creationId="{1BEAD53C-0697-E6DD-8815-5892E5A325BC}"/>
          </ac:spMkLst>
        </pc:spChg>
      </pc:sldChg>
      <pc:sldChg chg="modSp modTransition addAnim modAnim">
        <pc:chgData name="Tomaskova Viktorie" userId="S::z-tomasv16v@office365.zsvotice.cz::d46a1e95-2a13-4aef-b783-ab26f38e1fcd" providerId="AD" clId="Web-{7741AA28-58B6-41B8-81D8-BC8A4C383318}" dt="2023-03-13T14:45:26.382" v="203" actId="20577"/>
        <pc:sldMkLst>
          <pc:docMk/>
          <pc:sldMk cId="191213049" sldId="261"/>
        </pc:sldMkLst>
        <pc:spChg chg="mod">
          <ac:chgData name="Tomaskova Viktorie" userId="S::z-tomasv16v@office365.zsvotice.cz::d46a1e95-2a13-4aef-b783-ab26f38e1fcd" providerId="AD" clId="Web-{7741AA28-58B6-41B8-81D8-BC8A4C383318}" dt="2023-03-13T14:45:26.382" v="203" actId="20577"/>
          <ac:spMkLst>
            <pc:docMk/>
            <pc:sldMk cId="191213049" sldId="261"/>
            <ac:spMk id="2" creationId="{11AFDB24-B9C8-6D2A-51A0-1C1495FAD9C7}"/>
          </ac:spMkLst>
        </pc:spChg>
      </pc:sldChg>
      <pc:sldChg chg="addSp modSp modTransition addAnim modAnim">
        <pc:chgData name="Tomaskova Viktorie" userId="S::z-tomasv16v@office365.zsvotice.cz::d46a1e95-2a13-4aef-b783-ab26f38e1fcd" providerId="AD" clId="Web-{7741AA28-58B6-41B8-81D8-BC8A4C383318}" dt="2023-03-13T14:45:20.585" v="202" actId="20577"/>
        <pc:sldMkLst>
          <pc:docMk/>
          <pc:sldMk cId="1164987822" sldId="262"/>
        </pc:sldMkLst>
        <pc:spChg chg="mod">
          <ac:chgData name="Tomaskova Viktorie" userId="S::z-tomasv16v@office365.zsvotice.cz::d46a1e95-2a13-4aef-b783-ab26f38e1fcd" providerId="AD" clId="Web-{7741AA28-58B6-41B8-81D8-BC8A4C383318}" dt="2023-03-13T14:45:20.585" v="202" actId="20577"/>
          <ac:spMkLst>
            <pc:docMk/>
            <pc:sldMk cId="1164987822" sldId="262"/>
            <ac:spMk id="2" creationId="{6ACC06E7-AC38-E70C-8B8D-DCAB42BB96F7}"/>
          </ac:spMkLst>
        </pc:spChg>
        <pc:spChg chg="mod">
          <ac:chgData name="Tomaskova Viktorie" userId="S::z-tomasv16v@office365.zsvotice.cz::d46a1e95-2a13-4aef-b783-ab26f38e1fcd" providerId="AD" clId="Web-{7741AA28-58B6-41B8-81D8-BC8A4C383318}" dt="2023-03-13T14:28:04.789" v="120" actId="20577"/>
          <ac:spMkLst>
            <pc:docMk/>
            <pc:sldMk cId="1164987822" sldId="262"/>
            <ac:spMk id="5" creationId="{15E1EF5B-C646-F0FE-E57A-48B85A3A6F0C}"/>
          </ac:spMkLst>
        </pc:spChg>
        <pc:spChg chg="mod">
          <ac:chgData name="Tomaskova Viktorie" userId="S::z-tomasv16v@office365.zsvotice.cz::d46a1e95-2a13-4aef-b783-ab26f38e1fcd" providerId="AD" clId="Web-{7741AA28-58B6-41B8-81D8-BC8A4C383318}" dt="2023-03-13T14:27:50.227" v="117" actId="20577"/>
          <ac:spMkLst>
            <pc:docMk/>
            <pc:sldMk cId="1164987822" sldId="262"/>
            <ac:spMk id="6" creationId="{4A69BCCC-92A5-A45D-20F2-E883ABF8384B}"/>
          </ac:spMkLst>
        </pc:spChg>
        <pc:spChg chg="mod">
          <ac:chgData name="Tomaskova Viktorie" userId="S::z-tomasv16v@office365.zsvotice.cz::d46a1e95-2a13-4aef-b783-ab26f38e1fcd" providerId="AD" clId="Web-{7741AA28-58B6-41B8-81D8-BC8A4C383318}" dt="2023-03-13T14:28:01.805" v="119" actId="20577"/>
          <ac:spMkLst>
            <pc:docMk/>
            <pc:sldMk cId="1164987822" sldId="262"/>
            <ac:spMk id="7" creationId="{916AAC6C-64A0-F4BD-48C0-83E474C35FA3}"/>
          </ac:spMkLst>
        </pc:spChg>
        <pc:spChg chg="add mod">
          <ac:chgData name="Tomaskova Viktorie" userId="S::z-tomasv16v@office365.zsvotice.cz::d46a1e95-2a13-4aef-b783-ab26f38e1fcd" providerId="AD" clId="Web-{7741AA28-58B6-41B8-81D8-BC8A4C383318}" dt="2023-03-13T14:30:52.789" v="140" actId="20577"/>
          <ac:spMkLst>
            <pc:docMk/>
            <pc:sldMk cId="1164987822" sldId="262"/>
            <ac:spMk id="8" creationId="{9CE948A0-90BF-8167-837D-8123B6B5D0DD}"/>
          </ac:spMkLst>
        </pc:spChg>
        <pc:spChg chg="add mod">
          <ac:chgData name="Tomaskova Viktorie" userId="S::z-tomasv16v@office365.zsvotice.cz::d46a1e95-2a13-4aef-b783-ab26f38e1fcd" providerId="AD" clId="Web-{7741AA28-58B6-41B8-81D8-BC8A4C383318}" dt="2023-03-13T14:29:42.039" v="136" actId="1076"/>
          <ac:spMkLst>
            <pc:docMk/>
            <pc:sldMk cId="1164987822" sldId="262"/>
            <ac:spMk id="9" creationId="{B6A7A316-478B-2542-080E-0ED28F759828}"/>
          </ac:spMkLst>
        </pc:spChg>
        <pc:spChg chg="add mod">
          <ac:chgData name="Tomaskova Viktorie" userId="S::z-tomasv16v@office365.zsvotice.cz::d46a1e95-2a13-4aef-b783-ab26f38e1fcd" providerId="AD" clId="Web-{7741AA28-58B6-41B8-81D8-BC8A4C383318}" dt="2023-03-13T14:29:48.180" v="137" actId="1076"/>
          <ac:spMkLst>
            <pc:docMk/>
            <pc:sldMk cId="1164987822" sldId="262"/>
            <ac:spMk id="10" creationId="{00BC9C17-0E96-2595-A518-C96CBC65F2EF}"/>
          </ac:spMkLst>
        </pc:spChg>
      </pc:sldChg>
      <pc:sldChg chg="modSp new modTransition addAnim modAnim">
        <pc:chgData name="Tomaskova Viktorie" userId="S::z-tomasv16v@office365.zsvotice.cz::d46a1e95-2a13-4aef-b783-ab26f38e1fcd" providerId="AD" clId="Web-{7741AA28-58B6-41B8-81D8-BC8A4C383318}" dt="2023-03-13T14:45:09.726" v="201"/>
        <pc:sldMkLst>
          <pc:docMk/>
          <pc:sldMk cId="322216229" sldId="263"/>
        </pc:sldMkLst>
        <pc:spChg chg="mod">
          <ac:chgData name="Tomaskova Viktorie" userId="S::z-tomasv16v@office365.zsvotice.cz::d46a1e95-2a13-4aef-b783-ab26f38e1fcd" providerId="AD" clId="Web-{7741AA28-58B6-41B8-81D8-BC8A4C383318}" dt="2023-03-13T14:43:08.976" v="196" actId="20577"/>
          <ac:spMkLst>
            <pc:docMk/>
            <pc:sldMk cId="322216229" sldId="263"/>
            <ac:spMk id="2" creationId="{1159E3A4-EC9E-E513-D645-B7B907278294}"/>
          </ac:spMkLst>
        </pc:spChg>
        <pc:spChg chg="mod">
          <ac:chgData name="Tomaskova Viktorie" userId="S::z-tomasv16v@office365.zsvotice.cz::d46a1e95-2a13-4aef-b783-ab26f38e1fcd" providerId="AD" clId="Web-{7741AA28-58B6-41B8-81D8-BC8A4C383318}" dt="2023-03-13T14:36:03.633" v="173" actId="20577"/>
          <ac:spMkLst>
            <pc:docMk/>
            <pc:sldMk cId="322216229" sldId="263"/>
            <ac:spMk id="3" creationId="{C7D9F34B-D35C-B553-770E-586F9B6A2520}"/>
          </ac:spMkLst>
        </pc:spChg>
      </pc:sldChg>
    </pc:docChg>
  </pc:docChgLst>
  <pc:docChgLst>
    <pc:chgData name="Tomaskova Viktorie" userId="S::z-tomasv16v@office365.zsvotice.cz::d46a1e95-2a13-4aef-b783-ab26f38e1fcd" providerId="AD" clId="Web-{9EE8FFD5-17B3-4092-B44D-9369667CF69A}"/>
    <pc:docChg chg="modSld">
      <pc:chgData name="Tomaskova Viktorie" userId="S::z-tomasv16v@office365.zsvotice.cz::d46a1e95-2a13-4aef-b783-ab26f38e1fcd" providerId="AD" clId="Web-{9EE8FFD5-17B3-4092-B44D-9369667CF69A}" dt="2023-03-23T16:07:58.458" v="44" actId="1076"/>
      <pc:docMkLst>
        <pc:docMk/>
      </pc:docMkLst>
      <pc:sldChg chg="modSp">
        <pc:chgData name="Tomaskova Viktorie" userId="S::z-tomasv16v@office365.zsvotice.cz::d46a1e95-2a13-4aef-b783-ab26f38e1fcd" providerId="AD" clId="Web-{9EE8FFD5-17B3-4092-B44D-9369667CF69A}" dt="2023-03-23T16:07:58.458" v="44" actId="1076"/>
        <pc:sldMkLst>
          <pc:docMk/>
          <pc:sldMk cId="1822760522" sldId="257"/>
        </pc:sldMkLst>
        <pc:spChg chg="mod">
          <ac:chgData name="Tomaskova Viktorie" userId="S::z-tomasv16v@office365.zsvotice.cz::d46a1e95-2a13-4aef-b783-ab26f38e1fcd" providerId="AD" clId="Web-{9EE8FFD5-17B3-4092-B44D-9369667CF69A}" dt="2023-03-23T16:07:58.458" v="44" actId="1076"/>
          <ac:spMkLst>
            <pc:docMk/>
            <pc:sldMk cId="1822760522" sldId="257"/>
            <ac:spMk id="3" creationId="{C1C33FBA-F001-3D82-185D-091A95FC8B21}"/>
          </ac:spMkLst>
        </pc:spChg>
        <pc:spChg chg="mod">
          <ac:chgData name="Tomaskova Viktorie" userId="S::z-tomasv16v@office365.zsvotice.cz::d46a1e95-2a13-4aef-b783-ab26f38e1fcd" providerId="AD" clId="Web-{9EE8FFD5-17B3-4092-B44D-9369667CF69A}" dt="2023-03-23T16:07:53.661" v="43" actId="1076"/>
          <ac:spMkLst>
            <pc:docMk/>
            <pc:sldMk cId="1822760522" sldId="257"/>
            <ac:spMk id="4" creationId="{789FB91C-1D32-F0FB-1A43-5585DD918A69}"/>
          </ac:spMkLst>
        </pc:spChg>
      </pc:sldChg>
    </pc:docChg>
  </pc:docChgLst>
  <pc:docChgLst>
    <pc:chgData name="Tomaskova Viktorie" userId="S::z-tomasv16v@office365.zsvotice.cz::d46a1e95-2a13-4aef-b783-ab26f38e1fcd" providerId="AD" clId="Web-{8DA788E0-D615-4D9A-9A6E-0E50D88F64E0}"/>
    <pc:docChg chg="modSld">
      <pc:chgData name="Tomaskova Viktorie" userId="S::z-tomasv16v@office365.zsvotice.cz::d46a1e95-2a13-4aef-b783-ab26f38e1fcd" providerId="AD" clId="Web-{8DA788E0-D615-4D9A-9A6E-0E50D88F64E0}" dt="2023-03-13T14:57:49.448" v="53" actId="20577"/>
      <pc:docMkLst>
        <pc:docMk/>
      </pc:docMkLst>
      <pc:sldChg chg="modSp">
        <pc:chgData name="Tomaskova Viktorie" userId="S::z-tomasv16v@office365.zsvotice.cz::d46a1e95-2a13-4aef-b783-ab26f38e1fcd" providerId="AD" clId="Web-{8DA788E0-D615-4D9A-9A6E-0E50D88F64E0}" dt="2023-03-13T14:57:49.448" v="53" actId="20577"/>
        <pc:sldMkLst>
          <pc:docMk/>
          <pc:sldMk cId="1655467465" sldId="260"/>
        </pc:sldMkLst>
        <pc:spChg chg="mod">
          <ac:chgData name="Tomaskova Viktorie" userId="S::z-tomasv16v@office365.zsvotice.cz::d46a1e95-2a13-4aef-b783-ab26f38e1fcd" providerId="AD" clId="Web-{8DA788E0-D615-4D9A-9A6E-0E50D88F64E0}" dt="2023-03-13T14:57:49.448" v="53" actId="20577"/>
          <ac:spMkLst>
            <pc:docMk/>
            <pc:sldMk cId="1655467465" sldId="260"/>
            <ac:spMk id="3" creationId="{8E889EB3-D9AF-4C1F-C77A-5DCAD57C002C}"/>
          </ac:spMkLst>
        </pc:spChg>
      </pc:sldChg>
      <pc:sldChg chg="modSp">
        <pc:chgData name="Tomaskova Viktorie" userId="S::z-tomasv16v@office365.zsvotice.cz::d46a1e95-2a13-4aef-b783-ab26f38e1fcd" providerId="AD" clId="Web-{8DA788E0-D615-4D9A-9A6E-0E50D88F64E0}" dt="2023-03-13T14:57:24.603" v="44" actId="20577"/>
        <pc:sldMkLst>
          <pc:docMk/>
          <pc:sldMk cId="191213049" sldId="261"/>
        </pc:sldMkLst>
        <pc:spChg chg="mod">
          <ac:chgData name="Tomaskova Viktorie" userId="S::z-tomasv16v@office365.zsvotice.cz::d46a1e95-2a13-4aef-b783-ab26f38e1fcd" providerId="AD" clId="Web-{8DA788E0-D615-4D9A-9A6E-0E50D88F64E0}" dt="2023-03-13T14:57:24.603" v="44" actId="20577"/>
          <ac:spMkLst>
            <pc:docMk/>
            <pc:sldMk cId="191213049" sldId="261"/>
            <ac:spMk id="3" creationId="{EEA67390-B50A-058E-273A-F805EE3C62A8}"/>
          </ac:spMkLst>
        </pc:spChg>
      </pc:sldChg>
      <pc:sldChg chg="addSp modSp">
        <pc:chgData name="Tomaskova Viktorie" userId="S::z-tomasv16v@office365.zsvotice.cz::d46a1e95-2a13-4aef-b783-ab26f38e1fcd" providerId="AD" clId="Web-{8DA788E0-D615-4D9A-9A6E-0E50D88F64E0}" dt="2023-03-13T14:56:14.382" v="40" actId="1076"/>
        <pc:sldMkLst>
          <pc:docMk/>
          <pc:sldMk cId="1164987822" sldId="262"/>
        </pc:sldMkLst>
        <pc:spChg chg="mod">
          <ac:chgData name="Tomaskova Viktorie" userId="S::z-tomasv16v@office365.zsvotice.cz::d46a1e95-2a13-4aef-b783-ab26f38e1fcd" providerId="AD" clId="Web-{8DA788E0-D615-4D9A-9A6E-0E50D88F64E0}" dt="2023-03-13T14:53:39.126" v="10" actId="14100"/>
          <ac:spMkLst>
            <pc:docMk/>
            <pc:sldMk cId="1164987822" sldId="262"/>
            <ac:spMk id="3" creationId="{1BDE6378-3123-0EDE-4BF0-685EAFBE2F08}"/>
          </ac:spMkLst>
        </pc:spChg>
        <pc:spChg chg="mod">
          <ac:chgData name="Tomaskova Viktorie" userId="S::z-tomasv16v@office365.zsvotice.cz::d46a1e95-2a13-4aef-b783-ab26f38e1fcd" providerId="AD" clId="Web-{8DA788E0-D615-4D9A-9A6E-0E50D88F64E0}" dt="2023-03-13T14:55:51.631" v="36" actId="1076"/>
          <ac:spMkLst>
            <pc:docMk/>
            <pc:sldMk cId="1164987822" sldId="262"/>
            <ac:spMk id="8" creationId="{9CE948A0-90BF-8167-837D-8123B6B5D0DD}"/>
          </ac:spMkLst>
        </pc:spChg>
        <pc:spChg chg="mod">
          <ac:chgData name="Tomaskova Viktorie" userId="S::z-tomasv16v@office365.zsvotice.cz::d46a1e95-2a13-4aef-b783-ab26f38e1fcd" providerId="AD" clId="Web-{8DA788E0-D615-4D9A-9A6E-0E50D88F64E0}" dt="2023-03-13T14:55:55.959" v="37" actId="14100"/>
          <ac:spMkLst>
            <pc:docMk/>
            <pc:sldMk cId="1164987822" sldId="262"/>
            <ac:spMk id="9" creationId="{B6A7A316-478B-2542-080E-0ED28F759828}"/>
          </ac:spMkLst>
        </pc:spChg>
        <pc:spChg chg="mod">
          <ac:chgData name="Tomaskova Viktorie" userId="S::z-tomasv16v@office365.zsvotice.cz::d46a1e95-2a13-4aef-b783-ab26f38e1fcd" providerId="AD" clId="Web-{8DA788E0-D615-4D9A-9A6E-0E50D88F64E0}" dt="2023-03-13T14:56:14.382" v="40" actId="1076"/>
          <ac:spMkLst>
            <pc:docMk/>
            <pc:sldMk cId="1164987822" sldId="262"/>
            <ac:spMk id="10" creationId="{00BC9C17-0E96-2595-A518-C96CBC65F2EF}"/>
          </ac:spMkLst>
        </pc:spChg>
        <pc:spChg chg="add mod">
          <ac:chgData name="Tomaskova Viktorie" userId="S::z-tomasv16v@office365.zsvotice.cz::d46a1e95-2a13-4aef-b783-ab26f38e1fcd" providerId="AD" clId="Web-{8DA788E0-D615-4D9A-9A6E-0E50D88F64E0}" dt="2023-03-13T14:55:08.145" v="25" actId="1076"/>
          <ac:spMkLst>
            <pc:docMk/>
            <pc:sldMk cId="1164987822" sldId="262"/>
            <ac:spMk id="12" creationId="{DF5AE412-315B-5ECC-47A7-3115C4040B6B}"/>
          </ac:spMkLst>
        </pc:spChg>
        <pc:picChg chg="mod">
          <ac:chgData name="Tomaskova Viktorie" userId="S::z-tomasv16v@office365.zsvotice.cz::d46a1e95-2a13-4aef-b783-ab26f38e1fcd" providerId="AD" clId="Web-{8DA788E0-D615-4D9A-9A6E-0E50D88F64E0}" dt="2023-03-13T14:53:52.580" v="15" actId="14100"/>
          <ac:picMkLst>
            <pc:docMk/>
            <pc:sldMk cId="1164987822" sldId="262"/>
            <ac:picMk id="4" creationId="{33AB1F90-CA21-2618-CAEB-AADF002785BD}"/>
          </ac:picMkLst>
        </pc:picChg>
        <pc:cxnChg chg="add mod">
          <ac:chgData name="Tomaskova Viktorie" userId="S::z-tomasv16v@office365.zsvotice.cz::d46a1e95-2a13-4aef-b783-ab26f38e1fcd" providerId="AD" clId="Web-{8DA788E0-D615-4D9A-9A6E-0E50D88F64E0}" dt="2023-03-13T14:54:28.097" v="21"/>
          <ac:cxnSpMkLst>
            <pc:docMk/>
            <pc:sldMk cId="1164987822" sldId="262"/>
            <ac:cxnSpMk id="11" creationId="{81303D17-C56A-9672-D602-0582BC974C60}"/>
          </ac:cxnSpMkLst>
        </pc:cxnChg>
      </pc:sldChg>
    </pc:docChg>
  </pc:docChgLst>
  <pc:docChgLst>
    <pc:chgData name="Tomaskova Viktorie" userId="S::z-tomasv16v@office365.zsvotice.cz::d46a1e95-2a13-4aef-b783-ab26f38e1fcd" providerId="AD" clId="Web-{9DDAB625-0AAB-4D32-AA41-14F2F0BB6590}"/>
    <pc:docChg chg="delSld modSld">
      <pc:chgData name="Tomaskova Viktorie" userId="S::z-tomasv16v@office365.zsvotice.cz::d46a1e95-2a13-4aef-b783-ab26f38e1fcd" providerId="AD" clId="Web-{9DDAB625-0AAB-4D32-AA41-14F2F0BB6590}" dt="2023-04-13T15:56:09.050" v="7"/>
      <pc:docMkLst>
        <pc:docMk/>
      </pc:docMkLst>
      <pc:sldChg chg="del">
        <pc:chgData name="Tomaskova Viktorie" userId="S::z-tomasv16v@office365.zsvotice.cz::d46a1e95-2a13-4aef-b783-ab26f38e1fcd" providerId="AD" clId="Web-{9DDAB625-0AAB-4D32-AA41-14F2F0BB6590}" dt="2023-04-13T15:52:06.703" v="0"/>
        <pc:sldMkLst>
          <pc:docMk/>
          <pc:sldMk cId="4010709083" sldId="258"/>
        </pc:sldMkLst>
      </pc:sldChg>
      <pc:sldChg chg="addSp delSp modSp">
        <pc:chgData name="Tomaskova Viktorie" userId="S::z-tomasv16v@office365.zsvotice.cz::d46a1e95-2a13-4aef-b783-ab26f38e1fcd" providerId="AD" clId="Web-{9DDAB625-0AAB-4D32-AA41-14F2F0BB6590}" dt="2023-04-13T15:56:09.050" v="7"/>
        <pc:sldMkLst>
          <pc:docMk/>
          <pc:sldMk cId="322216229" sldId="263"/>
        </pc:sldMkLst>
        <pc:spChg chg="add del">
          <ac:chgData name="Tomaskova Viktorie" userId="S::z-tomasv16v@office365.zsvotice.cz::d46a1e95-2a13-4aef-b783-ab26f38e1fcd" providerId="AD" clId="Web-{9DDAB625-0AAB-4D32-AA41-14F2F0BB6590}" dt="2023-04-13T15:56:09.050" v="7"/>
          <ac:spMkLst>
            <pc:docMk/>
            <pc:sldMk cId="322216229" sldId="263"/>
            <ac:spMk id="3" creationId="{C7D9F34B-D35C-B553-770E-586F9B6A2520}"/>
          </ac:spMkLst>
        </pc:spChg>
        <pc:graphicFrameChg chg="add del">
          <ac:chgData name="Tomaskova Viktorie" userId="S::z-tomasv16v@office365.zsvotice.cz::d46a1e95-2a13-4aef-b783-ab26f38e1fcd" providerId="AD" clId="Web-{9DDAB625-0AAB-4D32-AA41-14F2F0BB6590}" dt="2023-04-13T15:56:09.050" v="7"/>
          <ac:graphicFrameMkLst>
            <pc:docMk/>
            <pc:sldMk cId="322216229" sldId="263"/>
            <ac:graphicFrameMk id="6" creationId="{628B2FFA-497F-5DD5-27CA-842AEE4C3295}"/>
          </ac:graphicFrameMkLst>
        </pc:graphicFrameChg>
        <pc:picChg chg="add mod">
          <ac:chgData name="Tomaskova Viktorie" userId="S::z-tomasv16v@office365.zsvotice.cz::d46a1e95-2a13-4aef-b783-ab26f38e1fcd" providerId="AD" clId="Web-{9DDAB625-0AAB-4D32-AA41-14F2F0BB6590}" dt="2023-04-13T15:56:07.285" v="6" actId="1076"/>
          <ac:picMkLst>
            <pc:docMk/>
            <pc:sldMk cId="322216229" sldId="263"/>
            <ac:picMk id="4" creationId="{71B71376-CF65-290F-B242-A2B7DC5C53CA}"/>
          </ac:picMkLst>
        </pc:picChg>
      </pc:sldChg>
    </pc:docChg>
  </pc:docChgLst>
  <pc:docChgLst>
    <pc:chgData name="Tomaskova Viktorie" userId="S::z-tomasv16v@office365.zsvotice.cz::d46a1e95-2a13-4aef-b783-ab26f38e1fcd" providerId="AD" clId="Web-{FB0F6D0E-D26A-4B7A-A17A-9619F42803A3}"/>
    <pc:docChg chg="addSld delSld modSld">
      <pc:chgData name="Tomaskova Viktorie" userId="S::z-tomasv16v@office365.zsvotice.cz::d46a1e95-2a13-4aef-b783-ab26f38e1fcd" providerId="AD" clId="Web-{FB0F6D0E-D26A-4B7A-A17A-9619F42803A3}" dt="2023-04-13T16:11:50.335" v="14"/>
      <pc:docMkLst>
        <pc:docMk/>
      </pc:docMkLst>
      <pc:sldChg chg="del">
        <pc:chgData name="Tomaskova Viktorie" userId="S::z-tomasv16v@office365.zsvotice.cz::d46a1e95-2a13-4aef-b783-ab26f38e1fcd" providerId="AD" clId="Web-{FB0F6D0E-D26A-4B7A-A17A-9619F42803A3}" dt="2023-04-13T16:11:50.335" v="14"/>
        <pc:sldMkLst>
          <pc:docMk/>
          <pc:sldMk cId="322216229" sldId="263"/>
        </pc:sldMkLst>
      </pc:sldChg>
      <pc:sldChg chg="addSp modSp new mod setBg">
        <pc:chgData name="Tomaskova Viktorie" userId="S::z-tomasv16v@office365.zsvotice.cz::d46a1e95-2a13-4aef-b783-ab26f38e1fcd" providerId="AD" clId="Web-{FB0F6D0E-D26A-4B7A-A17A-9619F42803A3}" dt="2023-04-13T16:08:54.768" v="13"/>
        <pc:sldMkLst>
          <pc:docMk/>
          <pc:sldMk cId="193273938" sldId="264"/>
        </pc:sldMkLst>
        <pc:spChg chg="mod">
          <ac:chgData name="Tomaskova Viktorie" userId="S::z-tomasv16v@office365.zsvotice.cz::d46a1e95-2a13-4aef-b783-ab26f38e1fcd" providerId="AD" clId="Web-{FB0F6D0E-D26A-4B7A-A17A-9619F42803A3}" dt="2023-04-13T16:08:54.768" v="13"/>
          <ac:spMkLst>
            <pc:docMk/>
            <pc:sldMk cId="193273938" sldId="264"/>
            <ac:spMk id="2" creationId="{3EB61891-ACF9-0631-2C2B-C78065F04435}"/>
          </ac:spMkLst>
        </pc:spChg>
        <pc:spChg chg="mod">
          <ac:chgData name="Tomaskova Viktorie" userId="S::z-tomasv16v@office365.zsvotice.cz::d46a1e95-2a13-4aef-b783-ab26f38e1fcd" providerId="AD" clId="Web-{FB0F6D0E-D26A-4B7A-A17A-9619F42803A3}" dt="2023-04-13T16:08:54.768" v="13"/>
          <ac:spMkLst>
            <pc:docMk/>
            <pc:sldMk cId="193273938" sldId="264"/>
            <ac:spMk id="3" creationId="{93B6C68D-3438-31FE-51AE-197A01A6D118}"/>
          </ac:spMkLst>
        </pc:spChg>
        <pc:spChg chg="add">
          <ac:chgData name="Tomaskova Viktorie" userId="S::z-tomasv16v@office365.zsvotice.cz::d46a1e95-2a13-4aef-b783-ab26f38e1fcd" providerId="AD" clId="Web-{FB0F6D0E-D26A-4B7A-A17A-9619F42803A3}" dt="2023-04-13T16:08:54.768" v="13"/>
          <ac:spMkLst>
            <pc:docMk/>
            <pc:sldMk cId="193273938" sldId="264"/>
            <ac:spMk id="9" creationId="{8F90786E-B72D-4C32-BDCE-A170B007822D}"/>
          </ac:spMkLst>
        </pc:spChg>
        <pc:spChg chg="add">
          <ac:chgData name="Tomaskova Viktorie" userId="S::z-tomasv16v@office365.zsvotice.cz::d46a1e95-2a13-4aef-b783-ab26f38e1fcd" providerId="AD" clId="Web-{FB0F6D0E-D26A-4B7A-A17A-9619F42803A3}" dt="2023-04-13T16:08:54.768" v="13"/>
          <ac:spMkLst>
            <pc:docMk/>
            <pc:sldMk cId="193273938" sldId="264"/>
            <ac:spMk id="11" creationId="{5E46F2E7-848F-4A6C-A098-4764FDEA771A}"/>
          </ac:spMkLst>
        </pc:spChg>
        <pc:picChg chg="add mod ord">
          <ac:chgData name="Tomaskova Viktorie" userId="S::z-tomasv16v@office365.zsvotice.cz::d46a1e95-2a13-4aef-b783-ab26f38e1fcd" providerId="AD" clId="Web-{FB0F6D0E-D26A-4B7A-A17A-9619F42803A3}" dt="2023-04-13T16:08:54.768" v="13"/>
          <ac:picMkLst>
            <pc:docMk/>
            <pc:sldMk cId="193273938" sldId="264"/>
            <ac:picMk id="4" creationId="{223A391A-72B5-DA7A-6491-FE2B76381FD9}"/>
          </ac:picMkLst>
        </pc:picChg>
      </pc:sldChg>
    </pc:docChg>
  </pc:docChgLst>
  <pc:docChgLst>
    <pc:chgData clId="Web-{BB782F2B-1F59-472D-B9C3-9ADFB4CF9419}"/>
    <pc:docChg chg="modSld">
      <pc:chgData name="" userId="" providerId="" clId="Web-{BB782F2B-1F59-472D-B9C3-9ADFB4CF9419}" dt="2023-04-24T13:12:49.531" v="0" actId="20577"/>
      <pc:docMkLst>
        <pc:docMk/>
      </pc:docMkLst>
      <pc:sldChg chg="modSp">
        <pc:chgData name="" userId="" providerId="" clId="Web-{BB782F2B-1F59-472D-B9C3-9ADFB4CF9419}" dt="2023-04-24T13:12:49.531" v="0" actId="20577"/>
        <pc:sldMkLst>
          <pc:docMk/>
          <pc:sldMk cId="3799523001" sldId="256"/>
        </pc:sldMkLst>
        <pc:spChg chg="mod">
          <ac:chgData name="" userId="" providerId="" clId="Web-{BB782F2B-1F59-472D-B9C3-9ADFB4CF9419}" dt="2023-04-24T13:12:49.531" v="0" actId="20577"/>
          <ac:spMkLst>
            <pc:docMk/>
            <pc:sldMk cId="3799523001" sldId="256"/>
            <ac:spMk id="2" creationId="{00000000-0000-0000-0000-000000000000}"/>
          </ac:spMkLst>
        </pc:spChg>
      </pc:sldChg>
    </pc:docChg>
  </pc:docChgLst>
  <pc:docChgLst>
    <pc:chgData name="Tomaskova Viktorie" userId="S::z-tomasv16v@office365.zsvotice.cz::d46a1e95-2a13-4aef-b783-ab26f38e1fcd" providerId="AD" clId="Web-{B1034053-4822-420A-A471-8BEBB45FB606}"/>
    <pc:docChg chg="modSld">
      <pc:chgData name="Tomaskova Viktorie" userId="S::z-tomasv16v@office365.zsvotice.cz::d46a1e95-2a13-4aef-b783-ab26f38e1fcd" providerId="AD" clId="Web-{B1034053-4822-420A-A471-8BEBB45FB606}" dt="2023-03-13T14:16:17.082" v="31" actId="1076"/>
      <pc:docMkLst>
        <pc:docMk/>
      </pc:docMkLst>
      <pc:sldChg chg="addSp modSp">
        <pc:chgData name="Tomaskova Viktorie" userId="S::z-tomasv16v@office365.zsvotice.cz::d46a1e95-2a13-4aef-b783-ab26f38e1fcd" providerId="AD" clId="Web-{B1034053-4822-420A-A471-8BEBB45FB606}" dt="2023-03-13T14:16:17.082" v="31" actId="1076"/>
        <pc:sldMkLst>
          <pc:docMk/>
          <pc:sldMk cId="1164987822" sldId="262"/>
        </pc:sldMkLst>
        <pc:spChg chg="mod">
          <ac:chgData name="Tomaskova Viktorie" userId="S::z-tomasv16v@office365.zsvotice.cz::d46a1e95-2a13-4aef-b783-ab26f38e1fcd" providerId="AD" clId="Web-{B1034053-4822-420A-A471-8BEBB45FB606}" dt="2023-03-13T14:16:04.254" v="27" actId="20577"/>
          <ac:spMkLst>
            <pc:docMk/>
            <pc:sldMk cId="1164987822" sldId="262"/>
            <ac:spMk id="3" creationId="{1BDE6378-3123-0EDE-4BF0-685EAFBE2F08}"/>
          </ac:spMkLst>
        </pc:spChg>
        <pc:picChg chg="add mod">
          <ac:chgData name="Tomaskova Viktorie" userId="S::z-tomasv16v@office365.zsvotice.cz::d46a1e95-2a13-4aef-b783-ab26f38e1fcd" providerId="AD" clId="Web-{B1034053-4822-420A-A471-8BEBB45FB606}" dt="2023-03-13T14:16:17.082" v="31" actId="1076"/>
          <ac:picMkLst>
            <pc:docMk/>
            <pc:sldMk cId="1164987822" sldId="262"/>
            <ac:picMk id="4" creationId="{33AB1F90-CA21-2618-CAEB-AADF002785BD}"/>
          </ac:picMkLst>
        </pc:picChg>
      </pc:sldChg>
    </pc:docChg>
  </pc:docChgLst>
  <pc:docChgLst>
    <pc:chgData name="Tomaskova Viktorie" userId="S::z-tomasv16v@office365.zsvotice.cz::d46a1e95-2a13-4aef-b783-ab26f38e1fcd" providerId="AD" clId="Web-{9FCF4A19-71B7-4A90-8D66-A14311B8755D}"/>
    <pc:docChg chg="addSld modSld">
      <pc:chgData name="Tomaskova Viktorie" userId="S::z-tomasv16v@office365.zsvotice.cz::d46a1e95-2a13-4aef-b783-ab26f38e1fcd" providerId="AD" clId="Web-{9FCF4A19-71B7-4A90-8D66-A14311B8755D}" dt="2023-03-03T12:43:45.855" v="117" actId="20577"/>
      <pc:docMkLst>
        <pc:docMk/>
      </pc:docMkLst>
      <pc:sldChg chg="addSp delSp modSp mod setBg">
        <pc:chgData name="Tomaskova Viktorie" userId="S::z-tomasv16v@office365.zsvotice.cz::d46a1e95-2a13-4aef-b783-ab26f38e1fcd" providerId="AD" clId="Web-{9FCF4A19-71B7-4A90-8D66-A14311B8755D}" dt="2023-03-03T12:42:59.774" v="103" actId="20577"/>
        <pc:sldMkLst>
          <pc:docMk/>
          <pc:sldMk cId="1655467465" sldId="260"/>
        </pc:sldMkLst>
        <pc:spChg chg="mod">
          <ac:chgData name="Tomaskova Viktorie" userId="S::z-tomasv16v@office365.zsvotice.cz::d46a1e95-2a13-4aef-b783-ab26f38e1fcd" providerId="AD" clId="Web-{9FCF4A19-71B7-4A90-8D66-A14311B8755D}" dt="2023-03-03T12:36:08.063" v="36"/>
          <ac:spMkLst>
            <pc:docMk/>
            <pc:sldMk cId="1655467465" sldId="260"/>
            <ac:spMk id="2" creationId="{1BEAD53C-0697-E6DD-8815-5892E5A325BC}"/>
          </ac:spMkLst>
        </pc:spChg>
        <pc:spChg chg="mod">
          <ac:chgData name="Tomaskova Viktorie" userId="S::z-tomasv16v@office365.zsvotice.cz::d46a1e95-2a13-4aef-b783-ab26f38e1fcd" providerId="AD" clId="Web-{9FCF4A19-71B7-4A90-8D66-A14311B8755D}" dt="2023-03-03T12:42:59.774" v="103" actId="20577"/>
          <ac:spMkLst>
            <pc:docMk/>
            <pc:sldMk cId="1655467465" sldId="260"/>
            <ac:spMk id="3" creationId="{8E889EB3-D9AF-4C1F-C77A-5DCAD57C002C}"/>
          </ac:spMkLst>
        </pc:spChg>
        <pc:spChg chg="add del">
          <ac:chgData name="Tomaskova Viktorie" userId="S::z-tomasv16v@office365.zsvotice.cz::d46a1e95-2a13-4aef-b783-ab26f38e1fcd" providerId="AD" clId="Web-{9FCF4A19-71B7-4A90-8D66-A14311B8755D}" dt="2023-03-03T12:36:08.063" v="36"/>
          <ac:spMkLst>
            <pc:docMk/>
            <pc:sldMk cId="1655467465" sldId="260"/>
            <ac:spMk id="9" creationId="{04812C46-200A-4DEB-A05E-3ED6C68C2387}"/>
          </ac:spMkLst>
        </pc:spChg>
        <pc:spChg chg="add del">
          <ac:chgData name="Tomaskova Viktorie" userId="S::z-tomasv16v@office365.zsvotice.cz::d46a1e95-2a13-4aef-b783-ab26f38e1fcd" providerId="AD" clId="Web-{9FCF4A19-71B7-4A90-8D66-A14311B8755D}" dt="2023-03-03T12:36:08.063" v="36"/>
          <ac:spMkLst>
            <pc:docMk/>
            <pc:sldMk cId="1655467465" sldId="260"/>
            <ac:spMk id="11" creationId="{D1EA859B-E555-4109-94F3-6700E046E008}"/>
          </ac:spMkLst>
        </pc:spChg>
        <pc:spChg chg="add del">
          <ac:chgData name="Tomaskova Viktorie" userId="S::z-tomasv16v@office365.zsvotice.cz::d46a1e95-2a13-4aef-b783-ab26f38e1fcd" providerId="AD" clId="Web-{9FCF4A19-71B7-4A90-8D66-A14311B8755D}" dt="2023-03-03T12:36:08.063" v="35"/>
          <ac:spMkLst>
            <pc:docMk/>
            <pc:sldMk cId="1655467465" sldId="260"/>
            <ac:spMk id="16" creationId="{A81E7530-396C-45F0-92F4-A885648D1631}"/>
          </ac:spMkLst>
        </pc:spChg>
        <pc:spChg chg="add del">
          <ac:chgData name="Tomaskova Viktorie" userId="S::z-tomasv16v@office365.zsvotice.cz::d46a1e95-2a13-4aef-b783-ab26f38e1fcd" providerId="AD" clId="Web-{9FCF4A19-71B7-4A90-8D66-A14311B8755D}" dt="2023-03-03T12:36:08.063" v="35"/>
          <ac:spMkLst>
            <pc:docMk/>
            <pc:sldMk cId="1655467465" sldId="260"/>
            <ac:spMk id="18" creationId="{7316481C-0A49-4796-812B-0D64F063B720}"/>
          </ac:spMkLst>
        </pc:spChg>
        <pc:spChg chg="add del">
          <ac:chgData name="Tomaskova Viktorie" userId="S::z-tomasv16v@office365.zsvotice.cz::d46a1e95-2a13-4aef-b783-ab26f38e1fcd" providerId="AD" clId="Web-{9FCF4A19-71B7-4A90-8D66-A14311B8755D}" dt="2023-03-03T12:36:08.063" v="35"/>
          <ac:spMkLst>
            <pc:docMk/>
            <pc:sldMk cId="1655467465" sldId="260"/>
            <ac:spMk id="20" creationId="{A5271697-90F1-4A23-8EF2-0179F2EAFACB}"/>
          </ac:spMkLst>
        </pc:spChg>
        <pc:spChg chg="add del">
          <ac:chgData name="Tomaskova Viktorie" userId="S::z-tomasv16v@office365.zsvotice.cz::d46a1e95-2a13-4aef-b783-ab26f38e1fcd" providerId="AD" clId="Web-{9FCF4A19-71B7-4A90-8D66-A14311B8755D}" dt="2023-03-03T12:36:08.063" v="35"/>
          <ac:spMkLst>
            <pc:docMk/>
            <pc:sldMk cId="1655467465" sldId="260"/>
            <ac:spMk id="44" creationId="{D9F5512A-48E1-4C07-B75E-3CCC517B6804}"/>
          </ac:spMkLst>
        </pc:spChg>
        <pc:spChg chg="add">
          <ac:chgData name="Tomaskova Viktorie" userId="S::z-tomasv16v@office365.zsvotice.cz::d46a1e95-2a13-4aef-b783-ab26f38e1fcd" providerId="AD" clId="Web-{9FCF4A19-71B7-4A90-8D66-A14311B8755D}" dt="2023-03-03T12:36:08.063" v="36"/>
          <ac:spMkLst>
            <pc:docMk/>
            <pc:sldMk cId="1655467465" sldId="260"/>
            <ac:spMk id="46" creationId="{3CD9DF72-87A3-404E-A828-84CBF11A8303}"/>
          </ac:spMkLst>
        </pc:spChg>
        <pc:grpChg chg="add del">
          <ac:chgData name="Tomaskova Viktorie" userId="S::z-tomasv16v@office365.zsvotice.cz::d46a1e95-2a13-4aef-b783-ab26f38e1fcd" providerId="AD" clId="Web-{9FCF4A19-71B7-4A90-8D66-A14311B8755D}" dt="2023-03-03T12:36:08.063" v="35"/>
          <ac:grpSpMkLst>
            <pc:docMk/>
            <pc:sldMk cId="1655467465" sldId="260"/>
            <ac:grpSpMk id="22" creationId="{81DE8B58-F373-409E-A253-4380A66091D4}"/>
          </ac:grpSpMkLst>
        </pc:grpChg>
        <pc:picChg chg="add mod ord">
          <ac:chgData name="Tomaskova Viktorie" userId="S::z-tomasv16v@office365.zsvotice.cz::d46a1e95-2a13-4aef-b783-ab26f38e1fcd" providerId="AD" clId="Web-{9FCF4A19-71B7-4A90-8D66-A14311B8755D}" dt="2023-03-03T12:36:08.063" v="36"/>
          <ac:picMkLst>
            <pc:docMk/>
            <pc:sldMk cId="1655467465" sldId="260"/>
            <ac:picMk id="4" creationId="{296A352C-9074-4952-078D-8ADF541441E5}"/>
          </ac:picMkLst>
        </pc:picChg>
        <pc:cxnChg chg="add">
          <ac:chgData name="Tomaskova Viktorie" userId="S::z-tomasv16v@office365.zsvotice.cz::d46a1e95-2a13-4aef-b783-ab26f38e1fcd" providerId="AD" clId="Web-{9FCF4A19-71B7-4A90-8D66-A14311B8755D}" dt="2023-03-03T12:36:08.063" v="36"/>
          <ac:cxnSpMkLst>
            <pc:docMk/>
            <pc:sldMk cId="1655467465" sldId="260"/>
            <ac:cxnSpMk id="47" creationId="{20E3A342-4D61-4E3F-AF90-1AB42AEB96CC}"/>
          </ac:cxnSpMkLst>
        </pc:cxnChg>
      </pc:sldChg>
      <pc:sldChg chg="addSp delSp modSp new mod setBg setClrOvrMap">
        <pc:chgData name="Tomaskova Viktorie" userId="S::z-tomasv16v@office365.zsvotice.cz::d46a1e95-2a13-4aef-b783-ab26f38e1fcd" providerId="AD" clId="Web-{9FCF4A19-71B7-4A90-8D66-A14311B8755D}" dt="2023-03-03T12:42:16.475" v="101"/>
        <pc:sldMkLst>
          <pc:docMk/>
          <pc:sldMk cId="191213049" sldId="261"/>
        </pc:sldMkLst>
        <pc:spChg chg="mod">
          <ac:chgData name="Tomaskova Viktorie" userId="S::z-tomasv16v@office365.zsvotice.cz::d46a1e95-2a13-4aef-b783-ab26f38e1fcd" providerId="AD" clId="Web-{9FCF4A19-71B7-4A90-8D66-A14311B8755D}" dt="2023-03-03T12:42:16.475" v="101"/>
          <ac:spMkLst>
            <pc:docMk/>
            <pc:sldMk cId="191213049" sldId="261"/>
            <ac:spMk id="2" creationId="{11AFDB24-B9C8-6D2A-51A0-1C1495FAD9C7}"/>
          </ac:spMkLst>
        </pc:spChg>
        <pc:spChg chg="mod">
          <ac:chgData name="Tomaskova Viktorie" userId="S::z-tomasv16v@office365.zsvotice.cz::d46a1e95-2a13-4aef-b783-ab26f38e1fcd" providerId="AD" clId="Web-{9FCF4A19-71B7-4A90-8D66-A14311B8755D}" dt="2023-03-03T12:42:16.475" v="101"/>
          <ac:spMkLst>
            <pc:docMk/>
            <pc:sldMk cId="191213049" sldId="261"/>
            <ac:spMk id="3" creationId="{EEA67390-B50A-058E-273A-F805EE3C62A8}"/>
          </ac:spMkLst>
        </pc:spChg>
        <pc:spChg chg="add del">
          <ac:chgData name="Tomaskova Viktorie" userId="S::z-tomasv16v@office365.zsvotice.cz::d46a1e95-2a13-4aef-b783-ab26f38e1fcd" providerId="AD" clId="Web-{9FCF4A19-71B7-4A90-8D66-A14311B8755D}" dt="2023-03-03T12:42:16.475" v="101"/>
          <ac:spMkLst>
            <pc:docMk/>
            <pc:sldMk cId="191213049" sldId="261"/>
            <ac:spMk id="9" creationId="{04812C46-200A-4DEB-A05E-3ED6C68C2387}"/>
          </ac:spMkLst>
        </pc:spChg>
        <pc:spChg chg="add del">
          <ac:chgData name="Tomaskova Viktorie" userId="S::z-tomasv16v@office365.zsvotice.cz::d46a1e95-2a13-4aef-b783-ab26f38e1fcd" providerId="AD" clId="Web-{9FCF4A19-71B7-4A90-8D66-A14311B8755D}" dt="2023-03-03T12:42:16.475" v="101"/>
          <ac:spMkLst>
            <pc:docMk/>
            <pc:sldMk cId="191213049" sldId="261"/>
            <ac:spMk id="11" creationId="{D1EA859B-E555-4109-94F3-6700E046E008}"/>
          </ac:spMkLst>
        </pc:spChg>
        <pc:spChg chg="add del">
          <ac:chgData name="Tomaskova Viktorie" userId="S::z-tomasv16v@office365.zsvotice.cz::d46a1e95-2a13-4aef-b783-ab26f38e1fcd" providerId="AD" clId="Web-{9FCF4A19-71B7-4A90-8D66-A14311B8755D}" dt="2023-03-03T12:42:07.115" v="98"/>
          <ac:spMkLst>
            <pc:docMk/>
            <pc:sldMk cId="191213049" sldId="261"/>
            <ac:spMk id="16" creationId="{9AA72BD9-2C5A-4EDC-931F-5AA08EACA0F3}"/>
          </ac:spMkLst>
        </pc:spChg>
        <pc:spChg chg="add del">
          <ac:chgData name="Tomaskova Viktorie" userId="S::z-tomasv16v@office365.zsvotice.cz::d46a1e95-2a13-4aef-b783-ab26f38e1fcd" providerId="AD" clId="Web-{9FCF4A19-71B7-4A90-8D66-A14311B8755D}" dt="2023-03-03T12:42:07.115" v="98"/>
          <ac:spMkLst>
            <pc:docMk/>
            <pc:sldMk cId="191213049" sldId="261"/>
            <ac:spMk id="18" creationId="{DD3981AC-7B61-4947-BCF3-F7AA7FA385B9}"/>
          </ac:spMkLst>
        </pc:spChg>
        <pc:spChg chg="add del">
          <ac:chgData name="Tomaskova Viktorie" userId="S::z-tomasv16v@office365.zsvotice.cz::d46a1e95-2a13-4aef-b783-ab26f38e1fcd" providerId="AD" clId="Web-{9FCF4A19-71B7-4A90-8D66-A14311B8755D}" dt="2023-03-03T12:42:07.115" v="98"/>
          <ac:spMkLst>
            <pc:docMk/>
            <pc:sldMk cId="191213049" sldId="261"/>
            <ac:spMk id="20" creationId="{55D4142C-5077-457F-A6AD-3FECFDB39685}"/>
          </ac:spMkLst>
        </pc:spChg>
        <pc:spChg chg="add del">
          <ac:chgData name="Tomaskova Viktorie" userId="S::z-tomasv16v@office365.zsvotice.cz::d46a1e95-2a13-4aef-b783-ab26f38e1fcd" providerId="AD" clId="Web-{9FCF4A19-71B7-4A90-8D66-A14311B8755D}" dt="2023-03-03T12:42:07.115" v="98"/>
          <ac:spMkLst>
            <pc:docMk/>
            <pc:sldMk cId="191213049" sldId="261"/>
            <ac:spMk id="22" creationId="{7A5F0580-5EE9-419F-96EE-B6529EF6E7D0}"/>
          </ac:spMkLst>
        </pc:spChg>
        <pc:spChg chg="add del">
          <ac:chgData name="Tomaskova Viktorie" userId="S::z-tomasv16v@office365.zsvotice.cz::d46a1e95-2a13-4aef-b783-ab26f38e1fcd" providerId="AD" clId="Web-{9FCF4A19-71B7-4A90-8D66-A14311B8755D}" dt="2023-03-03T12:42:16.459" v="100"/>
          <ac:spMkLst>
            <pc:docMk/>
            <pc:sldMk cId="191213049" sldId="261"/>
            <ac:spMk id="24" creationId="{D5997EA8-5EFC-40CD-A85F-C3C3BC5F9EB7}"/>
          </ac:spMkLst>
        </pc:spChg>
        <pc:spChg chg="add del">
          <ac:chgData name="Tomaskova Viktorie" userId="S::z-tomasv16v@office365.zsvotice.cz::d46a1e95-2a13-4aef-b783-ab26f38e1fcd" providerId="AD" clId="Web-{9FCF4A19-71B7-4A90-8D66-A14311B8755D}" dt="2023-03-03T12:42:16.459" v="100"/>
          <ac:spMkLst>
            <pc:docMk/>
            <pc:sldMk cId="191213049" sldId="261"/>
            <ac:spMk id="25" creationId="{1CF6A1EC-BD15-42D9-A339-A3970CF7C65A}"/>
          </ac:spMkLst>
        </pc:spChg>
        <pc:spChg chg="add del">
          <ac:chgData name="Tomaskova Viktorie" userId="S::z-tomasv16v@office365.zsvotice.cz::d46a1e95-2a13-4aef-b783-ab26f38e1fcd" providerId="AD" clId="Web-{9FCF4A19-71B7-4A90-8D66-A14311B8755D}" dt="2023-03-03T12:42:16.459" v="100"/>
          <ac:spMkLst>
            <pc:docMk/>
            <pc:sldMk cId="191213049" sldId="261"/>
            <ac:spMk id="26" creationId="{A720C27D-5C39-492B-BD68-C220C0F838AC}"/>
          </ac:spMkLst>
        </pc:spChg>
        <pc:spChg chg="add del">
          <ac:chgData name="Tomaskova Viktorie" userId="S::z-tomasv16v@office365.zsvotice.cz::d46a1e95-2a13-4aef-b783-ab26f38e1fcd" providerId="AD" clId="Web-{9FCF4A19-71B7-4A90-8D66-A14311B8755D}" dt="2023-03-03T12:42:16.459" v="100"/>
          <ac:spMkLst>
            <pc:docMk/>
            <pc:sldMk cId="191213049" sldId="261"/>
            <ac:spMk id="27" creationId="{A4F3394A-A959-460A-ACF9-5FA682C76940}"/>
          </ac:spMkLst>
        </pc:spChg>
        <pc:spChg chg="add">
          <ac:chgData name="Tomaskova Viktorie" userId="S::z-tomasv16v@office365.zsvotice.cz::d46a1e95-2a13-4aef-b783-ab26f38e1fcd" providerId="AD" clId="Web-{9FCF4A19-71B7-4A90-8D66-A14311B8755D}" dt="2023-03-03T12:42:16.475" v="101"/>
          <ac:spMkLst>
            <pc:docMk/>
            <pc:sldMk cId="191213049" sldId="261"/>
            <ac:spMk id="29" creationId="{E862BE82-D00D-42C1-BF16-93AA37870C32}"/>
          </ac:spMkLst>
        </pc:spChg>
        <pc:spChg chg="add">
          <ac:chgData name="Tomaskova Viktorie" userId="S::z-tomasv16v@office365.zsvotice.cz::d46a1e95-2a13-4aef-b783-ab26f38e1fcd" providerId="AD" clId="Web-{9FCF4A19-71B7-4A90-8D66-A14311B8755D}" dt="2023-03-03T12:42:16.475" v="101"/>
          <ac:spMkLst>
            <pc:docMk/>
            <pc:sldMk cId="191213049" sldId="261"/>
            <ac:spMk id="30" creationId="{F6D92C2D-1D3D-4974-918C-06579FB354A9}"/>
          </ac:spMkLst>
        </pc:spChg>
        <pc:picChg chg="add mod ord">
          <ac:chgData name="Tomaskova Viktorie" userId="S::z-tomasv16v@office365.zsvotice.cz::d46a1e95-2a13-4aef-b783-ab26f38e1fcd" providerId="AD" clId="Web-{9FCF4A19-71B7-4A90-8D66-A14311B8755D}" dt="2023-03-03T12:42:16.475" v="101"/>
          <ac:picMkLst>
            <pc:docMk/>
            <pc:sldMk cId="191213049" sldId="261"/>
            <ac:picMk id="4" creationId="{89E9B8D7-D2F5-93D6-CBC5-AEB590E65A45}"/>
          </ac:picMkLst>
        </pc:picChg>
      </pc:sldChg>
      <pc:sldChg chg="modSp new">
        <pc:chgData name="Tomaskova Viktorie" userId="S::z-tomasv16v@office365.zsvotice.cz::d46a1e95-2a13-4aef-b783-ab26f38e1fcd" providerId="AD" clId="Web-{9FCF4A19-71B7-4A90-8D66-A14311B8755D}" dt="2023-03-03T12:43:45.855" v="117" actId="20577"/>
        <pc:sldMkLst>
          <pc:docMk/>
          <pc:sldMk cId="1164987822" sldId="262"/>
        </pc:sldMkLst>
        <pc:spChg chg="mod">
          <ac:chgData name="Tomaskova Viktorie" userId="S::z-tomasv16v@office365.zsvotice.cz::d46a1e95-2a13-4aef-b783-ab26f38e1fcd" providerId="AD" clId="Web-{9FCF4A19-71B7-4A90-8D66-A14311B8755D}" dt="2023-03-03T12:43:45.855" v="117" actId="20577"/>
          <ac:spMkLst>
            <pc:docMk/>
            <pc:sldMk cId="1164987822" sldId="262"/>
            <ac:spMk id="2" creationId="{6ACC06E7-AC38-E70C-8B8D-DCAB42BB96F7}"/>
          </ac:spMkLst>
        </pc:spChg>
      </pc:sldChg>
    </pc:docChg>
  </pc:docChgLst>
  <pc:docChgLst>
    <pc:chgData name="Tomaskova Viktorie" userId="S::z-tomasv16v@office365.zsvotice.cz::d46a1e95-2a13-4aef-b783-ab26f38e1fcd" providerId="AD" clId="Web-{F7DED825-7DF3-4B1F-A100-72EB2C44CB78}"/>
    <pc:docChg chg="modSld">
      <pc:chgData name="Tomaskova Viktorie" userId="S::z-tomasv16v@office365.zsvotice.cz::d46a1e95-2a13-4aef-b783-ab26f38e1fcd" providerId="AD" clId="Web-{F7DED825-7DF3-4B1F-A100-72EB2C44CB78}" dt="2023-04-13T15:58:48.880" v="8"/>
      <pc:docMkLst>
        <pc:docMk/>
      </pc:docMkLst>
      <pc:sldChg chg="addSp delSp modSp mod setBg">
        <pc:chgData name="Tomaskova Viktorie" userId="S::z-tomasv16v@office365.zsvotice.cz::d46a1e95-2a13-4aef-b783-ab26f38e1fcd" providerId="AD" clId="Web-{F7DED825-7DF3-4B1F-A100-72EB2C44CB78}" dt="2023-04-13T15:58:48.880" v="8"/>
        <pc:sldMkLst>
          <pc:docMk/>
          <pc:sldMk cId="322216229" sldId="263"/>
        </pc:sldMkLst>
        <pc:spChg chg="mod ord">
          <ac:chgData name="Tomaskova Viktorie" userId="S::z-tomasv16v@office365.zsvotice.cz::d46a1e95-2a13-4aef-b783-ab26f38e1fcd" providerId="AD" clId="Web-{F7DED825-7DF3-4B1F-A100-72EB2C44CB78}" dt="2023-04-13T15:58:48.865" v="7"/>
          <ac:spMkLst>
            <pc:docMk/>
            <pc:sldMk cId="322216229" sldId="263"/>
            <ac:spMk id="2" creationId="{1159E3A4-EC9E-E513-D645-B7B907278294}"/>
          </ac:spMkLst>
        </pc:spChg>
        <pc:spChg chg="add del">
          <ac:chgData name="Tomaskova Viktorie" userId="S::z-tomasv16v@office365.zsvotice.cz::d46a1e95-2a13-4aef-b783-ab26f38e1fcd" providerId="AD" clId="Web-{F7DED825-7DF3-4B1F-A100-72EB2C44CB78}" dt="2023-04-13T15:58:48.880" v="8"/>
          <ac:spMkLst>
            <pc:docMk/>
            <pc:sldMk cId="322216229" sldId="263"/>
            <ac:spMk id="3" creationId="{C7D9F34B-D35C-B553-770E-586F9B6A2520}"/>
          </ac:spMkLst>
        </pc:spChg>
        <pc:spChg chg="add del">
          <ac:chgData name="Tomaskova Viktorie" userId="S::z-tomasv16v@office365.zsvotice.cz::d46a1e95-2a13-4aef-b783-ab26f38e1fcd" providerId="AD" clId="Web-{F7DED825-7DF3-4B1F-A100-72EB2C44CB78}" dt="2023-04-13T15:58:48.865" v="7"/>
          <ac:spMkLst>
            <pc:docMk/>
            <pc:sldMk cId="322216229" sldId="263"/>
            <ac:spMk id="9" creationId="{C7D9F34B-D35C-B553-770E-586F9B6A2520}"/>
          </ac:spMkLst>
        </pc:spChg>
        <pc:spChg chg="add del">
          <ac:chgData name="Tomaskova Viktorie" userId="S::z-tomasv16v@office365.zsvotice.cz::d46a1e95-2a13-4aef-b783-ab26f38e1fcd" providerId="AD" clId="Web-{F7DED825-7DF3-4B1F-A100-72EB2C44CB78}" dt="2023-04-13T15:58:48.865" v="7"/>
          <ac:spMkLst>
            <pc:docMk/>
            <pc:sldMk cId="322216229" sldId="263"/>
            <ac:spMk id="10" creationId="{8F90786E-B72D-4C32-BDCE-A170B007822D}"/>
          </ac:spMkLst>
        </pc:spChg>
        <pc:spChg chg="add del">
          <ac:chgData name="Tomaskova Viktorie" userId="S::z-tomasv16v@office365.zsvotice.cz::d46a1e95-2a13-4aef-b783-ab26f38e1fcd" providerId="AD" clId="Web-{F7DED825-7DF3-4B1F-A100-72EB2C44CB78}" dt="2023-04-13T15:58:48.865" v="7"/>
          <ac:spMkLst>
            <pc:docMk/>
            <pc:sldMk cId="322216229" sldId="263"/>
            <ac:spMk id="12" creationId="{5E46F2E7-848F-4A6C-A098-4764FDEA771A}"/>
          </ac:spMkLst>
        </pc:spChg>
        <pc:graphicFrameChg chg="add del">
          <ac:chgData name="Tomaskova Viktorie" userId="S::z-tomasv16v@office365.zsvotice.cz::d46a1e95-2a13-4aef-b783-ab26f38e1fcd" providerId="AD" clId="Web-{F7DED825-7DF3-4B1F-A100-72EB2C44CB78}" dt="2023-04-13T15:58:30.020" v="5"/>
          <ac:graphicFrameMkLst>
            <pc:docMk/>
            <pc:sldMk cId="322216229" sldId="263"/>
            <ac:graphicFrameMk id="7" creationId="{F0383356-3460-69B5-34AC-DEDD3E270B6F}"/>
          </ac:graphicFrameMkLst>
        </pc:graphicFrameChg>
        <pc:graphicFrameChg chg="add">
          <ac:chgData name="Tomaskova Viktorie" userId="S::z-tomasv16v@office365.zsvotice.cz::d46a1e95-2a13-4aef-b783-ab26f38e1fcd" providerId="AD" clId="Web-{F7DED825-7DF3-4B1F-A100-72EB2C44CB78}" dt="2023-04-13T15:58:48.880" v="8"/>
          <ac:graphicFrameMkLst>
            <pc:docMk/>
            <pc:sldMk cId="322216229" sldId="263"/>
            <ac:graphicFrameMk id="14" creationId="{F0383356-3460-69B5-34AC-DEDD3E270B6F}"/>
          </ac:graphicFrameMkLst>
        </pc:graphicFrameChg>
        <pc:picChg chg="del mod">
          <ac:chgData name="Tomaskova Viktorie" userId="S::z-tomasv16v@office365.zsvotice.cz::d46a1e95-2a13-4aef-b783-ab26f38e1fcd" providerId="AD" clId="Web-{F7DED825-7DF3-4B1F-A100-72EB2C44CB78}" dt="2023-04-13T15:57:43.222" v="2"/>
          <ac:picMkLst>
            <pc:docMk/>
            <pc:sldMk cId="322216229" sldId="263"/>
            <ac:picMk id="4" creationId="{71B71376-CF65-290F-B242-A2B7DC5C53CA}"/>
          </ac:picMkLst>
        </pc:picChg>
        <pc:picChg chg="add mod">
          <ac:chgData name="Tomaskova Viktorie" userId="S::z-tomasv16v@office365.zsvotice.cz::d46a1e95-2a13-4aef-b783-ab26f38e1fcd" providerId="AD" clId="Web-{F7DED825-7DF3-4B1F-A100-72EB2C44CB78}" dt="2023-04-13T15:58:48.865" v="7"/>
          <ac:picMkLst>
            <pc:docMk/>
            <pc:sldMk cId="322216229" sldId="263"/>
            <ac:picMk id="5" creationId="{43C8619F-78CA-898E-F594-9EFE20D76DFB}"/>
          </ac:picMkLst>
        </pc:picChg>
      </pc:sldChg>
    </pc:docChg>
  </pc:docChgLst>
  <pc:docChgLst>
    <pc:chgData clId="Web-{0D995645-19C2-4871-8352-2C17AE54C993}"/>
    <pc:docChg chg="modSld">
      <pc:chgData name="" userId="" providerId="" clId="Web-{0D995645-19C2-4871-8352-2C17AE54C993}" dt="2023-03-02T15:03:27.529" v="0" actId="20577"/>
      <pc:docMkLst>
        <pc:docMk/>
      </pc:docMkLst>
      <pc:sldChg chg="modSp">
        <pc:chgData name="" userId="" providerId="" clId="Web-{0D995645-19C2-4871-8352-2C17AE54C993}" dt="2023-03-02T15:03:27.529" v="0" actId="20577"/>
        <pc:sldMkLst>
          <pc:docMk/>
          <pc:sldMk cId="3799523001" sldId="256"/>
        </pc:sldMkLst>
        <pc:spChg chg="mod">
          <ac:chgData name="" userId="" providerId="" clId="Web-{0D995645-19C2-4871-8352-2C17AE54C993}" dt="2023-03-02T15:03:27.529" v="0" actId="20577"/>
          <ac:spMkLst>
            <pc:docMk/>
            <pc:sldMk cId="3799523001" sldId="256"/>
            <ac:spMk id="2" creationId="{00000000-0000-0000-0000-000000000000}"/>
          </ac:spMkLst>
        </pc:spChg>
      </pc:sldChg>
    </pc:docChg>
  </pc:docChgLst>
  <pc:docChgLst>
    <pc:chgData name="Tomaskova Viktorie" userId="S::z-tomasv16v@office365.zsvotice.cz::d46a1e95-2a13-4aef-b783-ab26f38e1fcd" providerId="AD" clId="Web-{8D519846-43B6-4FB2-B5AB-B888DBF30601}"/>
    <pc:docChg chg="modSld">
      <pc:chgData name="Tomaskova Viktorie" userId="S::z-tomasv16v@office365.zsvotice.cz::d46a1e95-2a13-4aef-b783-ab26f38e1fcd" providerId="AD" clId="Web-{8D519846-43B6-4FB2-B5AB-B888DBF30601}" dt="2023-04-13T16:04:36.908" v="0" actId="1076"/>
      <pc:docMkLst>
        <pc:docMk/>
      </pc:docMkLst>
      <pc:sldChg chg="modSp">
        <pc:chgData name="Tomaskova Viktorie" userId="S::z-tomasv16v@office365.zsvotice.cz::d46a1e95-2a13-4aef-b783-ab26f38e1fcd" providerId="AD" clId="Web-{8D519846-43B6-4FB2-B5AB-B888DBF30601}" dt="2023-04-13T16:04:36.908" v="0" actId="1076"/>
        <pc:sldMkLst>
          <pc:docMk/>
          <pc:sldMk cId="322216229" sldId="263"/>
        </pc:sldMkLst>
        <pc:graphicFrameChg chg="mod">
          <ac:chgData name="Tomaskova Viktorie" userId="S::z-tomasv16v@office365.zsvotice.cz::d46a1e95-2a13-4aef-b783-ab26f38e1fcd" providerId="AD" clId="Web-{8D519846-43B6-4FB2-B5AB-B888DBF30601}" dt="2023-04-13T16:04:36.908" v="0" actId="1076"/>
          <ac:graphicFrameMkLst>
            <pc:docMk/>
            <pc:sldMk cId="322216229" sldId="263"/>
            <ac:graphicFrameMk id="14" creationId="{F0383356-3460-69B5-34AC-DEDD3E270B6F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vetmeduz.cz/cs/meduzy" TargetMode="External"/><Relationship Id="rId2" Type="http://schemas.openxmlformats.org/officeDocument/2006/relationships/hyperlink" Target="https://www.kudyznudy.cz/aktivity/svet-meduz-arkady-pankrac-nejvetsi-meduzarium-v-e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.wikipedia.org/wiki/Med%C3%BAzovc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bezobratlí, medúza, polypovci&#10;&#10;Popis se vygeneroval automaticky.">
            <a:extLst>
              <a:ext uri="{FF2B5EF4-FFF2-40B4-BE49-F238E27FC236}">
                <a16:creationId xmlns:a16="http://schemas.microsoft.com/office/drawing/2014/main" id="{B2293714-5369-2886-7180-7712C98B55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3557" b="1"/>
          <a:stretch/>
        </p:blipFill>
        <p:spPr>
          <a:xfrm>
            <a:off x="21" y="1"/>
            <a:ext cx="12191979" cy="719666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Broadway"/>
                <a:cs typeface="Calibri Light"/>
              </a:rPr>
              <a:t>Medúzy</a:t>
            </a:r>
            <a:br>
              <a:rPr lang="cs-CZ" dirty="0">
                <a:latin typeface="Broadway"/>
                <a:cs typeface="Calibri Light"/>
              </a:rPr>
            </a:br>
            <a:endParaRPr lang="cs-CZ" dirty="0">
              <a:latin typeface="Broadway"/>
              <a:cs typeface="Calibri Ligh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solidFill>
                  <a:srgbClr val="FFFFFF"/>
                </a:solidFill>
                <a:cs typeface="Calibri"/>
              </a:rPr>
              <a:t>Tomášková Viky 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5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bezobratlý, obloha, coelenterata, medúza&#10;&#10;Popis se vygeneroval automaticky.">
            <a:extLst>
              <a:ext uri="{FF2B5EF4-FFF2-40B4-BE49-F238E27FC236}">
                <a16:creationId xmlns:a16="http://schemas.microsoft.com/office/drawing/2014/main" id="{D2B39364-7ED7-9EA1-2898-7C7D70DD19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43" b="31749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0C176C-B353-6332-35A4-897604918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cs-CZ" sz="3600">
                <a:latin typeface="Broadway"/>
                <a:cs typeface="Calibri Light"/>
              </a:rPr>
              <a:t>Systematické zařazení </a:t>
            </a: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47BE19-CD8D-68D8-9DA6-0C057D72B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547257"/>
            <a:ext cx="4458446" cy="31097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>
                <a:cs typeface="Calibri"/>
              </a:rPr>
              <a:t>Říše: Živočichové </a:t>
            </a:r>
          </a:p>
          <a:p>
            <a:r>
              <a:rPr lang="cs-CZ" dirty="0">
                <a:cs typeface="Calibri"/>
              </a:rPr>
              <a:t>Oddělení: dvojlistí </a:t>
            </a:r>
          </a:p>
          <a:p>
            <a:r>
              <a:rPr lang="cs-CZ" dirty="0">
                <a:cs typeface="Calibri"/>
              </a:rPr>
              <a:t>Kmen: Žahavci </a:t>
            </a:r>
          </a:p>
          <a:p>
            <a:r>
              <a:rPr lang="cs-CZ" dirty="0">
                <a:cs typeface="Calibri"/>
              </a:rPr>
              <a:t>Třída: Medúzovci </a:t>
            </a:r>
          </a:p>
        </p:txBody>
      </p:sp>
    </p:spTree>
    <p:extLst>
      <p:ext uri="{BB962C8B-B14F-4D97-AF65-F5344CB8AC3E}">
        <p14:creationId xmlns:p14="http://schemas.microsoft.com/office/powerpoint/2010/main" val="2823463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419531-8ED6-7DD4-9146-9CBF4989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u="sng">
                <a:latin typeface="Broadway"/>
              </a:rPr>
              <a:t>Výskyt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A53D1C-2CDF-089A-E3F0-B22D4B4A9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cs typeface="Calibri"/>
              </a:rPr>
              <a:t>Žijí v mořích po celém světě od Jižního do Severního </a:t>
            </a:r>
            <a:r>
              <a:rPr lang="cs-CZ">
                <a:ea typeface="+mn-lt"/>
                <a:cs typeface="+mn-lt"/>
              </a:rPr>
              <a:t> pólu </a:t>
            </a:r>
            <a:endParaRPr lang="cs-CZ">
              <a:cs typeface="Calibri"/>
            </a:endParaRPr>
          </a:p>
          <a:p>
            <a:r>
              <a:rPr lang="cs-CZ">
                <a:cs typeface="Calibri"/>
              </a:rPr>
              <a:t>Nejčastěji žijí v pobřežních Šelfech</a:t>
            </a:r>
          </a:p>
          <a:p>
            <a:endParaRPr lang="cs-CZ"/>
          </a:p>
          <a:p>
            <a:pPr marL="0" indent="0">
              <a:buNone/>
            </a:pPr>
            <a:r>
              <a:rPr lang="cs-CZ">
                <a:cs typeface="Calibri"/>
              </a:rPr>
              <a:t>Např. Čtyřhranka tichomořská žije hlavně </a:t>
            </a:r>
          </a:p>
          <a:p>
            <a:pPr marL="0" indent="0">
              <a:buNone/>
            </a:pPr>
            <a:r>
              <a:rPr lang="cs-CZ">
                <a:cs typeface="Calibri"/>
              </a:rPr>
              <a:t> V Indickém a Tichém oceánu </a:t>
            </a:r>
          </a:p>
        </p:txBody>
      </p:sp>
      <p:pic>
        <p:nvPicPr>
          <p:cNvPr id="4" name="Obrázek 4" descr="Obsah obrázku bezobratlí&#10;&#10;Popis se vygeneroval automaticky.">
            <a:extLst>
              <a:ext uri="{FF2B5EF4-FFF2-40B4-BE49-F238E27FC236}">
                <a16:creationId xmlns:a16="http://schemas.microsoft.com/office/drawing/2014/main" id="{003D1707-DBF5-831D-8C1A-53785D946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1637" y="5677395"/>
            <a:ext cx="3352800" cy="3317174"/>
          </a:xfrm>
          <a:prstGeom prst="rect">
            <a:avLst/>
          </a:prstGeom>
        </p:spPr>
      </p:pic>
      <p:pic>
        <p:nvPicPr>
          <p:cNvPr id="5" name="Obrázek 5" descr="Immagine vettoriale gratis: Freccia, Segnale, Indirizzo - Immagine ...">
            <a:extLst>
              <a:ext uri="{FF2B5EF4-FFF2-40B4-BE49-F238E27FC236}">
                <a16:creationId xmlns:a16="http://schemas.microsoft.com/office/drawing/2014/main" id="{BC9CE0C5-E0D2-D388-D478-00BAFD192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965" y="4391891"/>
            <a:ext cx="4087087" cy="914401"/>
          </a:xfrm>
          <a:prstGeom prst="rect">
            <a:avLst/>
          </a:prstGeom>
        </p:spPr>
      </p:pic>
      <p:pic>
        <p:nvPicPr>
          <p:cNvPr id="6" name="Obrázek 6" descr="Obsah obrázku bezobratlí&#10;&#10;Popis se vygeneroval automaticky.">
            <a:extLst>
              <a:ext uri="{FF2B5EF4-FFF2-40B4-BE49-F238E27FC236}">
                <a16:creationId xmlns:a16="http://schemas.microsoft.com/office/drawing/2014/main" id="{62684E1A-BB13-A1C4-1E3E-CDA9E18B9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965" y="2419864"/>
            <a:ext cx="5763488" cy="474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8140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Bezplatná fotka z fotobanky na tému akvárium, bezstavovce, hlboký">
            <a:extLst>
              <a:ext uri="{FF2B5EF4-FFF2-40B4-BE49-F238E27FC236}">
                <a16:creationId xmlns:a16="http://schemas.microsoft.com/office/drawing/2014/main" id="{296A352C-9074-4952-078D-8ADF54144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93" r="1" b="38142"/>
          <a:stretch/>
        </p:blipFill>
        <p:spPr>
          <a:xfrm>
            <a:off x="-63501" y="10"/>
            <a:ext cx="12414250" cy="6857990"/>
          </a:xfrm>
          <a:prstGeom prst="rect">
            <a:avLst/>
          </a:prstGeom>
        </p:spPr>
      </p:pic>
      <p:sp>
        <p:nvSpPr>
          <p:cNvPr id="4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EAD53C-0697-E6DD-8815-5892E5A32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cs-CZ" sz="3600" u="sng">
                <a:latin typeface="Broadway"/>
              </a:rPr>
              <a:t>Malé medúzy se živí </a:t>
            </a:r>
          </a:p>
        </p:txBody>
      </p:sp>
      <p:cxnSp>
        <p:nvCxnSpPr>
          <p:cNvPr id="47" name="Straight Connector 17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889EB3-D9AF-4C1F-C77A-5DCAD57C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cs-CZ" sz="1800">
              <a:ea typeface="+mn-lt"/>
              <a:cs typeface="+mn-lt"/>
            </a:endParaRPr>
          </a:p>
          <a:p>
            <a:endParaRPr lang="cs-CZ" sz="1800">
              <a:ea typeface="+mn-lt"/>
              <a:cs typeface="+mn-lt"/>
            </a:endParaRPr>
          </a:p>
          <a:p>
            <a:endParaRPr lang="cs-CZ" sz="1800">
              <a:ea typeface="+mn-lt"/>
              <a:cs typeface="+mn-lt"/>
            </a:endParaRPr>
          </a:p>
          <a:p>
            <a:r>
              <a:rPr lang="cs-CZ" sz="3200" b="1">
                <a:ea typeface="+mn-lt"/>
                <a:cs typeface="+mn-lt"/>
              </a:rPr>
              <a:t>Planktonem </a:t>
            </a:r>
            <a:endParaRPr lang="cs-CZ" sz="3200" b="1">
              <a:cs typeface="Calibri"/>
            </a:endParaRPr>
          </a:p>
          <a:p>
            <a:r>
              <a:rPr lang="cs-CZ" sz="3200" b="1">
                <a:ea typeface="+mn-lt"/>
                <a:cs typeface="+mn-lt"/>
              </a:rPr>
              <a:t>Drobnými rybkami </a:t>
            </a:r>
            <a:endParaRPr lang="cs-CZ" sz="3200" b="1">
              <a:cs typeface="Calibri"/>
            </a:endParaRPr>
          </a:p>
          <a:p>
            <a:r>
              <a:rPr lang="cs-CZ" sz="3200" b="1">
                <a:ea typeface="+mn-lt"/>
                <a:cs typeface="+mn-lt"/>
              </a:rPr>
              <a:t>Rybími jikry </a:t>
            </a:r>
            <a:endParaRPr lang="cs-CZ" sz="3200" b="1">
              <a:cs typeface="Calibri"/>
            </a:endParaRPr>
          </a:p>
          <a:p>
            <a:endParaRPr lang="cs-CZ" sz="1800" b="1">
              <a:cs typeface="Calibri"/>
            </a:endParaRPr>
          </a:p>
          <a:p>
            <a:endParaRPr lang="cs-CZ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5467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letící, bezobratlí, exteriér, modrá&#10;&#10;Popis se vygeneroval automaticky.">
            <a:extLst>
              <a:ext uri="{FF2B5EF4-FFF2-40B4-BE49-F238E27FC236}">
                <a16:creationId xmlns:a16="http://schemas.microsoft.com/office/drawing/2014/main" id="{89E9B8D7-D2F5-93D6-CBC5-AEB590E65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19291" b="111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Freeform: Shape 15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17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AFDB24-B9C8-6D2A-51A0-1C1495FAD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031" y="632990"/>
            <a:ext cx="4062643" cy="1043409"/>
          </a:xfrm>
        </p:spPr>
        <p:txBody>
          <a:bodyPr>
            <a:normAutofit/>
          </a:bodyPr>
          <a:lstStyle/>
          <a:p>
            <a:r>
              <a:rPr lang="cs-CZ" sz="3300" u="sng">
                <a:latin typeface="Broadway"/>
                <a:cs typeface="Calibri Light"/>
              </a:rPr>
              <a:t>Velké medúzy se živí </a:t>
            </a:r>
            <a:endParaRPr lang="cs-CZ" sz="3300" u="sng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A67390-B50A-058E-273A-F805EE3C6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031" y="1774372"/>
            <a:ext cx="4062642" cy="27540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3200" b="1">
                <a:ea typeface="+mn-lt"/>
                <a:cs typeface="+mn-lt"/>
              </a:rPr>
              <a:t>Humry </a:t>
            </a:r>
            <a:endParaRPr lang="cs-CZ" sz="3200" b="1">
              <a:cs typeface="Calibri" panose="020F0502020204030204"/>
            </a:endParaRPr>
          </a:p>
          <a:p>
            <a:r>
              <a:rPr lang="cs-CZ" sz="3200" b="1">
                <a:ea typeface="+mn-lt"/>
                <a:cs typeface="+mn-lt"/>
              </a:rPr>
              <a:t>Krabi</a:t>
            </a:r>
            <a:endParaRPr lang="cs-CZ" sz="3200" b="1">
              <a:cs typeface="Calibri" panose="020F0502020204030204"/>
            </a:endParaRPr>
          </a:p>
          <a:p>
            <a:r>
              <a:rPr lang="cs-CZ" sz="3200" b="1">
                <a:ea typeface="+mn-lt"/>
                <a:cs typeface="+mn-lt"/>
              </a:rPr>
              <a:t>Krevetami </a:t>
            </a:r>
            <a:endParaRPr lang="cs-CZ" sz="3200" b="1">
              <a:cs typeface="Calibri" panose="020F0502020204030204"/>
            </a:endParaRPr>
          </a:p>
          <a:p>
            <a:r>
              <a:rPr lang="cs-CZ" sz="3200" b="1">
                <a:ea typeface="+mn-lt"/>
                <a:cs typeface="+mn-lt"/>
              </a:rPr>
              <a:t>Planktonem </a:t>
            </a:r>
            <a:endParaRPr lang="cs-CZ" sz="3200" b="1">
              <a:cs typeface="Calibri"/>
            </a:endParaRPr>
          </a:p>
          <a:p>
            <a:r>
              <a:rPr lang="cs-CZ" sz="3200" b="1">
                <a:ea typeface="+mn-lt"/>
                <a:cs typeface="+mn-lt"/>
              </a:rPr>
              <a:t>Vejcemi větších ryb</a:t>
            </a:r>
            <a:endParaRPr lang="cs-CZ" sz="3200" b="1">
              <a:cs typeface="Calibri"/>
            </a:endParaRPr>
          </a:p>
          <a:p>
            <a:endParaRPr lang="cs-CZ" sz="32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21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C06E7-AC38-E70C-8B8D-DCAB42BB9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u="sng">
                <a:latin typeface="Broadway"/>
              </a:rPr>
              <a:t>Rozmnožování </a:t>
            </a:r>
            <a:endParaRPr lang="cs-CZ">
              <a:latin typeface="Broadway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DE6378-3123-0EDE-4BF0-685EAFBE2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5467" y="1815042"/>
            <a:ext cx="7213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ea typeface="+mn-lt"/>
                <a:cs typeface="+mn-lt"/>
              </a:rPr>
              <a:t>Na dospělém polypu  se vytvoří nový jedinec, který se příčně </a:t>
            </a:r>
            <a:r>
              <a:rPr lang="cs-CZ" err="1">
                <a:ea typeface="+mn-lt"/>
                <a:cs typeface="+mn-lt"/>
              </a:rPr>
              <a:t>odškrtí</a:t>
            </a:r>
            <a:r>
              <a:rPr lang="cs-CZ">
                <a:ea typeface="+mn-lt"/>
                <a:cs typeface="+mn-lt"/>
              </a:rPr>
              <a:t>  a doroste do formy medúzy , </a:t>
            </a:r>
            <a:r>
              <a:rPr lang="cs-CZ">
                <a:cs typeface="Calibri"/>
              </a:rPr>
              <a:t>(nepohlavní část rozmnožování).</a:t>
            </a:r>
            <a:endParaRPr lang="cs-CZ">
              <a:ea typeface="+mn-lt"/>
              <a:cs typeface="+mn-lt"/>
            </a:endParaRPr>
          </a:p>
          <a:p>
            <a:endParaRPr lang="cs-CZ">
              <a:cs typeface="Calibri"/>
            </a:endParaRPr>
          </a:p>
        </p:txBody>
      </p:sp>
      <p:pic>
        <p:nvPicPr>
          <p:cNvPr id="4" name="Obrázek 4" descr="Obsah obrázku několik&#10;&#10;Popis se vygeneroval automaticky.">
            <a:extLst>
              <a:ext uri="{FF2B5EF4-FFF2-40B4-BE49-F238E27FC236}">
                <a16:creationId xmlns:a16="http://schemas.microsoft.com/office/drawing/2014/main" id="{33AB1F90-CA21-2618-CAEB-AADF00278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752" y="43605"/>
            <a:ext cx="4895079" cy="659703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5E1EF5B-C646-F0FE-E57A-48B85A3A6F0C}"/>
              </a:ext>
            </a:extLst>
          </p:cNvPr>
          <p:cNvSpPr txBox="1"/>
          <p:nvPr/>
        </p:nvSpPr>
        <p:spPr>
          <a:xfrm>
            <a:off x="1792817" y="5285317"/>
            <a:ext cx="44894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srgbClr val="202122"/>
              </a:solidFill>
              <a:latin typeface="Arial"/>
              <a:cs typeface="Arial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A69BCCC-92A5-A45D-20F2-E883ABF8384B}"/>
              </a:ext>
            </a:extLst>
          </p:cNvPr>
          <p:cNvSpPr txBox="1"/>
          <p:nvPr/>
        </p:nvSpPr>
        <p:spPr>
          <a:xfrm>
            <a:off x="2015068" y="4470400"/>
            <a:ext cx="48598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202122"/>
              </a:solidFill>
              <a:latin typeface="Arial"/>
              <a:cs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16AAC6C-64A0-F4BD-48C0-83E474C35FA3}"/>
              </a:ext>
            </a:extLst>
          </p:cNvPr>
          <p:cNvSpPr txBox="1"/>
          <p:nvPr/>
        </p:nvSpPr>
        <p:spPr>
          <a:xfrm>
            <a:off x="1866900" y="4914901"/>
            <a:ext cx="38438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 </a:t>
            </a:r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CE948A0-90BF-8167-837D-8123B6B5D0DD}"/>
              </a:ext>
            </a:extLst>
          </p:cNvPr>
          <p:cNvSpPr txBox="1"/>
          <p:nvPr/>
        </p:nvSpPr>
        <p:spPr>
          <a:xfrm>
            <a:off x="226483" y="3464983"/>
            <a:ext cx="507153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solidFill>
                  <a:srgbClr val="202122"/>
                </a:solidFill>
                <a:highlight>
                  <a:srgbClr val="FFFF00"/>
                </a:highlight>
                <a:latin typeface="Arial"/>
              </a:rPr>
              <a:t>Vývojový</a:t>
            </a:r>
            <a:r>
              <a:rPr lang="en-US" sz="2800">
                <a:solidFill>
                  <a:srgbClr val="202122"/>
                </a:solidFill>
                <a:highlight>
                  <a:srgbClr val="FFFF00"/>
                </a:highlight>
                <a:latin typeface="Arial"/>
              </a:rPr>
              <a:t> </a:t>
            </a:r>
            <a:r>
              <a:rPr lang="en-US" sz="2800" err="1">
                <a:solidFill>
                  <a:srgbClr val="202122"/>
                </a:solidFill>
                <a:highlight>
                  <a:srgbClr val="FFFF00"/>
                </a:highlight>
                <a:latin typeface="Arial"/>
              </a:rPr>
              <a:t>cyklus</a:t>
            </a:r>
            <a:r>
              <a:rPr lang="en-US" sz="2800">
                <a:solidFill>
                  <a:srgbClr val="202122"/>
                </a:solidFill>
                <a:highlight>
                  <a:srgbClr val="FFFF00"/>
                </a:highlight>
                <a:latin typeface="Arial"/>
              </a:rPr>
              <a:t> </a:t>
            </a:r>
            <a:r>
              <a:rPr lang="en-US" sz="2800" err="1">
                <a:solidFill>
                  <a:srgbClr val="202122"/>
                </a:solidFill>
                <a:highlight>
                  <a:srgbClr val="FFFF00"/>
                </a:highlight>
                <a:latin typeface="Arial"/>
              </a:rPr>
              <a:t>medúzovců</a:t>
            </a:r>
            <a:r>
              <a:rPr lang="en-US" sz="2800">
                <a:solidFill>
                  <a:srgbClr val="202122"/>
                </a:solidFill>
                <a:highlight>
                  <a:srgbClr val="FFFF00"/>
                </a:highlight>
                <a:latin typeface="Arial"/>
              </a:rPr>
              <a:t> </a:t>
            </a:r>
            <a:endParaRPr lang="cs-CZ" sz="2800">
              <a:latin typeface="Arial"/>
              <a:cs typeface="Arial"/>
            </a:endParaRPr>
          </a:p>
        </p:txBody>
      </p:sp>
      <p:sp>
        <p:nvSpPr>
          <p:cNvPr id="9" name="Vývojový diagram: postup 8">
            <a:extLst>
              <a:ext uri="{FF2B5EF4-FFF2-40B4-BE49-F238E27FC236}">
                <a16:creationId xmlns:a16="http://schemas.microsoft.com/office/drawing/2014/main" id="{B6A7A316-478B-2542-080E-0ED28F759828}"/>
              </a:ext>
            </a:extLst>
          </p:cNvPr>
          <p:cNvSpPr/>
          <p:nvPr/>
        </p:nvSpPr>
        <p:spPr>
          <a:xfrm>
            <a:off x="2407709" y="4317999"/>
            <a:ext cx="4540250" cy="1957917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02122"/>
              </a:solidFill>
              <a:latin typeface="Arial"/>
              <a:cs typeface="Arial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0BC9C17-0E96-2595-A518-C96CBC65F2EF}"/>
              </a:ext>
            </a:extLst>
          </p:cNvPr>
          <p:cNvSpPr txBox="1"/>
          <p:nvPr/>
        </p:nvSpPr>
        <p:spPr>
          <a:xfrm>
            <a:off x="2502959" y="4720167"/>
            <a:ext cx="46482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solidFill>
                  <a:srgbClr val="202122"/>
                </a:solidFill>
                <a:latin typeface="Arial"/>
              </a:rPr>
              <a:t>1-8 </a:t>
            </a:r>
            <a:r>
              <a:rPr lang="en-US" sz="2000" err="1">
                <a:solidFill>
                  <a:srgbClr val="202122"/>
                </a:solidFill>
                <a:latin typeface="Arial"/>
              </a:rPr>
              <a:t>proměna</a:t>
            </a:r>
            <a:r>
              <a:rPr lang="en-US" sz="2000">
                <a:solidFill>
                  <a:srgbClr val="202122"/>
                </a:solidFill>
                <a:latin typeface="Arial"/>
              </a:rPr>
              <a:t> </a:t>
            </a:r>
            <a:r>
              <a:rPr lang="en-US" sz="2000" err="1">
                <a:solidFill>
                  <a:srgbClr val="202122"/>
                </a:solidFill>
                <a:latin typeface="Arial"/>
              </a:rPr>
              <a:t>planuly</a:t>
            </a:r>
            <a:r>
              <a:rPr lang="en-US" sz="2000">
                <a:solidFill>
                  <a:srgbClr val="202122"/>
                </a:solidFill>
                <a:latin typeface="Arial"/>
              </a:rPr>
              <a:t>  </a:t>
            </a:r>
            <a:r>
              <a:rPr lang="en-US" sz="2000" err="1">
                <a:solidFill>
                  <a:srgbClr val="202122"/>
                </a:solidFill>
                <a:latin typeface="Arial"/>
              </a:rPr>
              <a:t>ve</a:t>
            </a:r>
            <a:r>
              <a:rPr lang="en-US" sz="2000">
                <a:solidFill>
                  <a:srgbClr val="202122"/>
                </a:solidFill>
                <a:latin typeface="Arial"/>
              </a:rPr>
              <a:t>  </a:t>
            </a:r>
            <a:r>
              <a:rPr lang="en-US" sz="2000" err="1">
                <a:solidFill>
                  <a:srgbClr val="202122"/>
                </a:solidFill>
                <a:latin typeface="Arial"/>
              </a:rPr>
              <a:t>scyfopolypa</a:t>
            </a:r>
            <a:r>
              <a:rPr lang="en-US" sz="2000">
                <a:solidFill>
                  <a:srgbClr val="202122"/>
                </a:solidFill>
                <a:latin typeface="Arial"/>
              </a:rPr>
              <a:t> ,</a:t>
            </a:r>
            <a:r>
              <a:rPr lang="en-US" sz="2000">
                <a:latin typeface="Arial"/>
                <a:ea typeface="Arial"/>
                <a:cs typeface="Arial"/>
              </a:rPr>
              <a:t>​</a:t>
            </a:r>
          </a:p>
          <a:p>
            <a:r>
              <a:rPr lang="en-US" sz="2000">
                <a:latin typeface="Arial"/>
                <a:cs typeface="Arial"/>
              </a:rPr>
              <a:t>9-11 </a:t>
            </a:r>
            <a:r>
              <a:rPr lang="en-US" sz="2000" err="1">
                <a:latin typeface="Arial"/>
                <a:cs typeface="Arial"/>
              </a:rPr>
              <a:t>strobilace</a:t>
            </a:r>
            <a:r>
              <a:rPr lang="en-US" sz="2000">
                <a:latin typeface="Arial"/>
                <a:cs typeface="Arial"/>
              </a:rPr>
              <a:t> </a:t>
            </a:r>
          </a:p>
          <a:p>
            <a:r>
              <a:rPr lang="en-US" sz="2000">
                <a:latin typeface="Arial"/>
                <a:cs typeface="Arial"/>
              </a:rPr>
              <a:t>12-14 </a:t>
            </a:r>
            <a:r>
              <a:rPr lang="en-US" sz="2000" err="1">
                <a:latin typeface="Arial"/>
                <a:cs typeface="Arial"/>
              </a:rPr>
              <a:t>dospívání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efyry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ve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scyfomedúzu</a:t>
            </a:r>
            <a:r>
              <a:rPr lang="en-US" sz="2000">
                <a:latin typeface="Arial"/>
                <a:cs typeface="Arial"/>
              </a:rPr>
              <a:t> 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81303D17-C56A-9672-D602-0582BC974C60}"/>
              </a:ext>
            </a:extLst>
          </p:cNvPr>
          <p:cNvCxnSpPr/>
          <p:nvPr/>
        </p:nvCxnSpPr>
        <p:spPr>
          <a:xfrm flipV="1">
            <a:off x="-9103783" y="7092950"/>
            <a:ext cx="1358900" cy="38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DF5AE412-315B-5ECC-47A7-3115C4040B6B}"/>
              </a:ext>
            </a:extLst>
          </p:cNvPr>
          <p:cNvSpPr/>
          <p:nvPr/>
        </p:nvSpPr>
        <p:spPr>
          <a:xfrm>
            <a:off x="5180542" y="3296708"/>
            <a:ext cx="1852082" cy="772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98782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4" descr="Obsah obrázku bezobratlý, coelenterata, medúza, polypovci&#10;&#10;Popis se vygeneroval automaticky.">
            <a:extLst>
              <a:ext uri="{FF2B5EF4-FFF2-40B4-BE49-F238E27FC236}">
                <a16:creationId xmlns:a16="http://schemas.microsoft.com/office/drawing/2014/main" id="{223A391A-72B5-DA7A-6491-FE2B76381F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0195" b="15302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EB61891-ACF9-0631-2C2B-C78065F04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anchor="t">
            <a:normAutofit/>
          </a:bodyPr>
          <a:lstStyle/>
          <a:p>
            <a:r>
              <a:rPr lang="cs-CZ" u="sng">
                <a:solidFill>
                  <a:srgbClr val="FFFFFF"/>
                </a:solidFill>
                <a:latin typeface="Broadway"/>
              </a:rPr>
              <a:t>Zajímavosti</a:t>
            </a:r>
            <a:endParaRPr lang="cs-CZ">
              <a:solidFill>
                <a:srgbClr val="FFFFFF"/>
              </a:solidFill>
              <a:latin typeface="Broadway"/>
            </a:endParaRPr>
          </a:p>
          <a:p>
            <a:endParaRPr lang="cs-CZ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B6C68D-3438-31FE-51AE-197A01A6D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986" y="1671566"/>
            <a:ext cx="5170861" cy="407204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</a:pPr>
            <a:r>
              <a:rPr lang="cs-CZ" sz="2000" b="1">
                <a:solidFill>
                  <a:srgbClr val="FFFFFF"/>
                </a:solidFill>
                <a:cs typeface="Calibri"/>
              </a:rPr>
              <a:t>1.První medúzy se na Zemi objevily asi před 650 miliony let, dlouho před dinosaury.</a:t>
            </a:r>
          </a:p>
          <a:p>
            <a:pPr>
              <a:spcBef>
                <a:spcPts val="0"/>
              </a:spcBef>
            </a:pPr>
            <a:endParaRPr lang="cs-CZ" sz="2000" b="1">
              <a:solidFill>
                <a:srgbClr val="FFFFFF"/>
              </a:solidFill>
              <a:cs typeface="Calibri"/>
            </a:endParaRPr>
          </a:p>
          <a:p>
            <a:pPr>
              <a:spcBef>
                <a:spcPts val="0"/>
              </a:spcBef>
            </a:pPr>
            <a:r>
              <a:rPr lang="cs-CZ" sz="2000" b="1">
                <a:solidFill>
                  <a:srgbClr val="FFFFFF"/>
                </a:solidFill>
                <a:cs typeface="Calibri"/>
              </a:rPr>
              <a:t>2.Nacházejí se nejen ve slané, ale i sladké vodě. Všechny sladkovodní medúzy jsou ale zcela neškodné.</a:t>
            </a:r>
          </a:p>
          <a:p>
            <a:pPr>
              <a:spcBef>
                <a:spcPts val="0"/>
              </a:spcBef>
            </a:pPr>
            <a:endParaRPr lang="cs-CZ" sz="2000" b="1">
              <a:solidFill>
                <a:srgbClr val="FFFFFF"/>
              </a:solidFill>
              <a:cs typeface="Calibri"/>
            </a:endParaRPr>
          </a:p>
          <a:p>
            <a:pPr>
              <a:spcBef>
                <a:spcPts val="0"/>
              </a:spcBef>
            </a:pPr>
            <a:r>
              <a:rPr lang="cs-CZ" sz="2000" b="1">
                <a:solidFill>
                  <a:srgbClr val="FFFFFF"/>
                </a:solidFill>
                <a:cs typeface="Calibri"/>
              </a:rPr>
              <a:t>3.Na světě existuje asi 10 tisíc různých druhů medúz.</a:t>
            </a:r>
          </a:p>
          <a:p>
            <a:pPr>
              <a:spcBef>
                <a:spcPts val="0"/>
              </a:spcBef>
            </a:pPr>
            <a:endParaRPr lang="cs-CZ" sz="2000" b="1">
              <a:solidFill>
                <a:srgbClr val="FFFFFF"/>
              </a:solidFill>
              <a:cs typeface="Calibri"/>
            </a:endParaRPr>
          </a:p>
          <a:p>
            <a:pPr>
              <a:spcBef>
                <a:spcPts val="0"/>
              </a:spcBef>
            </a:pPr>
            <a:r>
              <a:rPr lang="cs-CZ" sz="2000" b="1">
                <a:solidFill>
                  <a:srgbClr val="FFFFFF"/>
                </a:solidFill>
                <a:cs typeface="Calibri"/>
              </a:rPr>
              <a:t>4.Nemají mozek, srdce ani krev.</a:t>
            </a:r>
          </a:p>
          <a:p>
            <a:pPr>
              <a:spcBef>
                <a:spcPts val="0"/>
              </a:spcBef>
            </a:pPr>
            <a:endParaRPr lang="cs-CZ" sz="2000" b="1">
              <a:solidFill>
                <a:srgbClr val="FFFFFF"/>
              </a:solidFill>
              <a:cs typeface="Calibri"/>
            </a:endParaRPr>
          </a:p>
          <a:p>
            <a:pPr>
              <a:spcBef>
                <a:spcPts val="0"/>
              </a:spcBef>
            </a:pPr>
            <a:r>
              <a:rPr lang="cs-CZ" sz="2000" b="1">
                <a:solidFill>
                  <a:srgbClr val="FFFFFF"/>
                </a:solidFill>
                <a:cs typeface="Calibri"/>
              </a:rPr>
              <a:t>5.Medúzy mají 24 očí, které poskytují kruhový výhled</a:t>
            </a:r>
            <a:endParaRPr lang="en-US" sz="2000" b="1">
              <a:solidFill>
                <a:srgbClr val="FFFFFF"/>
              </a:solidFill>
              <a:cs typeface="Calibri"/>
            </a:endParaRPr>
          </a:p>
          <a:p>
            <a:endParaRPr lang="cs-CZ" sz="2000" b="1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7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B22B23-F1AF-C1C4-B1F2-78F109636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56" y="1444741"/>
            <a:ext cx="9357865" cy="10419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err="1">
                <a:latin typeface="Broadway"/>
              </a:rPr>
              <a:t>Zdroje</a:t>
            </a:r>
            <a:r>
              <a:rPr lang="en-US" sz="4000" kern="1200">
                <a:latin typeface="+mj-lt"/>
                <a:ea typeface="+mj-ea"/>
                <a:cs typeface="+mj-cs"/>
              </a:rPr>
              <a:t>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C33FBA-F001-3D82-185D-091A95FC8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323" y="2680261"/>
            <a:ext cx="5626324" cy="19168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       </a:t>
            </a:r>
            <a:r>
              <a:rPr lang="en-US" sz="2000">
                <a:ea typeface="+mn-lt"/>
                <a:cs typeface="+mn-lt"/>
                <a:hlinkClick r:id="rId2"/>
              </a:rPr>
              <a:t>Svět Medúz Arkády Pankrác – největší medúzárium v Evropě – Kudy z nudy</a:t>
            </a:r>
            <a:r>
              <a:rPr lang="en-US" sz="2000"/>
              <a:t>                                                               </a:t>
            </a:r>
          </a:p>
          <a:p>
            <a:r>
              <a:rPr lang="en-US" sz="2000" err="1"/>
              <a:t>Obrázky</a:t>
            </a:r>
            <a:r>
              <a:rPr lang="en-US" sz="2000"/>
              <a:t> z Bingu</a:t>
            </a:r>
            <a:endParaRPr lang="en-US" sz="2000">
              <a:cs typeface="Calibri"/>
            </a:endParaRPr>
          </a:p>
          <a:p>
            <a:r>
              <a:rPr lang="en-US" sz="2000">
                <a:hlinkClick r:id="rId3"/>
              </a:rPr>
              <a:t>Svět medúz | Medúzy (svetmeduz.cz)</a:t>
            </a:r>
            <a:endParaRPr lang="en-US" sz="2000"/>
          </a:p>
          <a:p>
            <a:endParaRPr lang="en-US" sz="200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89FB91C-1D32-F0FB-1A43-5585DD918A69}"/>
              </a:ext>
            </a:extLst>
          </p:cNvPr>
          <p:cNvSpPr txBox="1"/>
          <p:nvPr/>
        </p:nvSpPr>
        <p:spPr>
          <a:xfrm>
            <a:off x="1281854" y="4691094"/>
            <a:ext cx="4554501" cy="26999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ea typeface="+mn-lt"/>
                <a:cs typeface="+mn-lt"/>
                <a:hlinkClick r:id="rId4"/>
              </a:rPr>
              <a:t>Medúzovci – Wikipedie (wikipedia.org)</a:t>
            </a: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27605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8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Medúzy </vt:lpstr>
      <vt:lpstr>Systematické zařazení </vt:lpstr>
      <vt:lpstr>Výskyt</vt:lpstr>
      <vt:lpstr>Malé medúzy se živí </vt:lpstr>
      <vt:lpstr>Velké medúzy se živí </vt:lpstr>
      <vt:lpstr>Rozmnožování </vt:lpstr>
      <vt:lpstr>Zajímavosti </vt:lpstr>
      <vt:lpstr>Zdroje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revision>54</cp:revision>
  <dcterms:created xsi:type="dcterms:W3CDTF">2023-03-02T15:03:22Z</dcterms:created>
  <dcterms:modified xsi:type="dcterms:W3CDTF">2023-04-24T13:27:40Z</dcterms:modified>
</cp:coreProperties>
</file>