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9" r:id="rId5"/>
    <p:sldId id="260" r:id="rId6"/>
    <p:sldId id="261" r:id="rId7"/>
    <p:sldId id="275" r:id="rId8"/>
    <p:sldId id="262" r:id="rId9"/>
    <p:sldId id="263" r:id="rId10"/>
    <p:sldId id="264" r:id="rId11"/>
    <p:sldId id="274" r:id="rId12"/>
    <p:sldId id="266" r:id="rId13"/>
    <p:sldId id="267" r:id="rId14"/>
    <p:sldId id="268" r:id="rId15"/>
    <p:sldId id="2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2F556161-934F-4613-9411-AC2390ABE246}">
          <p14:sldIdLst>
            <p14:sldId id="256"/>
            <p14:sldId id="257"/>
            <p14:sldId id="273"/>
            <p14:sldId id="259"/>
            <p14:sldId id="260"/>
            <p14:sldId id="261"/>
            <p14:sldId id="275"/>
            <p14:sldId id="262"/>
            <p14:sldId id="263"/>
          </p14:sldIdLst>
        </p14:section>
        <p14:section name="Oddíl bez názvu" id="{47D61F8F-C3DC-46A6-8ED2-2F296DE95349}">
          <p14:sldIdLst>
            <p14:sldId id="264"/>
            <p14:sldId id="274"/>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64" autoAdjust="0"/>
    <p:restoredTop sz="94660"/>
  </p:normalViewPr>
  <p:slideViewPr>
    <p:cSldViewPr snapToGrid="0">
      <p:cViewPr varScale="1">
        <p:scale>
          <a:sx n="83" d="100"/>
          <a:sy n="83" d="100"/>
        </p:scale>
        <p:origin x="63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B20BFE-615C-4217-AF82-2BCDB14C241E}"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6C7CBFC1-4CD1-4160-AD20-E7217F39E8BC}">
      <dgm:prSet/>
      <dgm:spPr/>
      <dgm:t>
        <a:bodyPr/>
        <a:lstStyle/>
        <a:p>
          <a:r>
            <a:rPr lang="cs-CZ" dirty="0"/>
            <a:t>Autor </a:t>
          </a:r>
          <a:endParaRPr lang="en-US" dirty="0"/>
        </a:p>
      </dgm:t>
    </dgm:pt>
    <dgm:pt modelId="{8D3A38CC-94F5-4CE9-ABA2-D63C4828E1D7}" type="parTrans" cxnId="{712AC1E4-BFC8-4057-B735-096F179D899D}">
      <dgm:prSet/>
      <dgm:spPr/>
      <dgm:t>
        <a:bodyPr/>
        <a:lstStyle/>
        <a:p>
          <a:endParaRPr lang="en-US"/>
        </a:p>
      </dgm:t>
    </dgm:pt>
    <dgm:pt modelId="{BDA8694C-F1C7-426E-A10F-851F36C495B2}" type="sibTrans" cxnId="{712AC1E4-BFC8-4057-B735-096F179D899D}">
      <dgm:prSet/>
      <dgm:spPr/>
      <dgm:t>
        <a:bodyPr/>
        <a:lstStyle/>
        <a:p>
          <a:endParaRPr lang="en-US"/>
        </a:p>
      </dgm:t>
    </dgm:pt>
    <dgm:pt modelId="{CA9B1964-4480-4F92-AFC3-456BC50B832D}">
      <dgm:prSet/>
      <dgm:spPr/>
      <dgm:t>
        <a:bodyPr/>
        <a:lstStyle/>
        <a:p>
          <a:r>
            <a:rPr lang="cs-CZ"/>
            <a:t>Další díla spisovatele</a:t>
          </a:r>
          <a:endParaRPr lang="en-US"/>
        </a:p>
      </dgm:t>
    </dgm:pt>
    <dgm:pt modelId="{DA1F1604-7B42-46B3-89F2-3FF98DA3C33C}" type="parTrans" cxnId="{02A80DA3-3746-4629-8D30-65B5EADD6CEB}">
      <dgm:prSet/>
      <dgm:spPr/>
      <dgm:t>
        <a:bodyPr/>
        <a:lstStyle/>
        <a:p>
          <a:endParaRPr lang="en-US"/>
        </a:p>
      </dgm:t>
    </dgm:pt>
    <dgm:pt modelId="{74462E01-BA3A-49BB-A8A5-E34BBFD73E41}" type="sibTrans" cxnId="{02A80DA3-3746-4629-8D30-65B5EADD6CEB}">
      <dgm:prSet/>
      <dgm:spPr/>
      <dgm:t>
        <a:bodyPr/>
        <a:lstStyle/>
        <a:p>
          <a:endParaRPr lang="en-US"/>
        </a:p>
      </dgm:t>
    </dgm:pt>
    <dgm:pt modelId="{CD2F2472-EFC0-46A2-9F07-A94E89517F7E}">
      <dgm:prSet/>
      <dgm:spPr/>
      <dgm:t>
        <a:bodyPr/>
        <a:lstStyle/>
        <a:p>
          <a:r>
            <a:rPr lang="cs-CZ" dirty="0"/>
            <a:t>Autorovi současníci</a:t>
          </a:r>
          <a:endParaRPr lang="en-US" dirty="0"/>
        </a:p>
      </dgm:t>
    </dgm:pt>
    <dgm:pt modelId="{697E890B-B661-4A2F-B860-746D6E4E76E3}" type="parTrans" cxnId="{8FC568BE-EA2D-435D-9EA9-D424B757CBEA}">
      <dgm:prSet/>
      <dgm:spPr/>
      <dgm:t>
        <a:bodyPr/>
        <a:lstStyle/>
        <a:p>
          <a:endParaRPr lang="en-US"/>
        </a:p>
      </dgm:t>
    </dgm:pt>
    <dgm:pt modelId="{5284B02D-D039-45B1-9EFC-A7502A22DE9F}" type="sibTrans" cxnId="{8FC568BE-EA2D-435D-9EA9-D424B757CBEA}">
      <dgm:prSet/>
      <dgm:spPr/>
      <dgm:t>
        <a:bodyPr/>
        <a:lstStyle/>
        <a:p>
          <a:endParaRPr lang="en-US"/>
        </a:p>
      </dgm:t>
    </dgm:pt>
    <dgm:pt modelId="{C46080F8-CFC6-4B9D-B910-04ECE81B6479}">
      <dgm:prSet/>
      <dgm:spPr/>
      <dgm:t>
        <a:bodyPr/>
        <a:lstStyle/>
        <a:p>
          <a:r>
            <a:rPr lang="cs-CZ"/>
            <a:t>Děj</a:t>
          </a:r>
          <a:endParaRPr lang="en-US"/>
        </a:p>
      </dgm:t>
    </dgm:pt>
    <dgm:pt modelId="{2D817E52-1434-4C73-907F-86E4EEF8B4F8}" type="parTrans" cxnId="{10FD98DA-DCD8-4876-AD38-22A0E7229A8D}">
      <dgm:prSet/>
      <dgm:spPr/>
      <dgm:t>
        <a:bodyPr/>
        <a:lstStyle/>
        <a:p>
          <a:endParaRPr lang="en-US"/>
        </a:p>
      </dgm:t>
    </dgm:pt>
    <dgm:pt modelId="{4E119E12-A368-4AA6-9A90-142A35870B5A}" type="sibTrans" cxnId="{10FD98DA-DCD8-4876-AD38-22A0E7229A8D}">
      <dgm:prSet/>
      <dgm:spPr/>
      <dgm:t>
        <a:bodyPr/>
        <a:lstStyle/>
        <a:p>
          <a:endParaRPr lang="en-US"/>
        </a:p>
      </dgm:t>
    </dgm:pt>
    <dgm:pt modelId="{E67AE80B-DAA7-4F2C-875E-719E9E60AEBF}">
      <dgm:prSet/>
      <dgm:spPr/>
      <dgm:t>
        <a:bodyPr/>
        <a:lstStyle/>
        <a:p>
          <a:r>
            <a:rPr lang="cs-CZ"/>
            <a:t>Rozbor díla</a:t>
          </a:r>
          <a:endParaRPr lang="en-US"/>
        </a:p>
      </dgm:t>
    </dgm:pt>
    <dgm:pt modelId="{450E91C8-0964-4B86-9557-EF2F5870CFFB}" type="parTrans" cxnId="{1D7FBA32-6966-4497-AEF6-A40B5D25A7FD}">
      <dgm:prSet/>
      <dgm:spPr/>
      <dgm:t>
        <a:bodyPr/>
        <a:lstStyle/>
        <a:p>
          <a:endParaRPr lang="en-US"/>
        </a:p>
      </dgm:t>
    </dgm:pt>
    <dgm:pt modelId="{ED6F2567-F510-4197-B7A9-96A5A0A2AB81}" type="sibTrans" cxnId="{1D7FBA32-6966-4497-AEF6-A40B5D25A7FD}">
      <dgm:prSet/>
      <dgm:spPr/>
      <dgm:t>
        <a:bodyPr/>
        <a:lstStyle/>
        <a:p>
          <a:endParaRPr lang="en-US"/>
        </a:p>
      </dgm:t>
    </dgm:pt>
    <dgm:pt modelId="{50173D33-E903-4CBA-BC9C-D980E8271046}">
      <dgm:prSet/>
      <dgm:spPr/>
      <dgm:t>
        <a:bodyPr/>
        <a:lstStyle/>
        <a:p>
          <a:r>
            <a:rPr lang="cs-CZ"/>
            <a:t>Ukázka</a:t>
          </a:r>
          <a:endParaRPr lang="en-US"/>
        </a:p>
      </dgm:t>
    </dgm:pt>
    <dgm:pt modelId="{7DE422F7-BC46-47E2-94A9-DA959870F4A6}" type="parTrans" cxnId="{7DC81C1E-9851-4F3A-9CB1-0475EA79F0C2}">
      <dgm:prSet/>
      <dgm:spPr/>
      <dgm:t>
        <a:bodyPr/>
        <a:lstStyle/>
        <a:p>
          <a:endParaRPr lang="en-US"/>
        </a:p>
      </dgm:t>
    </dgm:pt>
    <dgm:pt modelId="{1DB68E03-E14B-4F9C-97D6-5415FF9027E3}" type="sibTrans" cxnId="{7DC81C1E-9851-4F3A-9CB1-0475EA79F0C2}">
      <dgm:prSet/>
      <dgm:spPr/>
      <dgm:t>
        <a:bodyPr/>
        <a:lstStyle/>
        <a:p>
          <a:endParaRPr lang="en-US"/>
        </a:p>
      </dgm:t>
    </dgm:pt>
    <dgm:pt modelId="{F45C0B1E-8199-4075-A161-1D63C1F1574B}">
      <dgm:prSet/>
      <dgm:spPr/>
      <dgm:t>
        <a:bodyPr/>
        <a:lstStyle/>
        <a:p>
          <a:r>
            <a:rPr lang="cs-CZ"/>
            <a:t>Vlastní názor</a:t>
          </a:r>
          <a:endParaRPr lang="en-US"/>
        </a:p>
      </dgm:t>
    </dgm:pt>
    <dgm:pt modelId="{523232FC-84AF-436D-9F66-8FB2F88BB66A}" type="parTrans" cxnId="{4CE83C4D-BC18-4B87-9664-8BE8E8C9746B}">
      <dgm:prSet/>
      <dgm:spPr/>
      <dgm:t>
        <a:bodyPr/>
        <a:lstStyle/>
        <a:p>
          <a:endParaRPr lang="en-US"/>
        </a:p>
      </dgm:t>
    </dgm:pt>
    <dgm:pt modelId="{A061C352-AEE7-45CF-9875-BCF62F173181}" type="sibTrans" cxnId="{4CE83C4D-BC18-4B87-9664-8BE8E8C9746B}">
      <dgm:prSet/>
      <dgm:spPr/>
      <dgm:t>
        <a:bodyPr/>
        <a:lstStyle/>
        <a:p>
          <a:endParaRPr lang="en-US"/>
        </a:p>
      </dgm:t>
    </dgm:pt>
    <dgm:pt modelId="{D2995AC8-1562-4FBB-959C-E8A26589B5A2}">
      <dgm:prSet/>
      <dgm:spPr/>
      <dgm:t>
        <a:bodyPr/>
        <a:lstStyle/>
        <a:p>
          <a:r>
            <a:rPr lang="cs-CZ"/>
            <a:t>Zdroje</a:t>
          </a:r>
          <a:endParaRPr lang="en-US"/>
        </a:p>
      </dgm:t>
    </dgm:pt>
    <dgm:pt modelId="{945D94F5-7094-4978-BD92-512A67D4DC43}" type="parTrans" cxnId="{93641BA2-0328-4F03-8CA5-1B6F04058F70}">
      <dgm:prSet/>
      <dgm:spPr/>
      <dgm:t>
        <a:bodyPr/>
        <a:lstStyle/>
        <a:p>
          <a:endParaRPr lang="en-US"/>
        </a:p>
      </dgm:t>
    </dgm:pt>
    <dgm:pt modelId="{4BA10CB8-5ABB-4B39-80AF-87E0993E2F49}" type="sibTrans" cxnId="{93641BA2-0328-4F03-8CA5-1B6F04058F70}">
      <dgm:prSet/>
      <dgm:spPr/>
      <dgm:t>
        <a:bodyPr/>
        <a:lstStyle/>
        <a:p>
          <a:endParaRPr lang="en-US"/>
        </a:p>
      </dgm:t>
    </dgm:pt>
    <dgm:pt modelId="{4F3BEB79-F2F2-4D38-BA32-104A971A3CBF}">
      <dgm:prSet/>
      <dgm:spPr/>
      <dgm:t>
        <a:bodyPr/>
        <a:lstStyle/>
        <a:p>
          <a:r>
            <a:rPr lang="cs-CZ" dirty="0"/>
            <a:t>Postavy</a:t>
          </a:r>
        </a:p>
      </dgm:t>
    </dgm:pt>
    <dgm:pt modelId="{1C51CD44-A5FB-4508-8D2F-A8617C8CA07E}" type="parTrans" cxnId="{0B0A3642-CEFB-4125-8FFB-35F5CA8E4123}">
      <dgm:prSet/>
      <dgm:spPr/>
      <dgm:t>
        <a:bodyPr/>
        <a:lstStyle/>
        <a:p>
          <a:endParaRPr lang="cs-CZ"/>
        </a:p>
      </dgm:t>
    </dgm:pt>
    <dgm:pt modelId="{366D5B5F-B93B-465B-B0E2-76F3CF5787C0}" type="sibTrans" cxnId="{0B0A3642-CEFB-4125-8FFB-35F5CA8E4123}">
      <dgm:prSet/>
      <dgm:spPr/>
      <dgm:t>
        <a:bodyPr/>
        <a:lstStyle/>
        <a:p>
          <a:endParaRPr lang="cs-CZ"/>
        </a:p>
      </dgm:t>
    </dgm:pt>
    <dgm:pt modelId="{D164B482-B3EA-4A24-8B35-5C7E48B4101A}">
      <dgm:prSet/>
      <dgm:spPr/>
      <dgm:t>
        <a:bodyPr/>
        <a:lstStyle/>
        <a:p>
          <a:r>
            <a:rPr lang="cs-CZ" dirty="0"/>
            <a:t>O knize</a:t>
          </a:r>
        </a:p>
      </dgm:t>
    </dgm:pt>
    <dgm:pt modelId="{00CC4ED7-23EB-4F56-9FA6-0B8ECE71E2D6}" type="parTrans" cxnId="{42C20AB9-4DDA-4C69-A6D4-6C2D86CF9299}">
      <dgm:prSet/>
      <dgm:spPr/>
    </dgm:pt>
    <dgm:pt modelId="{57F612C7-681E-464A-89B5-0845F3DDB978}" type="sibTrans" cxnId="{42C20AB9-4DDA-4C69-A6D4-6C2D86CF9299}">
      <dgm:prSet/>
      <dgm:spPr/>
      <dgm:t>
        <a:bodyPr/>
        <a:lstStyle/>
        <a:p>
          <a:endParaRPr lang="en-US"/>
        </a:p>
        <a:p>
          <a:endParaRPr lang="cs-CZ"/>
        </a:p>
      </dgm:t>
    </dgm:pt>
    <dgm:pt modelId="{E351EF6D-3E0A-42B7-8B0B-57B42BF05721}" type="pres">
      <dgm:prSet presAssocID="{D8B20BFE-615C-4217-AF82-2BCDB14C241E}" presName="Name0" presStyleCnt="0">
        <dgm:presLayoutVars>
          <dgm:dir/>
          <dgm:resizeHandles val="exact"/>
        </dgm:presLayoutVars>
      </dgm:prSet>
      <dgm:spPr/>
    </dgm:pt>
    <dgm:pt modelId="{864916E9-7FD7-4B6E-ACE5-CC8C12F588C3}" type="pres">
      <dgm:prSet presAssocID="{6C7CBFC1-4CD1-4160-AD20-E7217F39E8BC}" presName="node" presStyleLbl="node1" presStyleIdx="0" presStyleCnt="10">
        <dgm:presLayoutVars>
          <dgm:bulletEnabled val="1"/>
        </dgm:presLayoutVars>
      </dgm:prSet>
      <dgm:spPr/>
    </dgm:pt>
    <dgm:pt modelId="{93AA5DCD-D33B-4DAC-9C00-29949DB960E2}" type="pres">
      <dgm:prSet presAssocID="{BDA8694C-F1C7-426E-A10F-851F36C495B2}" presName="sibTrans" presStyleLbl="sibTrans1D1" presStyleIdx="0" presStyleCnt="9"/>
      <dgm:spPr/>
    </dgm:pt>
    <dgm:pt modelId="{61CD49E7-7A60-423F-BF20-49CFE6C1A9A1}" type="pres">
      <dgm:prSet presAssocID="{BDA8694C-F1C7-426E-A10F-851F36C495B2}" presName="connectorText" presStyleLbl="sibTrans1D1" presStyleIdx="0" presStyleCnt="9"/>
      <dgm:spPr/>
    </dgm:pt>
    <dgm:pt modelId="{324435FC-10B9-4529-8AE9-78FBCA546D6C}" type="pres">
      <dgm:prSet presAssocID="{CA9B1964-4480-4F92-AFC3-456BC50B832D}" presName="node" presStyleLbl="node1" presStyleIdx="1" presStyleCnt="10">
        <dgm:presLayoutVars>
          <dgm:bulletEnabled val="1"/>
        </dgm:presLayoutVars>
      </dgm:prSet>
      <dgm:spPr/>
    </dgm:pt>
    <dgm:pt modelId="{8D366239-3BFA-4DDB-97AA-85104CF431CD}" type="pres">
      <dgm:prSet presAssocID="{74462E01-BA3A-49BB-A8A5-E34BBFD73E41}" presName="sibTrans" presStyleLbl="sibTrans1D1" presStyleIdx="1" presStyleCnt="9"/>
      <dgm:spPr/>
    </dgm:pt>
    <dgm:pt modelId="{6CB52864-4AD4-4A89-9F80-A47AF2020CCC}" type="pres">
      <dgm:prSet presAssocID="{74462E01-BA3A-49BB-A8A5-E34BBFD73E41}" presName="connectorText" presStyleLbl="sibTrans1D1" presStyleIdx="1" presStyleCnt="9"/>
      <dgm:spPr/>
    </dgm:pt>
    <dgm:pt modelId="{22408DAF-349E-4F0C-B45E-D185C4AAA0C2}" type="pres">
      <dgm:prSet presAssocID="{CD2F2472-EFC0-46A2-9F07-A94E89517F7E}" presName="node" presStyleLbl="node1" presStyleIdx="2" presStyleCnt="10">
        <dgm:presLayoutVars>
          <dgm:bulletEnabled val="1"/>
        </dgm:presLayoutVars>
      </dgm:prSet>
      <dgm:spPr/>
    </dgm:pt>
    <dgm:pt modelId="{B0A28A8D-DFF7-44BD-AF4F-8F7F9ADBA964}" type="pres">
      <dgm:prSet presAssocID="{5284B02D-D039-45B1-9EFC-A7502A22DE9F}" presName="sibTrans" presStyleLbl="sibTrans1D1" presStyleIdx="2" presStyleCnt="9"/>
      <dgm:spPr/>
    </dgm:pt>
    <dgm:pt modelId="{42E421FD-A0EA-4A16-A642-63F15D0D589B}" type="pres">
      <dgm:prSet presAssocID="{5284B02D-D039-45B1-9EFC-A7502A22DE9F}" presName="connectorText" presStyleLbl="sibTrans1D1" presStyleIdx="2" presStyleCnt="9"/>
      <dgm:spPr/>
    </dgm:pt>
    <dgm:pt modelId="{540989EF-D64F-4AF6-9A81-1C67443BC286}" type="pres">
      <dgm:prSet presAssocID="{D164B482-B3EA-4A24-8B35-5C7E48B4101A}" presName="node" presStyleLbl="node1" presStyleIdx="3" presStyleCnt="10">
        <dgm:presLayoutVars>
          <dgm:bulletEnabled val="1"/>
        </dgm:presLayoutVars>
      </dgm:prSet>
      <dgm:spPr/>
    </dgm:pt>
    <dgm:pt modelId="{D9D970D2-079B-474D-A94A-7FFCA553F61B}" type="pres">
      <dgm:prSet presAssocID="{57F612C7-681E-464A-89B5-0845F3DDB978}" presName="sibTrans" presStyleLbl="sibTrans1D1" presStyleIdx="3" presStyleCnt="9"/>
      <dgm:spPr/>
    </dgm:pt>
    <dgm:pt modelId="{C7EB688B-C1F4-4A1D-AC4B-9192116038E9}" type="pres">
      <dgm:prSet presAssocID="{57F612C7-681E-464A-89B5-0845F3DDB978}" presName="connectorText" presStyleLbl="sibTrans1D1" presStyleIdx="3" presStyleCnt="9"/>
      <dgm:spPr/>
    </dgm:pt>
    <dgm:pt modelId="{E29999B7-EA0D-4195-803F-1AC5D3BC918B}" type="pres">
      <dgm:prSet presAssocID="{4F3BEB79-F2F2-4D38-BA32-104A971A3CBF}" presName="node" presStyleLbl="node1" presStyleIdx="4" presStyleCnt="10">
        <dgm:presLayoutVars>
          <dgm:bulletEnabled val="1"/>
        </dgm:presLayoutVars>
      </dgm:prSet>
      <dgm:spPr/>
    </dgm:pt>
    <dgm:pt modelId="{DA363045-F543-44AB-8E1D-FD448994F82D}" type="pres">
      <dgm:prSet presAssocID="{366D5B5F-B93B-465B-B0E2-76F3CF5787C0}" presName="sibTrans" presStyleLbl="sibTrans1D1" presStyleIdx="4" presStyleCnt="9"/>
      <dgm:spPr/>
    </dgm:pt>
    <dgm:pt modelId="{101DDBB8-5141-4EAD-A075-FE3CBB92143C}" type="pres">
      <dgm:prSet presAssocID="{366D5B5F-B93B-465B-B0E2-76F3CF5787C0}" presName="connectorText" presStyleLbl="sibTrans1D1" presStyleIdx="4" presStyleCnt="9"/>
      <dgm:spPr/>
    </dgm:pt>
    <dgm:pt modelId="{639B3115-F077-46AB-9626-6E1EDCF1D824}" type="pres">
      <dgm:prSet presAssocID="{C46080F8-CFC6-4B9D-B910-04ECE81B6479}" presName="node" presStyleLbl="node1" presStyleIdx="5" presStyleCnt="10">
        <dgm:presLayoutVars>
          <dgm:bulletEnabled val="1"/>
        </dgm:presLayoutVars>
      </dgm:prSet>
      <dgm:spPr/>
    </dgm:pt>
    <dgm:pt modelId="{46DCFCBC-0876-47E0-A8B5-A17989F4D1FD}" type="pres">
      <dgm:prSet presAssocID="{4E119E12-A368-4AA6-9A90-142A35870B5A}" presName="sibTrans" presStyleLbl="sibTrans1D1" presStyleIdx="5" presStyleCnt="9"/>
      <dgm:spPr/>
    </dgm:pt>
    <dgm:pt modelId="{057B3324-6222-42B5-A12C-678D884F1805}" type="pres">
      <dgm:prSet presAssocID="{4E119E12-A368-4AA6-9A90-142A35870B5A}" presName="connectorText" presStyleLbl="sibTrans1D1" presStyleIdx="5" presStyleCnt="9"/>
      <dgm:spPr/>
    </dgm:pt>
    <dgm:pt modelId="{B9A8D5B0-7BFD-4048-8AAA-C05C2B234E3A}" type="pres">
      <dgm:prSet presAssocID="{E67AE80B-DAA7-4F2C-875E-719E9E60AEBF}" presName="node" presStyleLbl="node1" presStyleIdx="6" presStyleCnt="10">
        <dgm:presLayoutVars>
          <dgm:bulletEnabled val="1"/>
        </dgm:presLayoutVars>
      </dgm:prSet>
      <dgm:spPr/>
    </dgm:pt>
    <dgm:pt modelId="{BE0AF333-D172-4EF8-A6C6-727B28561DAF}" type="pres">
      <dgm:prSet presAssocID="{ED6F2567-F510-4197-B7A9-96A5A0A2AB81}" presName="sibTrans" presStyleLbl="sibTrans1D1" presStyleIdx="6" presStyleCnt="9"/>
      <dgm:spPr/>
    </dgm:pt>
    <dgm:pt modelId="{86B876AA-BFA9-4C92-B175-B214364FF149}" type="pres">
      <dgm:prSet presAssocID="{ED6F2567-F510-4197-B7A9-96A5A0A2AB81}" presName="connectorText" presStyleLbl="sibTrans1D1" presStyleIdx="6" presStyleCnt="9"/>
      <dgm:spPr/>
    </dgm:pt>
    <dgm:pt modelId="{F03AF7EB-0271-4EC2-9F95-F2A9F553A31A}" type="pres">
      <dgm:prSet presAssocID="{50173D33-E903-4CBA-BC9C-D980E8271046}" presName="node" presStyleLbl="node1" presStyleIdx="7" presStyleCnt="10">
        <dgm:presLayoutVars>
          <dgm:bulletEnabled val="1"/>
        </dgm:presLayoutVars>
      </dgm:prSet>
      <dgm:spPr/>
    </dgm:pt>
    <dgm:pt modelId="{365E358B-18E1-4147-952B-9CF1BF0E86F0}" type="pres">
      <dgm:prSet presAssocID="{1DB68E03-E14B-4F9C-97D6-5415FF9027E3}" presName="sibTrans" presStyleLbl="sibTrans1D1" presStyleIdx="7" presStyleCnt="9"/>
      <dgm:spPr/>
    </dgm:pt>
    <dgm:pt modelId="{BF956092-4C31-47D5-9C3F-B3F96E2E2E60}" type="pres">
      <dgm:prSet presAssocID="{1DB68E03-E14B-4F9C-97D6-5415FF9027E3}" presName="connectorText" presStyleLbl="sibTrans1D1" presStyleIdx="7" presStyleCnt="9"/>
      <dgm:spPr/>
    </dgm:pt>
    <dgm:pt modelId="{1315E35D-95BE-4041-B293-C92125C956F6}" type="pres">
      <dgm:prSet presAssocID="{F45C0B1E-8199-4075-A161-1D63C1F1574B}" presName="node" presStyleLbl="node1" presStyleIdx="8" presStyleCnt="10">
        <dgm:presLayoutVars>
          <dgm:bulletEnabled val="1"/>
        </dgm:presLayoutVars>
      </dgm:prSet>
      <dgm:spPr/>
    </dgm:pt>
    <dgm:pt modelId="{5D546208-C7EE-47AB-9821-DCF27935B2F3}" type="pres">
      <dgm:prSet presAssocID="{A061C352-AEE7-45CF-9875-BCF62F173181}" presName="sibTrans" presStyleLbl="sibTrans1D1" presStyleIdx="8" presStyleCnt="9"/>
      <dgm:spPr/>
    </dgm:pt>
    <dgm:pt modelId="{4C00926D-110B-446E-9976-9EF058A0774A}" type="pres">
      <dgm:prSet presAssocID="{A061C352-AEE7-45CF-9875-BCF62F173181}" presName="connectorText" presStyleLbl="sibTrans1D1" presStyleIdx="8" presStyleCnt="9"/>
      <dgm:spPr/>
    </dgm:pt>
    <dgm:pt modelId="{994FE231-3621-41F6-91A9-8C19DFF5071C}" type="pres">
      <dgm:prSet presAssocID="{D2995AC8-1562-4FBB-959C-E8A26589B5A2}" presName="node" presStyleLbl="node1" presStyleIdx="9" presStyleCnt="10">
        <dgm:presLayoutVars>
          <dgm:bulletEnabled val="1"/>
        </dgm:presLayoutVars>
      </dgm:prSet>
      <dgm:spPr/>
    </dgm:pt>
  </dgm:ptLst>
  <dgm:cxnLst>
    <dgm:cxn modelId="{6F435D0C-88B2-42EA-87E5-C28729C348F3}" type="presOf" srcId="{366D5B5F-B93B-465B-B0E2-76F3CF5787C0}" destId="{101DDBB8-5141-4EAD-A075-FE3CBB92143C}" srcOrd="1" destOrd="0" presId="urn:microsoft.com/office/officeart/2016/7/layout/RepeatingBendingProcessNew"/>
    <dgm:cxn modelId="{542F9A0C-8B20-4DC7-82EA-BA293CADC256}" type="presOf" srcId="{74462E01-BA3A-49BB-A8A5-E34BBFD73E41}" destId="{8D366239-3BFA-4DDB-97AA-85104CF431CD}" srcOrd="0" destOrd="0" presId="urn:microsoft.com/office/officeart/2016/7/layout/RepeatingBendingProcessNew"/>
    <dgm:cxn modelId="{3DBCB718-898F-4D8A-924E-55C605810DEC}" type="presOf" srcId="{5284B02D-D039-45B1-9EFC-A7502A22DE9F}" destId="{42E421FD-A0EA-4A16-A642-63F15D0D589B}" srcOrd="1" destOrd="0" presId="urn:microsoft.com/office/officeart/2016/7/layout/RepeatingBendingProcessNew"/>
    <dgm:cxn modelId="{2EF4C518-A8F0-4BA3-846F-948401B985A3}" type="presOf" srcId="{A061C352-AEE7-45CF-9875-BCF62F173181}" destId="{5D546208-C7EE-47AB-9821-DCF27935B2F3}" srcOrd="0" destOrd="0" presId="urn:microsoft.com/office/officeart/2016/7/layout/RepeatingBendingProcessNew"/>
    <dgm:cxn modelId="{7DC81C1E-9851-4F3A-9CB1-0475EA79F0C2}" srcId="{D8B20BFE-615C-4217-AF82-2BCDB14C241E}" destId="{50173D33-E903-4CBA-BC9C-D980E8271046}" srcOrd="7" destOrd="0" parTransId="{7DE422F7-BC46-47E2-94A9-DA959870F4A6}" sibTransId="{1DB68E03-E14B-4F9C-97D6-5415FF9027E3}"/>
    <dgm:cxn modelId="{2370C025-1E0E-4115-9D23-A5F5C1BDC948}" type="presOf" srcId="{6C7CBFC1-4CD1-4160-AD20-E7217F39E8BC}" destId="{864916E9-7FD7-4B6E-ACE5-CC8C12F588C3}" srcOrd="0" destOrd="0" presId="urn:microsoft.com/office/officeart/2016/7/layout/RepeatingBendingProcessNew"/>
    <dgm:cxn modelId="{8A990E30-4954-4072-BCE5-1A42841632BB}" type="presOf" srcId="{4E119E12-A368-4AA6-9A90-142A35870B5A}" destId="{057B3324-6222-42B5-A12C-678D884F1805}" srcOrd="1" destOrd="0" presId="urn:microsoft.com/office/officeart/2016/7/layout/RepeatingBendingProcessNew"/>
    <dgm:cxn modelId="{2B8A5B30-B49B-46B0-AE74-279959C2B787}" type="presOf" srcId="{74462E01-BA3A-49BB-A8A5-E34BBFD73E41}" destId="{6CB52864-4AD4-4A89-9F80-A47AF2020CCC}" srcOrd="1" destOrd="0" presId="urn:microsoft.com/office/officeart/2016/7/layout/RepeatingBendingProcessNew"/>
    <dgm:cxn modelId="{1D7FBA32-6966-4497-AEF6-A40B5D25A7FD}" srcId="{D8B20BFE-615C-4217-AF82-2BCDB14C241E}" destId="{E67AE80B-DAA7-4F2C-875E-719E9E60AEBF}" srcOrd="6" destOrd="0" parTransId="{450E91C8-0964-4B86-9557-EF2F5870CFFB}" sibTransId="{ED6F2567-F510-4197-B7A9-96A5A0A2AB81}"/>
    <dgm:cxn modelId="{2E8DD432-2CDF-4107-B98D-0BC9770865E5}" type="presOf" srcId="{366D5B5F-B93B-465B-B0E2-76F3CF5787C0}" destId="{DA363045-F543-44AB-8E1D-FD448994F82D}" srcOrd="0" destOrd="0" presId="urn:microsoft.com/office/officeart/2016/7/layout/RepeatingBendingProcessNew"/>
    <dgm:cxn modelId="{02E2893A-671F-4D97-A115-2F4AA9F7246C}" type="presOf" srcId="{F45C0B1E-8199-4075-A161-1D63C1F1574B}" destId="{1315E35D-95BE-4041-B293-C92125C956F6}" srcOrd="0" destOrd="0" presId="urn:microsoft.com/office/officeart/2016/7/layout/RepeatingBendingProcessNew"/>
    <dgm:cxn modelId="{0B0A3642-CEFB-4125-8FFB-35F5CA8E4123}" srcId="{D8B20BFE-615C-4217-AF82-2BCDB14C241E}" destId="{4F3BEB79-F2F2-4D38-BA32-104A971A3CBF}" srcOrd="4" destOrd="0" parTransId="{1C51CD44-A5FB-4508-8D2F-A8617C8CA07E}" sibTransId="{366D5B5F-B93B-465B-B0E2-76F3CF5787C0}"/>
    <dgm:cxn modelId="{5194296C-183B-4358-AEB3-EB2C566726DA}" type="presOf" srcId="{ED6F2567-F510-4197-B7A9-96A5A0A2AB81}" destId="{86B876AA-BFA9-4C92-B175-B214364FF149}" srcOrd="1" destOrd="0" presId="urn:microsoft.com/office/officeart/2016/7/layout/RepeatingBendingProcessNew"/>
    <dgm:cxn modelId="{4CE83C4D-BC18-4B87-9664-8BE8E8C9746B}" srcId="{D8B20BFE-615C-4217-AF82-2BCDB14C241E}" destId="{F45C0B1E-8199-4075-A161-1D63C1F1574B}" srcOrd="8" destOrd="0" parTransId="{523232FC-84AF-436D-9F66-8FB2F88BB66A}" sibTransId="{A061C352-AEE7-45CF-9875-BCF62F173181}"/>
    <dgm:cxn modelId="{CD1FE170-F54B-440A-AB90-89A811039A94}" type="presOf" srcId="{1DB68E03-E14B-4F9C-97D6-5415FF9027E3}" destId="{BF956092-4C31-47D5-9C3F-B3F96E2E2E60}" srcOrd="1" destOrd="0" presId="urn:microsoft.com/office/officeart/2016/7/layout/RepeatingBendingProcessNew"/>
    <dgm:cxn modelId="{489EC773-3CA9-4EE0-A933-44A0C73B5D71}" type="presOf" srcId="{50173D33-E903-4CBA-BC9C-D980E8271046}" destId="{F03AF7EB-0271-4EC2-9F95-F2A9F553A31A}" srcOrd="0" destOrd="0" presId="urn:microsoft.com/office/officeart/2016/7/layout/RepeatingBendingProcessNew"/>
    <dgm:cxn modelId="{0105D657-22F0-4855-899F-5327C09F0350}" type="presOf" srcId="{57F612C7-681E-464A-89B5-0845F3DDB978}" destId="{D9D970D2-079B-474D-A94A-7FFCA553F61B}" srcOrd="0" destOrd="0" presId="urn:microsoft.com/office/officeart/2016/7/layout/RepeatingBendingProcessNew"/>
    <dgm:cxn modelId="{07FA9B59-6E92-4743-BC0A-C2E5C4658EEE}" type="presOf" srcId="{1DB68E03-E14B-4F9C-97D6-5415FF9027E3}" destId="{365E358B-18E1-4147-952B-9CF1BF0E86F0}" srcOrd="0" destOrd="0" presId="urn:microsoft.com/office/officeart/2016/7/layout/RepeatingBendingProcessNew"/>
    <dgm:cxn modelId="{FE719182-D0A4-4D67-AF2A-816E602321FC}" type="presOf" srcId="{D164B482-B3EA-4A24-8B35-5C7E48B4101A}" destId="{540989EF-D64F-4AF6-9A81-1C67443BC286}" srcOrd="0" destOrd="0" presId="urn:microsoft.com/office/officeart/2016/7/layout/RepeatingBendingProcessNew"/>
    <dgm:cxn modelId="{9B55FD86-5347-43F8-A8DB-53B202E0255B}" type="presOf" srcId="{CD2F2472-EFC0-46A2-9F07-A94E89517F7E}" destId="{22408DAF-349E-4F0C-B45E-D185C4AAA0C2}" srcOrd="0" destOrd="0" presId="urn:microsoft.com/office/officeart/2016/7/layout/RepeatingBendingProcessNew"/>
    <dgm:cxn modelId="{93641BA2-0328-4F03-8CA5-1B6F04058F70}" srcId="{D8B20BFE-615C-4217-AF82-2BCDB14C241E}" destId="{D2995AC8-1562-4FBB-959C-E8A26589B5A2}" srcOrd="9" destOrd="0" parTransId="{945D94F5-7094-4978-BD92-512A67D4DC43}" sibTransId="{4BA10CB8-5ABB-4B39-80AF-87E0993E2F49}"/>
    <dgm:cxn modelId="{02A80DA3-3746-4629-8D30-65B5EADD6CEB}" srcId="{D8B20BFE-615C-4217-AF82-2BCDB14C241E}" destId="{CA9B1964-4480-4F92-AFC3-456BC50B832D}" srcOrd="1" destOrd="0" parTransId="{DA1F1604-7B42-46B3-89F2-3FF98DA3C33C}" sibTransId="{74462E01-BA3A-49BB-A8A5-E34BBFD73E41}"/>
    <dgm:cxn modelId="{228B1EA4-92DA-4999-B3C5-B0746EAADDD4}" type="presOf" srcId="{E67AE80B-DAA7-4F2C-875E-719E9E60AEBF}" destId="{B9A8D5B0-7BFD-4048-8AAA-C05C2B234E3A}" srcOrd="0" destOrd="0" presId="urn:microsoft.com/office/officeart/2016/7/layout/RepeatingBendingProcessNew"/>
    <dgm:cxn modelId="{7E6CBEA5-6D23-4408-BE39-6EB9D5C3427F}" type="presOf" srcId="{4E119E12-A368-4AA6-9A90-142A35870B5A}" destId="{46DCFCBC-0876-47E0-A8B5-A17989F4D1FD}" srcOrd="0" destOrd="0" presId="urn:microsoft.com/office/officeart/2016/7/layout/RepeatingBendingProcessNew"/>
    <dgm:cxn modelId="{02AF40AB-0E33-4343-A861-0C168F212E39}" type="presOf" srcId="{57F612C7-681E-464A-89B5-0845F3DDB978}" destId="{C7EB688B-C1F4-4A1D-AC4B-9192116038E9}" srcOrd="1" destOrd="0" presId="urn:microsoft.com/office/officeart/2016/7/layout/RepeatingBendingProcessNew"/>
    <dgm:cxn modelId="{709398B2-37D3-4788-9946-593422254D7B}" type="presOf" srcId="{D8B20BFE-615C-4217-AF82-2BCDB14C241E}" destId="{E351EF6D-3E0A-42B7-8B0B-57B42BF05721}" srcOrd="0" destOrd="0" presId="urn:microsoft.com/office/officeart/2016/7/layout/RepeatingBendingProcessNew"/>
    <dgm:cxn modelId="{17BFC3B5-4EE9-4CF2-B18A-4B12456A21DC}" type="presOf" srcId="{BDA8694C-F1C7-426E-A10F-851F36C495B2}" destId="{93AA5DCD-D33B-4DAC-9C00-29949DB960E2}" srcOrd="0" destOrd="0" presId="urn:microsoft.com/office/officeart/2016/7/layout/RepeatingBendingProcessNew"/>
    <dgm:cxn modelId="{42C20AB9-4DDA-4C69-A6D4-6C2D86CF9299}" srcId="{D8B20BFE-615C-4217-AF82-2BCDB14C241E}" destId="{D164B482-B3EA-4A24-8B35-5C7E48B4101A}" srcOrd="3" destOrd="0" parTransId="{00CC4ED7-23EB-4F56-9FA6-0B8ECE71E2D6}" sibTransId="{57F612C7-681E-464A-89B5-0845F3DDB978}"/>
    <dgm:cxn modelId="{93AD4CBC-83D7-4BC1-969A-3D1B14707F02}" type="presOf" srcId="{5284B02D-D039-45B1-9EFC-A7502A22DE9F}" destId="{B0A28A8D-DFF7-44BD-AF4F-8F7F9ADBA964}" srcOrd="0" destOrd="0" presId="urn:microsoft.com/office/officeart/2016/7/layout/RepeatingBendingProcessNew"/>
    <dgm:cxn modelId="{8FC568BE-EA2D-435D-9EA9-D424B757CBEA}" srcId="{D8B20BFE-615C-4217-AF82-2BCDB14C241E}" destId="{CD2F2472-EFC0-46A2-9F07-A94E89517F7E}" srcOrd="2" destOrd="0" parTransId="{697E890B-B661-4A2F-B860-746D6E4E76E3}" sibTransId="{5284B02D-D039-45B1-9EFC-A7502A22DE9F}"/>
    <dgm:cxn modelId="{CFB608C0-1A34-485F-A725-D0488DBDF6AD}" type="presOf" srcId="{A061C352-AEE7-45CF-9875-BCF62F173181}" destId="{4C00926D-110B-446E-9976-9EF058A0774A}" srcOrd="1" destOrd="0" presId="urn:microsoft.com/office/officeart/2016/7/layout/RepeatingBendingProcessNew"/>
    <dgm:cxn modelId="{4F631EC7-B0AC-4170-8DBD-261838E02B8C}" type="presOf" srcId="{C46080F8-CFC6-4B9D-B910-04ECE81B6479}" destId="{639B3115-F077-46AB-9626-6E1EDCF1D824}" srcOrd="0" destOrd="0" presId="urn:microsoft.com/office/officeart/2016/7/layout/RepeatingBendingProcessNew"/>
    <dgm:cxn modelId="{8586E1CD-7DF9-4166-8866-5FCEFED57540}" type="presOf" srcId="{D2995AC8-1562-4FBB-959C-E8A26589B5A2}" destId="{994FE231-3621-41F6-91A9-8C19DFF5071C}" srcOrd="0" destOrd="0" presId="urn:microsoft.com/office/officeart/2016/7/layout/RepeatingBendingProcessNew"/>
    <dgm:cxn modelId="{DBA4CFD6-8D59-4CCD-A252-33260E8558E1}" type="presOf" srcId="{CA9B1964-4480-4F92-AFC3-456BC50B832D}" destId="{324435FC-10B9-4529-8AE9-78FBCA546D6C}" srcOrd="0" destOrd="0" presId="urn:microsoft.com/office/officeart/2016/7/layout/RepeatingBendingProcessNew"/>
    <dgm:cxn modelId="{ECCDDBD8-1F9E-4673-B356-C4257D6C3BA3}" type="presOf" srcId="{ED6F2567-F510-4197-B7A9-96A5A0A2AB81}" destId="{BE0AF333-D172-4EF8-A6C6-727B28561DAF}" srcOrd="0" destOrd="0" presId="urn:microsoft.com/office/officeart/2016/7/layout/RepeatingBendingProcessNew"/>
    <dgm:cxn modelId="{10FD98DA-DCD8-4876-AD38-22A0E7229A8D}" srcId="{D8B20BFE-615C-4217-AF82-2BCDB14C241E}" destId="{C46080F8-CFC6-4B9D-B910-04ECE81B6479}" srcOrd="5" destOrd="0" parTransId="{2D817E52-1434-4C73-907F-86E4EEF8B4F8}" sibTransId="{4E119E12-A368-4AA6-9A90-142A35870B5A}"/>
    <dgm:cxn modelId="{504D14DF-57E2-4A1B-88D8-E919F44F0E20}" type="presOf" srcId="{BDA8694C-F1C7-426E-A10F-851F36C495B2}" destId="{61CD49E7-7A60-423F-BF20-49CFE6C1A9A1}" srcOrd="1" destOrd="0" presId="urn:microsoft.com/office/officeart/2016/7/layout/RepeatingBendingProcessNew"/>
    <dgm:cxn modelId="{712AC1E4-BFC8-4057-B735-096F179D899D}" srcId="{D8B20BFE-615C-4217-AF82-2BCDB14C241E}" destId="{6C7CBFC1-4CD1-4160-AD20-E7217F39E8BC}" srcOrd="0" destOrd="0" parTransId="{8D3A38CC-94F5-4CE9-ABA2-D63C4828E1D7}" sibTransId="{BDA8694C-F1C7-426E-A10F-851F36C495B2}"/>
    <dgm:cxn modelId="{186D16EC-0326-4266-8C28-A52EE6D7A711}" type="presOf" srcId="{4F3BEB79-F2F2-4D38-BA32-104A971A3CBF}" destId="{E29999B7-EA0D-4195-803F-1AC5D3BC918B}" srcOrd="0" destOrd="0" presId="urn:microsoft.com/office/officeart/2016/7/layout/RepeatingBendingProcessNew"/>
    <dgm:cxn modelId="{64EED088-4567-40F6-8C42-C7ABF17FD0FC}" type="presParOf" srcId="{E351EF6D-3E0A-42B7-8B0B-57B42BF05721}" destId="{864916E9-7FD7-4B6E-ACE5-CC8C12F588C3}" srcOrd="0" destOrd="0" presId="urn:microsoft.com/office/officeart/2016/7/layout/RepeatingBendingProcessNew"/>
    <dgm:cxn modelId="{B185EADE-4E65-4EF1-969B-577C3C07B643}" type="presParOf" srcId="{E351EF6D-3E0A-42B7-8B0B-57B42BF05721}" destId="{93AA5DCD-D33B-4DAC-9C00-29949DB960E2}" srcOrd="1" destOrd="0" presId="urn:microsoft.com/office/officeart/2016/7/layout/RepeatingBendingProcessNew"/>
    <dgm:cxn modelId="{92072770-55DD-47CA-AD4E-EF93BEE02B53}" type="presParOf" srcId="{93AA5DCD-D33B-4DAC-9C00-29949DB960E2}" destId="{61CD49E7-7A60-423F-BF20-49CFE6C1A9A1}" srcOrd="0" destOrd="0" presId="urn:microsoft.com/office/officeart/2016/7/layout/RepeatingBendingProcessNew"/>
    <dgm:cxn modelId="{47C0A2C1-2FF4-4AA7-9C91-E7763B5C2879}" type="presParOf" srcId="{E351EF6D-3E0A-42B7-8B0B-57B42BF05721}" destId="{324435FC-10B9-4529-8AE9-78FBCA546D6C}" srcOrd="2" destOrd="0" presId="urn:microsoft.com/office/officeart/2016/7/layout/RepeatingBendingProcessNew"/>
    <dgm:cxn modelId="{4894D3F7-ED57-4D50-ADCF-0A1F9BB0F162}" type="presParOf" srcId="{E351EF6D-3E0A-42B7-8B0B-57B42BF05721}" destId="{8D366239-3BFA-4DDB-97AA-85104CF431CD}" srcOrd="3" destOrd="0" presId="urn:microsoft.com/office/officeart/2016/7/layout/RepeatingBendingProcessNew"/>
    <dgm:cxn modelId="{D972E8B0-4C02-4C46-9051-05DC67790B5D}" type="presParOf" srcId="{8D366239-3BFA-4DDB-97AA-85104CF431CD}" destId="{6CB52864-4AD4-4A89-9F80-A47AF2020CCC}" srcOrd="0" destOrd="0" presId="urn:microsoft.com/office/officeart/2016/7/layout/RepeatingBendingProcessNew"/>
    <dgm:cxn modelId="{3E55B7D7-7CD2-42BE-BB5F-0E6B9002FA5C}" type="presParOf" srcId="{E351EF6D-3E0A-42B7-8B0B-57B42BF05721}" destId="{22408DAF-349E-4F0C-B45E-D185C4AAA0C2}" srcOrd="4" destOrd="0" presId="urn:microsoft.com/office/officeart/2016/7/layout/RepeatingBendingProcessNew"/>
    <dgm:cxn modelId="{2A2CF6CD-A5B9-4F69-9F3D-F2DE997111EC}" type="presParOf" srcId="{E351EF6D-3E0A-42B7-8B0B-57B42BF05721}" destId="{B0A28A8D-DFF7-44BD-AF4F-8F7F9ADBA964}" srcOrd="5" destOrd="0" presId="urn:microsoft.com/office/officeart/2016/7/layout/RepeatingBendingProcessNew"/>
    <dgm:cxn modelId="{D7A1BDEF-9B07-4591-899F-50F63F5235EE}" type="presParOf" srcId="{B0A28A8D-DFF7-44BD-AF4F-8F7F9ADBA964}" destId="{42E421FD-A0EA-4A16-A642-63F15D0D589B}" srcOrd="0" destOrd="0" presId="urn:microsoft.com/office/officeart/2016/7/layout/RepeatingBendingProcessNew"/>
    <dgm:cxn modelId="{AEA9C100-74E7-4DF1-B3D4-080806E14BB3}" type="presParOf" srcId="{E351EF6D-3E0A-42B7-8B0B-57B42BF05721}" destId="{540989EF-D64F-4AF6-9A81-1C67443BC286}" srcOrd="6" destOrd="0" presId="urn:microsoft.com/office/officeart/2016/7/layout/RepeatingBendingProcessNew"/>
    <dgm:cxn modelId="{2FD1DC3C-AA91-4BE1-9C14-520F6DD5EF86}" type="presParOf" srcId="{E351EF6D-3E0A-42B7-8B0B-57B42BF05721}" destId="{D9D970D2-079B-474D-A94A-7FFCA553F61B}" srcOrd="7" destOrd="0" presId="urn:microsoft.com/office/officeart/2016/7/layout/RepeatingBendingProcessNew"/>
    <dgm:cxn modelId="{0F7AA894-C07D-41C7-8231-AAC7CC854427}" type="presParOf" srcId="{D9D970D2-079B-474D-A94A-7FFCA553F61B}" destId="{C7EB688B-C1F4-4A1D-AC4B-9192116038E9}" srcOrd="0" destOrd="0" presId="urn:microsoft.com/office/officeart/2016/7/layout/RepeatingBendingProcessNew"/>
    <dgm:cxn modelId="{7F07A2D1-AD58-4159-8E95-AFA8CF2D9C1C}" type="presParOf" srcId="{E351EF6D-3E0A-42B7-8B0B-57B42BF05721}" destId="{E29999B7-EA0D-4195-803F-1AC5D3BC918B}" srcOrd="8" destOrd="0" presId="urn:microsoft.com/office/officeart/2016/7/layout/RepeatingBendingProcessNew"/>
    <dgm:cxn modelId="{1B670D27-CC40-4A14-BC39-27D323F98623}" type="presParOf" srcId="{E351EF6D-3E0A-42B7-8B0B-57B42BF05721}" destId="{DA363045-F543-44AB-8E1D-FD448994F82D}" srcOrd="9" destOrd="0" presId="urn:microsoft.com/office/officeart/2016/7/layout/RepeatingBendingProcessNew"/>
    <dgm:cxn modelId="{D4E45A3B-3545-451A-928A-076D47BAF1CD}" type="presParOf" srcId="{DA363045-F543-44AB-8E1D-FD448994F82D}" destId="{101DDBB8-5141-4EAD-A075-FE3CBB92143C}" srcOrd="0" destOrd="0" presId="urn:microsoft.com/office/officeart/2016/7/layout/RepeatingBendingProcessNew"/>
    <dgm:cxn modelId="{9F6188B7-2FA2-4C04-8B81-3BAC3D55BA0C}" type="presParOf" srcId="{E351EF6D-3E0A-42B7-8B0B-57B42BF05721}" destId="{639B3115-F077-46AB-9626-6E1EDCF1D824}" srcOrd="10" destOrd="0" presId="urn:microsoft.com/office/officeart/2016/7/layout/RepeatingBendingProcessNew"/>
    <dgm:cxn modelId="{772AC056-0963-41FC-97FF-596A23B69286}" type="presParOf" srcId="{E351EF6D-3E0A-42B7-8B0B-57B42BF05721}" destId="{46DCFCBC-0876-47E0-A8B5-A17989F4D1FD}" srcOrd="11" destOrd="0" presId="urn:microsoft.com/office/officeart/2016/7/layout/RepeatingBendingProcessNew"/>
    <dgm:cxn modelId="{F00D4691-BAF3-4CEA-9F25-9E5E2D486FFF}" type="presParOf" srcId="{46DCFCBC-0876-47E0-A8B5-A17989F4D1FD}" destId="{057B3324-6222-42B5-A12C-678D884F1805}" srcOrd="0" destOrd="0" presId="urn:microsoft.com/office/officeart/2016/7/layout/RepeatingBendingProcessNew"/>
    <dgm:cxn modelId="{D4DCB86C-FFA2-472C-857D-F9D1872B7A92}" type="presParOf" srcId="{E351EF6D-3E0A-42B7-8B0B-57B42BF05721}" destId="{B9A8D5B0-7BFD-4048-8AAA-C05C2B234E3A}" srcOrd="12" destOrd="0" presId="urn:microsoft.com/office/officeart/2016/7/layout/RepeatingBendingProcessNew"/>
    <dgm:cxn modelId="{A9C7684A-2F5E-4394-A973-EDCC2C49D823}" type="presParOf" srcId="{E351EF6D-3E0A-42B7-8B0B-57B42BF05721}" destId="{BE0AF333-D172-4EF8-A6C6-727B28561DAF}" srcOrd="13" destOrd="0" presId="urn:microsoft.com/office/officeart/2016/7/layout/RepeatingBendingProcessNew"/>
    <dgm:cxn modelId="{7E4DEFEB-5795-4B76-8C18-62BC3790720D}" type="presParOf" srcId="{BE0AF333-D172-4EF8-A6C6-727B28561DAF}" destId="{86B876AA-BFA9-4C92-B175-B214364FF149}" srcOrd="0" destOrd="0" presId="urn:microsoft.com/office/officeart/2016/7/layout/RepeatingBendingProcessNew"/>
    <dgm:cxn modelId="{C76DD8E1-FA1E-458E-BBC0-CE17F74E0251}" type="presParOf" srcId="{E351EF6D-3E0A-42B7-8B0B-57B42BF05721}" destId="{F03AF7EB-0271-4EC2-9F95-F2A9F553A31A}" srcOrd="14" destOrd="0" presId="urn:microsoft.com/office/officeart/2016/7/layout/RepeatingBendingProcessNew"/>
    <dgm:cxn modelId="{81A74BEF-FE0B-45CF-8845-FD27D3AD20CB}" type="presParOf" srcId="{E351EF6D-3E0A-42B7-8B0B-57B42BF05721}" destId="{365E358B-18E1-4147-952B-9CF1BF0E86F0}" srcOrd="15" destOrd="0" presId="urn:microsoft.com/office/officeart/2016/7/layout/RepeatingBendingProcessNew"/>
    <dgm:cxn modelId="{8BB418F9-2DD0-4B58-BE50-DF7BD6936CE6}" type="presParOf" srcId="{365E358B-18E1-4147-952B-9CF1BF0E86F0}" destId="{BF956092-4C31-47D5-9C3F-B3F96E2E2E60}" srcOrd="0" destOrd="0" presId="urn:microsoft.com/office/officeart/2016/7/layout/RepeatingBendingProcessNew"/>
    <dgm:cxn modelId="{343E6C52-4AAB-41A7-8D8C-8B667AFE9743}" type="presParOf" srcId="{E351EF6D-3E0A-42B7-8B0B-57B42BF05721}" destId="{1315E35D-95BE-4041-B293-C92125C956F6}" srcOrd="16" destOrd="0" presId="urn:microsoft.com/office/officeart/2016/7/layout/RepeatingBendingProcessNew"/>
    <dgm:cxn modelId="{3D30D315-D26A-4622-9426-EE7463D2467E}" type="presParOf" srcId="{E351EF6D-3E0A-42B7-8B0B-57B42BF05721}" destId="{5D546208-C7EE-47AB-9821-DCF27935B2F3}" srcOrd="17" destOrd="0" presId="urn:microsoft.com/office/officeart/2016/7/layout/RepeatingBendingProcessNew"/>
    <dgm:cxn modelId="{EACC36C7-9807-4469-83A3-51B4EB5F05AD}" type="presParOf" srcId="{5D546208-C7EE-47AB-9821-DCF27935B2F3}" destId="{4C00926D-110B-446E-9976-9EF058A0774A}" srcOrd="0" destOrd="0" presId="urn:microsoft.com/office/officeart/2016/7/layout/RepeatingBendingProcessNew"/>
    <dgm:cxn modelId="{6B8DB753-19F0-4716-9110-4FF5CC4EBBC6}" type="presParOf" srcId="{E351EF6D-3E0A-42B7-8B0B-57B42BF05721}" destId="{994FE231-3621-41F6-91A9-8C19DFF5071C}" srcOrd="1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38CE5A-561F-4A47-9A6D-5BA923626F20}"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A35D3A09-EEBA-4AA1-A3F4-2CCAFCCBA581}">
      <dgm:prSet custT="1"/>
      <dgm:spPr/>
      <dgm:t>
        <a:bodyPr/>
        <a:lstStyle/>
        <a:p>
          <a:r>
            <a:rPr lang="cs-CZ" sz="1400" dirty="0"/>
            <a:t>Vypravěč: </a:t>
          </a:r>
          <a:r>
            <a:rPr lang="cs-CZ" sz="1400" dirty="0" err="1"/>
            <a:t>Ich</a:t>
          </a:r>
          <a:r>
            <a:rPr lang="cs-CZ" sz="1400" dirty="0"/>
            <a:t> forma (paní </a:t>
          </a:r>
          <a:r>
            <a:rPr lang="cs-CZ" sz="1400" dirty="0" err="1"/>
            <a:t>sladková</a:t>
          </a:r>
          <a:r>
            <a:rPr lang="cs-CZ" sz="1400" dirty="0"/>
            <a:t>, Hrabalova maminka?)                     </a:t>
          </a:r>
          <a:endParaRPr lang="en-US" sz="1400" dirty="0"/>
        </a:p>
      </dgm:t>
    </dgm:pt>
    <dgm:pt modelId="{393524DD-6C1E-4DF5-87C5-CBD4D744B566}" type="parTrans" cxnId="{7E5BA14B-98D6-4666-B35D-E3CC94ECB973}">
      <dgm:prSet/>
      <dgm:spPr/>
      <dgm:t>
        <a:bodyPr/>
        <a:lstStyle/>
        <a:p>
          <a:endParaRPr lang="en-US"/>
        </a:p>
      </dgm:t>
    </dgm:pt>
    <dgm:pt modelId="{43E6AD23-6B6E-4080-95D8-3AB9628FE931}" type="sibTrans" cxnId="{7E5BA14B-98D6-4666-B35D-E3CC94ECB973}">
      <dgm:prSet/>
      <dgm:spPr/>
      <dgm:t>
        <a:bodyPr/>
        <a:lstStyle/>
        <a:p>
          <a:endParaRPr lang="en-US"/>
        </a:p>
      </dgm:t>
    </dgm:pt>
    <dgm:pt modelId="{7D76C10C-BA76-4E27-9DF3-BBA08B5F8259}">
      <dgm:prSet/>
      <dgm:spPr/>
      <dgm:t>
        <a:bodyPr/>
        <a:lstStyle/>
        <a:p>
          <a:r>
            <a:rPr lang="cs-CZ" dirty="0"/>
            <a:t>Přímá řeč: Francin a Maryška</a:t>
          </a:r>
          <a:endParaRPr lang="en-US" dirty="0"/>
        </a:p>
      </dgm:t>
    </dgm:pt>
    <dgm:pt modelId="{EE4EA328-25AB-4893-AB1F-87A6017D6ED0}" type="parTrans" cxnId="{4DBF6236-BB5C-4DA8-A7D4-AD756164C0FB}">
      <dgm:prSet/>
      <dgm:spPr/>
      <dgm:t>
        <a:bodyPr/>
        <a:lstStyle/>
        <a:p>
          <a:endParaRPr lang="en-US"/>
        </a:p>
      </dgm:t>
    </dgm:pt>
    <dgm:pt modelId="{5904BB97-D779-4FD9-9695-E4D56305BFB5}" type="sibTrans" cxnId="{4DBF6236-BB5C-4DA8-A7D4-AD756164C0FB}">
      <dgm:prSet/>
      <dgm:spPr/>
      <dgm:t>
        <a:bodyPr/>
        <a:lstStyle/>
        <a:p>
          <a:endParaRPr lang="en-US"/>
        </a:p>
      </dgm:t>
    </dgm:pt>
    <dgm:pt modelId="{F48C38F5-CDE5-4BDC-BC80-7746C62984BC}">
      <dgm:prSet/>
      <dgm:spPr/>
      <dgm:t>
        <a:bodyPr/>
        <a:lstStyle/>
        <a:p>
          <a:r>
            <a:rPr lang="cs-CZ" dirty="0"/>
            <a:t>Dialogy Maryšky a Francina</a:t>
          </a:r>
          <a:endParaRPr lang="en-US" dirty="0"/>
        </a:p>
      </dgm:t>
    </dgm:pt>
    <dgm:pt modelId="{87E423EF-CA6A-47F6-888F-DDB367044A6A}" type="parTrans" cxnId="{BF57D52C-84BA-4A9D-B8B6-2888E1202A20}">
      <dgm:prSet/>
      <dgm:spPr/>
      <dgm:t>
        <a:bodyPr/>
        <a:lstStyle/>
        <a:p>
          <a:endParaRPr lang="en-US"/>
        </a:p>
      </dgm:t>
    </dgm:pt>
    <dgm:pt modelId="{B68B65AD-50B2-4DA4-A151-DC1A1AFF0BDD}" type="sibTrans" cxnId="{BF57D52C-84BA-4A9D-B8B6-2888E1202A20}">
      <dgm:prSet/>
      <dgm:spPr/>
      <dgm:t>
        <a:bodyPr/>
        <a:lstStyle/>
        <a:p>
          <a:endParaRPr lang="en-US"/>
        </a:p>
      </dgm:t>
    </dgm:pt>
    <dgm:pt modelId="{FA41C526-57FD-45E4-8777-B2B7E763E221}">
      <dgm:prSet/>
      <dgm:spPr/>
      <dgm:t>
        <a:bodyPr/>
        <a:lstStyle/>
        <a:p>
          <a:r>
            <a:rPr lang="cs-CZ" dirty="0"/>
            <a:t>Nespisovné výrazy: </a:t>
          </a:r>
          <a:r>
            <a:rPr lang="cs-CZ" dirty="0" err="1"/>
            <a:t>tenhleten</a:t>
          </a:r>
          <a:endParaRPr lang="en-US" dirty="0"/>
        </a:p>
      </dgm:t>
    </dgm:pt>
    <dgm:pt modelId="{6A6E4377-4076-4C7D-AD74-3605A59F7BEE}" type="parTrans" cxnId="{70BE4423-F20D-49B6-A126-C49580D353ED}">
      <dgm:prSet/>
      <dgm:spPr/>
      <dgm:t>
        <a:bodyPr/>
        <a:lstStyle/>
        <a:p>
          <a:endParaRPr lang="en-US"/>
        </a:p>
      </dgm:t>
    </dgm:pt>
    <dgm:pt modelId="{89A4DF1A-C53D-4A1B-B2B4-E59C39000065}" type="sibTrans" cxnId="{70BE4423-F20D-49B6-A126-C49580D353ED}">
      <dgm:prSet/>
      <dgm:spPr/>
      <dgm:t>
        <a:bodyPr/>
        <a:lstStyle/>
        <a:p>
          <a:endParaRPr lang="en-US"/>
        </a:p>
      </dgm:t>
    </dgm:pt>
    <dgm:pt modelId="{939FFC1E-46FF-4559-8F83-CA1B48239307}">
      <dgm:prSet/>
      <dgm:spPr/>
      <dgm:t>
        <a:bodyPr/>
        <a:lstStyle/>
        <a:p>
          <a:r>
            <a:rPr lang="cs-CZ" dirty="0"/>
            <a:t>Sousloví: jablonecká bižuterie</a:t>
          </a:r>
          <a:endParaRPr lang="en-US" dirty="0"/>
        </a:p>
      </dgm:t>
    </dgm:pt>
    <dgm:pt modelId="{9CFEAB44-9C04-422D-814B-7C0649018BB2}" type="parTrans" cxnId="{6D0D26FA-0AB4-4190-A8CA-3C17FAC4C246}">
      <dgm:prSet/>
      <dgm:spPr/>
      <dgm:t>
        <a:bodyPr/>
        <a:lstStyle/>
        <a:p>
          <a:endParaRPr lang="en-US"/>
        </a:p>
      </dgm:t>
    </dgm:pt>
    <dgm:pt modelId="{759C8BCF-B652-46D2-95EE-DBAE8A6A6A17}" type="sibTrans" cxnId="{6D0D26FA-0AB4-4190-A8CA-3C17FAC4C246}">
      <dgm:prSet/>
      <dgm:spPr/>
      <dgm:t>
        <a:bodyPr/>
        <a:lstStyle/>
        <a:p>
          <a:endParaRPr lang="en-US"/>
        </a:p>
      </dgm:t>
    </dgm:pt>
    <dgm:pt modelId="{6E08E02E-346F-4F33-86C9-C7634968BEEE}">
      <dgm:prSet/>
      <dgm:spPr/>
      <dgm:t>
        <a:bodyPr/>
        <a:lstStyle/>
        <a:p>
          <a:r>
            <a:rPr lang="cs-CZ" dirty="0"/>
            <a:t>Řečnické otázky</a:t>
          </a:r>
        </a:p>
      </dgm:t>
    </dgm:pt>
    <dgm:pt modelId="{05BCE49A-B071-4F5B-B735-A48298DA042B}" type="parTrans" cxnId="{3376055A-6B29-473E-9B82-9001741A8FF4}">
      <dgm:prSet/>
      <dgm:spPr/>
      <dgm:t>
        <a:bodyPr/>
        <a:lstStyle/>
        <a:p>
          <a:endParaRPr lang="en-US"/>
        </a:p>
      </dgm:t>
    </dgm:pt>
    <dgm:pt modelId="{D8B7A35E-6D2B-4FFB-868E-327B3D31F901}" type="sibTrans" cxnId="{3376055A-6B29-473E-9B82-9001741A8FF4}">
      <dgm:prSet/>
      <dgm:spPr/>
      <dgm:t>
        <a:bodyPr/>
        <a:lstStyle/>
        <a:p>
          <a:endParaRPr lang="en-US"/>
        </a:p>
      </dgm:t>
    </dgm:pt>
    <dgm:pt modelId="{43D17CC1-90F6-41FD-A87E-27DA0C75F8F9}">
      <dgm:prSet/>
      <dgm:spPr/>
      <dgm:t>
        <a:bodyPr/>
        <a:lstStyle/>
        <a:p>
          <a:r>
            <a:rPr lang="cs-CZ" dirty="0"/>
            <a:t>Knižní výrazy: pravil</a:t>
          </a:r>
          <a:endParaRPr lang="en-US" dirty="0"/>
        </a:p>
      </dgm:t>
    </dgm:pt>
    <dgm:pt modelId="{D238D1F7-FDD7-463F-A6B1-CFD5C2DB85C9}" type="parTrans" cxnId="{D5A18803-866D-4373-8EE0-FE8072BCCA80}">
      <dgm:prSet/>
      <dgm:spPr/>
      <dgm:t>
        <a:bodyPr/>
        <a:lstStyle/>
        <a:p>
          <a:endParaRPr lang="en-US"/>
        </a:p>
      </dgm:t>
    </dgm:pt>
    <dgm:pt modelId="{C2C2554A-CE42-4561-A313-1D834DC9C524}" type="sibTrans" cxnId="{D5A18803-866D-4373-8EE0-FE8072BCCA80}">
      <dgm:prSet/>
      <dgm:spPr/>
      <dgm:t>
        <a:bodyPr/>
        <a:lstStyle/>
        <a:p>
          <a:endParaRPr lang="en-US"/>
        </a:p>
      </dgm:t>
    </dgm:pt>
    <dgm:pt modelId="{2B467442-9012-4085-9929-A657A7AA1BBF}">
      <dgm:prSet/>
      <dgm:spPr/>
      <dgm:t>
        <a:bodyPr/>
        <a:lstStyle/>
        <a:p>
          <a:r>
            <a:rPr lang="cs-CZ" dirty="0"/>
            <a:t>Epizeuxis   </a:t>
          </a:r>
          <a:endParaRPr lang="en-US" dirty="0"/>
        </a:p>
      </dgm:t>
    </dgm:pt>
    <dgm:pt modelId="{EEC0CDED-CC86-45D8-83DA-B24623DB0DD1}" type="parTrans" cxnId="{8A078BBF-53FC-47B3-8719-77E34BFC6785}">
      <dgm:prSet/>
      <dgm:spPr/>
      <dgm:t>
        <a:bodyPr/>
        <a:lstStyle/>
        <a:p>
          <a:endParaRPr lang="en-US"/>
        </a:p>
      </dgm:t>
    </dgm:pt>
    <dgm:pt modelId="{36F2C430-7578-4FC4-AED6-78DAB7BFFA37}" type="sibTrans" cxnId="{8A078BBF-53FC-47B3-8719-77E34BFC6785}">
      <dgm:prSet/>
      <dgm:spPr/>
      <dgm:t>
        <a:bodyPr/>
        <a:lstStyle/>
        <a:p>
          <a:endParaRPr lang="en-US"/>
        </a:p>
      </dgm:t>
    </dgm:pt>
    <dgm:pt modelId="{EEC56189-4C21-4CD4-BE8E-5F71A490AD79}">
      <dgm:prSet/>
      <dgm:spPr/>
      <dgm:t>
        <a:bodyPr/>
        <a:lstStyle/>
        <a:p>
          <a:r>
            <a:rPr lang="cs-CZ" dirty="0"/>
            <a:t>Oslovení </a:t>
          </a:r>
          <a:endParaRPr lang="en-US" dirty="0"/>
        </a:p>
      </dgm:t>
    </dgm:pt>
    <dgm:pt modelId="{5145E0BE-4D30-4FF1-BA7E-050985071C08}" type="parTrans" cxnId="{2B81C43F-3FEF-47C5-9238-797451AE6626}">
      <dgm:prSet/>
      <dgm:spPr/>
      <dgm:t>
        <a:bodyPr/>
        <a:lstStyle/>
        <a:p>
          <a:endParaRPr lang="en-US"/>
        </a:p>
      </dgm:t>
    </dgm:pt>
    <dgm:pt modelId="{254E9983-1A8B-4407-8230-BEB88025754A}" type="sibTrans" cxnId="{2B81C43F-3FEF-47C5-9238-797451AE6626}">
      <dgm:prSet/>
      <dgm:spPr/>
      <dgm:t>
        <a:bodyPr/>
        <a:lstStyle/>
        <a:p>
          <a:endParaRPr lang="en-US"/>
        </a:p>
      </dgm:t>
    </dgm:pt>
    <dgm:pt modelId="{150425C2-8538-4E90-86C0-773B404C8DA3}">
      <dgm:prSet/>
      <dgm:spPr/>
      <dgm:t>
        <a:bodyPr/>
        <a:lstStyle/>
        <a:p>
          <a:r>
            <a:rPr lang="cs-CZ" dirty="0"/>
            <a:t>Dlouhá přetížená souvětí</a:t>
          </a:r>
        </a:p>
      </dgm:t>
    </dgm:pt>
    <dgm:pt modelId="{1B98FA31-53CD-4C5B-A048-773A7107F24A}" type="parTrans" cxnId="{ABC1C686-3D7B-400E-8552-3BD353BFD01D}">
      <dgm:prSet/>
      <dgm:spPr/>
      <dgm:t>
        <a:bodyPr/>
        <a:lstStyle/>
        <a:p>
          <a:endParaRPr lang="cs-CZ"/>
        </a:p>
      </dgm:t>
    </dgm:pt>
    <dgm:pt modelId="{B3876B2C-FD8B-4997-9510-EF002787256A}" type="sibTrans" cxnId="{ABC1C686-3D7B-400E-8552-3BD353BFD01D}">
      <dgm:prSet/>
      <dgm:spPr/>
      <dgm:t>
        <a:bodyPr/>
        <a:lstStyle/>
        <a:p>
          <a:endParaRPr lang="cs-CZ"/>
        </a:p>
      </dgm:t>
    </dgm:pt>
    <dgm:pt modelId="{9023BC75-65AE-4468-B9BA-7790958CDA7A}">
      <dgm:prSet/>
      <dgm:spPr/>
      <dgm:t>
        <a:bodyPr/>
        <a:lstStyle/>
        <a:p>
          <a:r>
            <a:rPr lang="cs-CZ" dirty="0"/>
            <a:t>Slovácké nářečí</a:t>
          </a:r>
          <a:endParaRPr lang="en-US" dirty="0"/>
        </a:p>
      </dgm:t>
    </dgm:pt>
    <dgm:pt modelId="{4E2335E4-2339-4F33-9BCF-DC796A97F91A}" type="parTrans" cxnId="{BFE82615-6CCC-4F81-B412-2217D46CDAD6}">
      <dgm:prSet/>
      <dgm:spPr/>
      <dgm:t>
        <a:bodyPr/>
        <a:lstStyle/>
        <a:p>
          <a:endParaRPr lang="cs-CZ"/>
        </a:p>
      </dgm:t>
    </dgm:pt>
    <dgm:pt modelId="{379B037E-450A-44CB-AEF7-AB7A3384CC4B}" type="sibTrans" cxnId="{BFE82615-6CCC-4F81-B412-2217D46CDAD6}">
      <dgm:prSet/>
      <dgm:spPr/>
      <dgm:t>
        <a:bodyPr/>
        <a:lstStyle/>
        <a:p>
          <a:endParaRPr lang="cs-CZ"/>
        </a:p>
      </dgm:t>
    </dgm:pt>
    <dgm:pt modelId="{A4C1EE98-5960-4BB9-8B1B-7408E3CD78AA}">
      <dgm:prSet/>
      <dgm:spPr/>
      <dgm:t>
        <a:bodyPr/>
        <a:lstStyle/>
        <a:p>
          <a:r>
            <a:rPr lang="cs-CZ" dirty="0"/>
            <a:t>Zvláštní vypravování</a:t>
          </a:r>
          <a:endParaRPr lang="en-US" dirty="0"/>
        </a:p>
      </dgm:t>
    </dgm:pt>
    <dgm:pt modelId="{AB3C8589-C674-4709-826B-C8E8E3114EC1}" type="parTrans" cxnId="{55C1FD79-C7B7-407B-BC2E-F6F9269DDA13}">
      <dgm:prSet/>
      <dgm:spPr/>
      <dgm:t>
        <a:bodyPr/>
        <a:lstStyle/>
        <a:p>
          <a:endParaRPr lang="cs-CZ"/>
        </a:p>
      </dgm:t>
    </dgm:pt>
    <dgm:pt modelId="{2DAE27F0-B8D7-4FB4-8455-17303A96F77A}" type="sibTrans" cxnId="{55C1FD79-C7B7-407B-BC2E-F6F9269DDA13}">
      <dgm:prSet/>
      <dgm:spPr/>
      <dgm:t>
        <a:bodyPr/>
        <a:lstStyle/>
        <a:p>
          <a:endParaRPr lang="cs-CZ"/>
        </a:p>
      </dgm:t>
    </dgm:pt>
    <dgm:pt modelId="{B55EF0AF-A5E8-4FEB-AC3C-B0A9E0DEB50C}">
      <dgm:prSet/>
      <dgm:spPr/>
      <dgm:t>
        <a:bodyPr/>
        <a:lstStyle/>
        <a:p>
          <a:r>
            <a:rPr lang="cs-CZ" dirty="0"/>
            <a:t>Hyperbola</a:t>
          </a:r>
          <a:endParaRPr lang="en-US" dirty="0"/>
        </a:p>
      </dgm:t>
    </dgm:pt>
    <dgm:pt modelId="{DB93E591-B2DB-4DF3-9414-8719A4D8B8B3}" type="parTrans" cxnId="{772B5CCA-0319-4797-8BA4-BD517685B7B6}">
      <dgm:prSet/>
      <dgm:spPr/>
      <dgm:t>
        <a:bodyPr/>
        <a:lstStyle/>
        <a:p>
          <a:endParaRPr lang="cs-CZ"/>
        </a:p>
      </dgm:t>
    </dgm:pt>
    <dgm:pt modelId="{8F96488D-CC54-469E-B608-67B9F0013B3E}" type="sibTrans" cxnId="{772B5CCA-0319-4797-8BA4-BD517685B7B6}">
      <dgm:prSet/>
      <dgm:spPr/>
      <dgm:t>
        <a:bodyPr/>
        <a:lstStyle/>
        <a:p>
          <a:endParaRPr lang="cs-CZ"/>
        </a:p>
      </dgm:t>
    </dgm:pt>
    <dgm:pt modelId="{B156E46E-0A9A-4411-A89B-862DB7FB290A}" type="pres">
      <dgm:prSet presAssocID="{7B38CE5A-561F-4A47-9A6D-5BA923626F20}" presName="Name0" presStyleCnt="0">
        <dgm:presLayoutVars>
          <dgm:dir/>
          <dgm:resizeHandles/>
        </dgm:presLayoutVars>
      </dgm:prSet>
      <dgm:spPr/>
    </dgm:pt>
    <dgm:pt modelId="{3C327CEF-9BC6-44DF-95D1-52BF1A1A2D7A}" type="pres">
      <dgm:prSet presAssocID="{A35D3A09-EEBA-4AA1-A3F4-2CCAFCCBA581}" presName="compNode" presStyleCnt="0"/>
      <dgm:spPr/>
    </dgm:pt>
    <dgm:pt modelId="{FA233BF9-1DCD-4BB6-BFAC-27A8D071D3E9}" type="pres">
      <dgm:prSet presAssocID="{A35D3A09-EEBA-4AA1-A3F4-2CCAFCCBA581}" presName="dummyConnPt" presStyleCnt="0"/>
      <dgm:spPr/>
    </dgm:pt>
    <dgm:pt modelId="{A8066EB9-774A-4C41-8E7C-F21D1502796D}" type="pres">
      <dgm:prSet presAssocID="{A35D3A09-EEBA-4AA1-A3F4-2CCAFCCBA581}" presName="node" presStyleLbl="node1" presStyleIdx="0" presStyleCnt="13" custScaleX="97716" custScaleY="98953" custLinFactNeighborX="1835" custLinFactNeighborY="8156">
        <dgm:presLayoutVars>
          <dgm:bulletEnabled val="1"/>
        </dgm:presLayoutVars>
      </dgm:prSet>
      <dgm:spPr/>
    </dgm:pt>
    <dgm:pt modelId="{4330FD9B-836C-4DE2-881B-E61BEEB6501A}" type="pres">
      <dgm:prSet presAssocID="{43E6AD23-6B6E-4080-95D8-3AB9628FE931}" presName="sibTrans" presStyleLbl="bgSibTrans2D1" presStyleIdx="0" presStyleCnt="12"/>
      <dgm:spPr/>
    </dgm:pt>
    <dgm:pt modelId="{B8FA655C-2A3E-43E5-9161-11A51A08937D}" type="pres">
      <dgm:prSet presAssocID="{7D76C10C-BA76-4E27-9DF3-BBA08B5F8259}" presName="compNode" presStyleCnt="0"/>
      <dgm:spPr/>
    </dgm:pt>
    <dgm:pt modelId="{E1C10275-DF73-436E-84BB-489A67A0AAC8}" type="pres">
      <dgm:prSet presAssocID="{7D76C10C-BA76-4E27-9DF3-BBA08B5F8259}" presName="dummyConnPt" presStyleCnt="0"/>
      <dgm:spPr/>
    </dgm:pt>
    <dgm:pt modelId="{3CD873C7-737D-43AA-A355-48AA447D8D46}" type="pres">
      <dgm:prSet presAssocID="{7D76C10C-BA76-4E27-9DF3-BBA08B5F8259}" presName="node" presStyleLbl="node1" presStyleIdx="1" presStyleCnt="13">
        <dgm:presLayoutVars>
          <dgm:bulletEnabled val="1"/>
        </dgm:presLayoutVars>
      </dgm:prSet>
      <dgm:spPr/>
    </dgm:pt>
    <dgm:pt modelId="{061A47DB-45FD-4660-B0EA-3E3C175BB32B}" type="pres">
      <dgm:prSet presAssocID="{5904BB97-D779-4FD9-9695-E4D56305BFB5}" presName="sibTrans" presStyleLbl="bgSibTrans2D1" presStyleIdx="1" presStyleCnt="12"/>
      <dgm:spPr/>
    </dgm:pt>
    <dgm:pt modelId="{4F3FD12C-029F-4287-A683-A4CE51D6EBAC}" type="pres">
      <dgm:prSet presAssocID="{F48C38F5-CDE5-4BDC-BC80-7746C62984BC}" presName="compNode" presStyleCnt="0"/>
      <dgm:spPr/>
    </dgm:pt>
    <dgm:pt modelId="{7DFBDD9C-BCC1-4B46-BA7C-95460D86A289}" type="pres">
      <dgm:prSet presAssocID="{F48C38F5-CDE5-4BDC-BC80-7746C62984BC}" presName="dummyConnPt" presStyleCnt="0"/>
      <dgm:spPr/>
    </dgm:pt>
    <dgm:pt modelId="{FBFF2481-4E08-4D9F-B4E5-406D9C355870}" type="pres">
      <dgm:prSet presAssocID="{F48C38F5-CDE5-4BDC-BC80-7746C62984BC}" presName="node" presStyleLbl="node1" presStyleIdx="2" presStyleCnt="13">
        <dgm:presLayoutVars>
          <dgm:bulletEnabled val="1"/>
        </dgm:presLayoutVars>
      </dgm:prSet>
      <dgm:spPr/>
    </dgm:pt>
    <dgm:pt modelId="{81BC2F17-DCDA-461D-8435-6FD1A3FD0789}" type="pres">
      <dgm:prSet presAssocID="{B68B65AD-50B2-4DA4-A151-DC1A1AFF0BDD}" presName="sibTrans" presStyleLbl="bgSibTrans2D1" presStyleIdx="2" presStyleCnt="12"/>
      <dgm:spPr/>
    </dgm:pt>
    <dgm:pt modelId="{2003E088-2DD4-4453-BC91-CBCBF65E153E}" type="pres">
      <dgm:prSet presAssocID="{FA41C526-57FD-45E4-8777-B2B7E763E221}" presName="compNode" presStyleCnt="0"/>
      <dgm:spPr/>
    </dgm:pt>
    <dgm:pt modelId="{6F6382D7-ACB3-444D-ACB3-BEB83016ABA3}" type="pres">
      <dgm:prSet presAssocID="{FA41C526-57FD-45E4-8777-B2B7E763E221}" presName="dummyConnPt" presStyleCnt="0"/>
      <dgm:spPr/>
    </dgm:pt>
    <dgm:pt modelId="{ACE991A7-C6C3-4A18-81C7-7BD4ED79C593}" type="pres">
      <dgm:prSet presAssocID="{FA41C526-57FD-45E4-8777-B2B7E763E221}" presName="node" presStyleLbl="node1" presStyleIdx="3" presStyleCnt="13">
        <dgm:presLayoutVars>
          <dgm:bulletEnabled val="1"/>
        </dgm:presLayoutVars>
      </dgm:prSet>
      <dgm:spPr/>
    </dgm:pt>
    <dgm:pt modelId="{896765C3-6267-4127-B7F0-A4EA6C9EC1E3}" type="pres">
      <dgm:prSet presAssocID="{89A4DF1A-C53D-4A1B-B2B4-E59C39000065}" presName="sibTrans" presStyleLbl="bgSibTrans2D1" presStyleIdx="3" presStyleCnt="12"/>
      <dgm:spPr/>
    </dgm:pt>
    <dgm:pt modelId="{447D1CA6-02BD-40C5-9AD1-A528CB09984E}" type="pres">
      <dgm:prSet presAssocID="{939FFC1E-46FF-4559-8F83-CA1B48239307}" presName="compNode" presStyleCnt="0"/>
      <dgm:spPr/>
    </dgm:pt>
    <dgm:pt modelId="{3A7E7E74-7269-4CB4-9E9B-3114536CECAE}" type="pres">
      <dgm:prSet presAssocID="{939FFC1E-46FF-4559-8F83-CA1B48239307}" presName="dummyConnPt" presStyleCnt="0"/>
      <dgm:spPr/>
    </dgm:pt>
    <dgm:pt modelId="{7A5274DF-EB6B-4D22-9246-96DF4EAA9ECA}" type="pres">
      <dgm:prSet presAssocID="{939FFC1E-46FF-4559-8F83-CA1B48239307}" presName="node" presStyleLbl="node1" presStyleIdx="4" presStyleCnt="13">
        <dgm:presLayoutVars>
          <dgm:bulletEnabled val="1"/>
        </dgm:presLayoutVars>
      </dgm:prSet>
      <dgm:spPr/>
    </dgm:pt>
    <dgm:pt modelId="{2FE510B1-5AAD-4BC9-B990-F6DB77D83149}" type="pres">
      <dgm:prSet presAssocID="{759C8BCF-B652-46D2-95EE-DBAE8A6A6A17}" presName="sibTrans" presStyleLbl="bgSibTrans2D1" presStyleIdx="4" presStyleCnt="12"/>
      <dgm:spPr/>
    </dgm:pt>
    <dgm:pt modelId="{CB3BDF8D-D9F4-40DD-90CA-CF1AF65A4C9B}" type="pres">
      <dgm:prSet presAssocID="{6E08E02E-346F-4F33-86C9-C7634968BEEE}" presName="compNode" presStyleCnt="0"/>
      <dgm:spPr/>
    </dgm:pt>
    <dgm:pt modelId="{63F638EE-41B1-49F5-85B8-30648EAC977D}" type="pres">
      <dgm:prSet presAssocID="{6E08E02E-346F-4F33-86C9-C7634968BEEE}" presName="dummyConnPt" presStyleCnt="0"/>
      <dgm:spPr/>
    </dgm:pt>
    <dgm:pt modelId="{2BA755FB-0CE4-49C8-8BA2-2B60C750AF8B}" type="pres">
      <dgm:prSet presAssocID="{6E08E02E-346F-4F33-86C9-C7634968BEEE}" presName="node" presStyleLbl="node1" presStyleIdx="5" presStyleCnt="13" custLinFactNeighborX="288">
        <dgm:presLayoutVars>
          <dgm:bulletEnabled val="1"/>
        </dgm:presLayoutVars>
      </dgm:prSet>
      <dgm:spPr/>
    </dgm:pt>
    <dgm:pt modelId="{F19D590A-58A4-469F-88C0-DD29B583968C}" type="pres">
      <dgm:prSet presAssocID="{D8B7A35E-6D2B-4FFB-868E-327B3D31F901}" presName="sibTrans" presStyleLbl="bgSibTrans2D1" presStyleIdx="5" presStyleCnt="12"/>
      <dgm:spPr/>
    </dgm:pt>
    <dgm:pt modelId="{B8D17AF3-F517-4C1D-B351-7AACFD60D81F}" type="pres">
      <dgm:prSet presAssocID="{43D17CC1-90F6-41FD-A87E-27DA0C75F8F9}" presName="compNode" presStyleCnt="0"/>
      <dgm:spPr/>
    </dgm:pt>
    <dgm:pt modelId="{31830C52-C17C-4FFB-8FDF-AD335C83907D}" type="pres">
      <dgm:prSet presAssocID="{43D17CC1-90F6-41FD-A87E-27DA0C75F8F9}" presName="dummyConnPt" presStyleCnt="0"/>
      <dgm:spPr/>
    </dgm:pt>
    <dgm:pt modelId="{AF56D2A2-52AF-4C5E-9065-570747740CB5}" type="pres">
      <dgm:prSet presAssocID="{43D17CC1-90F6-41FD-A87E-27DA0C75F8F9}" presName="node" presStyleLbl="node1" presStyleIdx="6" presStyleCnt="13">
        <dgm:presLayoutVars>
          <dgm:bulletEnabled val="1"/>
        </dgm:presLayoutVars>
      </dgm:prSet>
      <dgm:spPr/>
    </dgm:pt>
    <dgm:pt modelId="{95A44DF5-C4EB-4D86-8F16-1755B01DAF6A}" type="pres">
      <dgm:prSet presAssocID="{C2C2554A-CE42-4561-A313-1D834DC9C524}" presName="sibTrans" presStyleLbl="bgSibTrans2D1" presStyleIdx="6" presStyleCnt="12"/>
      <dgm:spPr/>
    </dgm:pt>
    <dgm:pt modelId="{DD93A03D-A4A5-41F3-BDF0-2B5DBBDB2F75}" type="pres">
      <dgm:prSet presAssocID="{150425C2-8538-4E90-86C0-773B404C8DA3}" presName="compNode" presStyleCnt="0"/>
      <dgm:spPr/>
    </dgm:pt>
    <dgm:pt modelId="{CD7E7BAB-1007-458D-A895-AEF035019ECE}" type="pres">
      <dgm:prSet presAssocID="{150425C2-8538-4E90-86C0-773B404C8DA3}" presName="dummyConnPt" presStyleCnt="0"/>
      <dgm:spPr/>
    </dgm:pt>
    <dgm:pt modelId="{D67F2D99-6D50-4249-BC4F-74593CCA8F45}" type="pres">
      <dgm:prSet presAssocID="{150425C2-8538-4E90-86C0-773B404C8DA3}" presName="node" presStyleLbl="node1" presStyleIdx="7" presStyleCnt="13">
        <dgm:presLayoutVars>
          <dgm:bulletEnabled val="1"/>
        </dgm:presLayoutVars>
      </dgm:prSet>
      <dgm:spPr/>
    </dgm:pt>
    <dgm:pt modelId="{30BA78BC-2A2D-4CC3-93D7-CC67C9B29740}" type="pres">
      <dgm:prSet presAssocID="{B3876B2C-FD8B-4997-9510-EF002787256A}" presName="sibTrans" presStyleLbl="bgSibTrans2D1" presStyleIdx="7" presStyleCnt="12"/>
      <dgm:spPr/>
    </dgm:pt>
    <dgm:pt modelId="{B571B4E5-D646-49B1-8298-D4EC00DB0D4F}" type="pres">
      <dgm:prSet presAssocID="{2B467442-9012-4085-9929-A657A7AA1BBF}" presName="compNode" presStyleCnt="0"/>
      <dgm:spPr/>
    </dgm:pt>
    <dgm:pt modelId="{3D09C6C0-EF3A-4844-8A0E-97BABDE4CCC5}" type="pres">
      <dgm:prSet presAssocID="{2B467442-9012-4085-9929-A657A7AA1BBF}" presName="dummyConnPt" presStyleCnt="0"/>
      <dgm:spPr/>
    </dgm:pt>
    <dgm:pt modelId="{26BCF18F-CA56-43EC-9AAB-03B5D701D5B9}" type="pres">
      <dgm:prSet presAssocID="{2B467442-9012-4085-9929-A657A7AA1BBF}" presName="node" presStyleLbl="node1" presStyleIdx="8" presStyleCnt="13">
        <dgm:presLayoutVars>
          <dgm:bulletEnabled val="1"/>
        </dgm:presLayoutVars>
      </dgm:prSet>
      <dgm:spPr/>
    </dgm:pt>
    <dgm:pt modelId="{432FC466-9A37-4519-BD75-59EF4CA20614}" type="pres">
      <dgm:prSet presAssocID="{36F2C430-7578-4FC4-AED6-78DAB7BFFA37}" presName="sibTrans" presStyleLbl="bgSibTrans2D1" presStyleIdx="8" presStyleCnt="12"/>
      <dgm:spPr/>
    </dgm:pt>
    <dgm:pt modelId="{504B42AD-90F0-4CD1-90FA-CA142B4225FB}" type="pres">
      <dgm:prSet presAssocID="{EEC56189-4C21-4CD4-BE8E-5F71A490AD79}" presName="compNode" presStyleCnt="0"/>
      <dgm:spPr/>
    </dgm:pt>
    <dgm:pt modelId="{3CD4948C-9B77-498C-8A81-43B4E57E320F}" type="pres">
      <dgm:prSet presAssocID="{EEC56189-4C21-4CD4-BE8E-5F71A490AD79}" presName="dummyConnPt" presStyleCnt="0"/>
      <dgm:spPr/>
    </dgm:pt>
    <dgm:pt modelId="{E427C92E-DBE0-48E6-89BB-8EB47FFD89FD}" type="pres">
      <dgm:prSet presAssocID="{EEC56189-4C21-4CD4-BE8E-5F71A490AD79}" presName="node" presStyleLbl="node1" presStyleIdx="9" presStyleCnt="13" custLinFactNeighborY="771">
        <dgm:presLayoutVars>
          <dgm:bulletEnabled val="1"/>
        </dgm:presLayoutVars>
      </dgm:prSet>
      <dgm:spPr/>
    </dgm:pt>
    <dgm:pt modelId="{434671E4-1AC6-4D40-80A8-4BBA3130467D}" type="pres">
      <dgm:prSet presAssocID="{254E9983-1A8B-4407-8230-BEB88025754A}" presName="sibTrans" presStyleLbl="bgSibTrans2D1" presStyleIdx="9" presStyleCnt="12"/>
      <dgm:spPr/>
    </dgm:pt>
    <dgm:pt modelId="{3E94AB3F-D410-4327-B165-E35AF03F5F01}" type="pres">
      <dgm:prSet presAssocID="{9023BC75-65AE-4468-B9BA-7790958CDA7A}" presName="compNode" presStyleCnt="0"/>
      <dgm:spPr/>
    </dgm:pt>
    <dgm:pt modelId="{F97FC73D-39BA-42CB-A43D-DE9CC6C26A3A}" type="pres">
      <dgm:prSet presAssocID="{9023BC75-65AE-4468-B9BA-7790958CDA7A}" presName="dummyConnPt" presStyleCnt="0"/>
      <dgm:spPr/>
    </dgm:pt>
    <dgm:pt modelId="{6B863264-0791-4ADB-B6A9-02B553CE9411}" type="pres">
      <dgm:prSet presAssocID="{9023BC75-65AE-4468-B9BA-7790958CDA7A}" presName="node" presStyleLbl="node1" presStyleIdx="10" presStyleCnt="13">
        <dgm:presLayoutVars>
          <dgm:bulletEnabled val="1"/>
        </dgm:presLayoutVars>
      </dgm:prSet>
      <dgm:spPr/>
    </dgm:pt>
    <dgm:pt modelId="{159C9DA5-BA5B-4A07-AC09-031B08B0CFF7}" type="pres">
      <dgm:prSet presAssocID="{379B037E-450A-44CB-AEF7-AB7A3384CC4B}" presName="sibTrans" presStyleLbl="bgSibTrans2D1" presStyleIdx="10" presStyleCnt="12"/>
      <dgm:spPr/>
    </dgm:pt>
    <dgm:pt modelId="{EDA00271-0705-4F4E-BA79-B5C80736EDCB}" type="pres">
      <dgm:prSet presAssocID="{A4C1EE98-5960-4BB9-8B1B-7408E3CD78AA}" presName="compNode" presStyleCnt="0"/>
      <dgm:spPr/>
    </dgm:pt>
    <dgm:pt modelId="{B970F805-40AA-47FC-AE24-F899F0525A1D}" type="pres">
      <dgm:prSet presAssocID="{A4C1EE98-5960-4BB9-8B1B-7408E3CD78AA}" presName="dummyConnPt" presStyleCnt="0"/>
      <dgm:spPr/>
    </dgm:pt>
    <dgm:pt modelId="{354EAB60-8CF9-43B6-88DC-88C265351954}" type="pres">
      <dgm:prSet presAssocID="{A4C1EE98-5960-4BB9-8B1B-7408E3CD78AA}" presName="node" presStyleLbl="node1" presStyleIdx="11" presStyleCnt="13">
        <dgm:presLayoutVars>
          <dgm:bulletEnabled val="1"/>
        </dgm:presLayoutVars>
      </dgm:prSet>
      <dgm:spPr/>
    </dgm:pt>
    <dgm:pt modelId="{541B8D5C-6CF2-46FA-BF38-618E49439A2D}" type="pres">
      <dgm:prSet presAssocID="{2DAE27F0-B8D7-4FB4-8455-17303A96F77A}" presName="sibTrans" presStyleLbl="bgSibTrans2D1" presStyleIdx="11" presStyleCnt="12"/>
      <dgm:spPr/>
    </dgm:pt>
    <dgm:pt modelId="{ED21BE36-E4C9-4B62-8ECB-31B464EC2EFF}" type="pres">
      <dgm:prSet presAssocID="{B55EF0AF-A5E8-4FEB-AC3C-B0A9E0DEB50C}" presName="compNode" presStyleCnt="0"/>
      <dgm:spPr/>
    </dgm:pt>
    <dgm:pt modelId="{881D03A1-C57F-4723-9A75-473AA25ACA03}" type="pres">
      <dgm:prSet presAssocID="{B55EF0AF-A5E8-4FEB-AC3C-B0A9E0DEB50C}" presName="dummyConnPt" presStyleCnt="0"/>
      <dgm:spPr/>
    </dgm:pt>
    <dgm:pt modelId="{05FD0E4D-2B66-44D6-9059-3CBD7D2308CE}" type="pres">
      <dgm:prSet presAssocID="{B55EF0AF-A5E8-4FEB-AC3C-B0A9E0DEB50C}" presName="node" presStyleLbl="node1" presStyleIdx="12" presStyleCnt="13">
        <dgm:presLayoutVars>
          <dgm:bulletEnabled val="1"/>
        </dgm:presLayoutVars>
      </dgm:prSet>
      <dgm:spPr/>
    </dgm:pt>
  </dgm:ptLst>
  <dgm:cxnLst>
    <dgm:cxn modelId="{6A055A00-001B-458D-A89F-3DA7CB5B2120}" type="presOf" srcId="{6E08E02E-346F-4F33-86C9-C7634968BEEE}" destId="{2BA755FB-0CE4-49C8-8BA2-2B60C750AF8B}" srcOrd="0" destOrd="0" presId="urn:microsoft.com/office/officeart/2005/8/layout/bProcess4"/>
    <dgm:cxn modelId="{D93A2702-5728-4064-98EB-88027A7A4B89}" type="presOf" srcId="{5904BB97-D779-4FD9-9695-E4D56305BFB5}" destId="{061A47DB-45FD-4660-B0EA-3E3C175BB32B}" srcOrd="0" destOrd="0" presId="urn:microsoft.com/office/officeart/2005/8/layout/bProcess4"/>
    <dgm:cxn modelId="{D5A18803-866D-4373-8EE0-FE8072BCCA80}" srcId="{7B38CE5A-561F-4A47-9A6D-5BA923626F20}" destId="{43D17CC1-90F6-41FD-A87E-27DA0C75F8F9}" srcOrd="6" destOrd="0" parTransId="{D238D1F7-FDD7-463F-A6B1-CFD5C2DB85C9}" sibTransId="{C2C2554A-CE42-4561-A313-1D834DC9C524}"/>
    <dgm:cxn modelId="{BFE82615-6CCC-4F81-B412-2217D46CDAD6}" srcId="{7B38CE5A-561F-4A47-9A6D-5BA923626F20}" destId="{9023BC75-65AE-4468-B9BA-7790958CDA7A}" srcOrd="10" destOrd="0" parTransId="{4E2335E4-2339-4F33-9BCF-DC796A97F91A}" sibTransId="{379B037E-450A-44CB-AEF7-AB7A3384CC4B}"/>
    <dgm:cxn modelId="{01334118-308A-4C95-B4AC-4EE438606BBB}" type="presOf" srcId="{36F2C430-7578-4FC4-AED6-78DAB7BFFA37}" destId="{432FC466-9A37-4519-BD75-59EF4CA20614}" srcOrd="0" destOrd="0" presId="urn:microsoft.com/office/officeart/2005/8/layout/bProcess4"/>
    <dgm:cxn modelId="{FF90DA20-CACE-4094-AC05-1DA57CBF87D7}" type="presOf" srcId="{89A4DF1A-C53D-4A1B-B2B4-E59C39000065}" destId="{896765C3-6267-4127-B7F0-A4EA6C9EC1E3}" srcOrd="0" destOrd="0" presId="urn:microsoft.com/office/officeart/2005/8/layout/bProcess4"/>
    <dgm:cxn modelId="{762D7222-6B51-4C06-9B95-169D379DFBF6}" type="presOf" srcId="{2DAE27F0-B8D7-4FB4-8455-17303A96F77A}" destId="{541B8D5C-6CF2-46FA-BF38-618E49439A2D}" srcOrd="0" destOrd="0" presId="urn:microsoft.com/office/officeart/2005/8/layout/bProcess4"/>
    <dgm:cxn modelId="{70BE4423-F20D-49B6-A126-C49580D353ED}" srcId="{7B38CE5A-561F-4A47-9A6D-5BA923626F20}" destId="{FA41C526-57FD-45E4-8777-B2B7E763E221}" srcOrd="3" destOrd="0" parTransId="{6A6E4377-4076-4C7D-AD74-3605A59F7BEE}" sibTransId="{89A4DF1A-C53D-4A1B-B2B4-E59C39000065}"/>
    <dgm:cxn modelId="{FF5B3A24-16B3-45BD-9C12-EE1DFF9874C6}" type="presOf" srcId="{7D76C10C-BA76-4E27-9DF3-BBA08B5F8259}" destId="{3CD873C7-737D-43AA-A355-48AA447D8D46}" srcOrd="0" destOrd="0" presId="urn:microsoft.com/office/officeart/2005/8/layout/bProcess4"/>
    <dgm:cxn modelId="{BF57D52C-84BA-4A9D-B8B6-2888E1202A20}" srcId="{7B38CE5A-561F-4A47-9A6D-5BA923626F20}" destId="{F48C38F5-CDE5-4BDC-BC80-7746C62984BC}" srcOrd="2" destOrd="0" parTransId="{87E423EF-CA6A-47F6-888F-DDB367044A6A}" sibTransId="{B68B65AD-50B2-4DA4-A151-DC1A1AFF0BDD}"/>
    <dgm:cxn modelId="{C7E20F30-EAD1-435F-B22A-AACF83D30954}" type="presOf" srcId="{D8B7A35E-6D2B-4FFB-868E-327B3D31F901}" destId="{F19D590A-58A4-469F-88C0-DD29B583968C}" srcOrd="0" destOrd="0" presId="urn:microsoft.com/office/officeart/2005/8/layout/bProcess4"/>
    <dgm:cxn modelId="{4DBF6236-BB5C-4DA8-A7D4-AD756164C0FB}" srcId="{7B38CE5A-561F-4A47-9A6D-5BA923626F20}" destId="{7D76C10C-BA76-4E27-9DF3-BBA08B5F8259}" srcOrd="1" destOrd="0" parTransId="{EE4EA328-25AB-4893-AB1F-87A6017D6ED0}" sibTransId="{5904BB97-D779-4FD9-9695-E4D56305BFB5}"/>
    <dgm:cxn modelId="{49EA473F-5175-4EC5-94F1-4ABA9CA362E7}" type="presOf" srcId="{759C8BCF-B652-46D2-95EE-DBAE8A6A6A17}" destId="{2FE510B1-5AAD-4BC9-B990-F6DB77D83149}" srcOrd="0" destOrd="0" presId="urn:microsoft.com/office/officeart/2005/8/layout/bProcess4"/>
    <dgm:cxn modelId="{2B81C43F-3FEF-47C5-9238-797451AE6626}" srcId="{7B38CE5A-561F-4A47-9A6D-5BA923626F20}" destId="{EEC56189-4C21-4CD4-BE8E-5F71A490AD79}" srcOrd="9" destOrd="0" parTransId="{5145E0BE-4D30-4FF1-BA7E-050985071C08}" sibTransId="{254E9983-1A8B-4407-8230-BEB88025754A}"/>
    <dgm:cxn modelId="{6BB17A5E-A221-4674-91A2-48DA535ACC5F}" type="presOf" srcId="{FA41C526-57FD-45E4-8777-B2B7E763E221}" destId="{ACE991A7-C6C3-4A18-81C7-7BD4ED79C593}" srcOrd="0" destOrd="0" presId="urn:microsoft.com/office/officeart/2005/8/layout/bProcess4"/>
    <dgm:cxn modelId="{7E5BA14B-98D6-4666-B35D-E3CC94ECB973}" srcId="{7B38CE5A-561F-4A47-9A6D-5BA923626F20}" destId="{A35D3A09-EEBA-4AA1-A3F4-2CCAFCCBA581}" srcOrd="0" destOrd="0" parTransId="{393524DD-6C1E-4DF5-87C5-CBD4D744B566}" sibTransId="{43E6AD23-6B6E-4080-95D8-3AB9628FE931}"/>
    <dgm:cxn modelId="{747C126C-22AC-4D80-A4F1-57237467CE4C}" type="presOf" srcId="{9023BC75-65AE-4468-B9BA-7790958CDA7A}" destId="{6B863264-0791-4ADB-B6A9-02B553CE9411}" srcOrd="0" destOrd="0" presId="urn:microsoft.com/office/officeart/2005/8/layout/bProcess4"/>
    <dgm:cxn modelId="{E3388B53-F62C-4ABA-9985-3CC5E9B7F662}" type="presOf" srcId="{A4C1EE98-5960-4BB9-8B1B-7408E3CD78AA}" destId="{354EAB60-8CF9-43B6-88DC-88C265351954}" srcOrd="0" destOrd="0" presId="urn:microsoft.com/office/officeart/2005/8/layout/bProcess4"/>
    <dgm:cxn modelId="{B49FCE56-9B44-4534-A5E4-3DC5F8057EB9}" type="presOf" srcId="{150425C2-8538-4E90-86C0-773B404C8DA3}" destId="{D67F2D99-6D50-4249-BC4F-74593CCA8F45}" srcOrd="0" destOrd="0" presId="urn:microsoft.com/office/officeart/2005/8/layout/bProcess4"/>
    <dgm:cxn modelId="{55C1FD79-C7B7-407B-BC2E-F6F9269DDA13}" srcId="{7B38CE5A-561F-4A47-9A6D-5BA923626F20}" destId="{A4C1EE98-5960-4BB9-8B1B-7408E3CD78AA}" srcOrd="11" destOrd="0" parTransId="{AB3C8589-C674-4709-826B-C8E8E3114EC1}" sibTransId="{2DAE27F0-B8D7-4FB4-8455-17303A96F77A}"/>
    <dgm:cxn modelId="{3376055A-6B29-473E-9B82-9001741A8FF4}" srcId="{7B38CE5A-561F-4A47-9A6D-5BA923626F20}" destId="{6E08E02E-346F-4F33-86C9-C7634968BEEE}" srcOrd="5" destOrd="0" parTransId="{05BCE49A-B071-4F5B-B735-A48298DA042B}" sibTransId="{D8B7A35E-6D2B-4FFB-868E-327B3D31F901}"/>
    <dgm:cxn modelId="{1C3CC480-ED11-4830-B459-B659A62617D2}" type="presOf" srcId="{B55EF0AF-A5E8-4FEB-AC3C-B0A9E0DEB50C}" destId="{05FD0E4D-2B66-44D6-9059-3CBD7D2308CE}" srcOrd="0" destOrd="0" presId="urn:microsoft.com/office/officeart/2005/8/layout/bProcess4"/>
    <dgm:cxn modelId="{879CC884-E9C6-44FD-AFB2-0400594AC587}" type="presOf" srcId="{43D17CC1-90F6-41FD-A87E-27DA0C75F8F9}" destId="{AF56D2A2-52AF-4C5E-9065-570747740CB5}" srcOrd="0" destOrd="0" presId="urn:microsoft.com/office/officeart/2005/8/layout/bProcess4"/>
    <dgm:cxn modelId="{ABC1C686-3D7B-400E-8552-3BD353BFD01D}" srcId="{7B38CE5A-561F-4A47-9A6D-5BA923626F20}" destId="{150425C2-8538-4E90-86C0-773B404C8DA3}" srcOrd="7" destOrd="0" parTransId="{1B98FA31-53CD-4C5B-A048-773A7107F24A}" sibTransId="{B3876B2C-FD8B-4997-9510-EF002787256A}"/>
    <dgm:cxn modelId="{5216908B-2A33-496F-B4A8-4D5B2322B134}" type="presOf" srcId="{939FFC1E-46FF-4559-8F83-CA1B48239307}" destId="{7A5274DF-EB6B-4D22-9246-96DF4EAA9ECA}" srcOrd="0" destOrd="0" presId="urn:microsoft.com/office/officeart/2005/8/layout/bProcess4"/>
    <dgm:cxn modelId="{4207B497-1C7E-43DD-99C1-8B5D67AECE2E}" type="presOf" srcId="{43E6AD23-6B6E-4080-95D8-3AB9628FE931}" destId="{4330FD9B-836C-4DE2-881B-E61BEEB6501A}" srcOrd="0" destOrd="0" presId="urn:microsoft.com/office/officeart/2005/8/layout/bProcess4"/>
    <dgm:cxn modelId="{7DE1FCAB-B86F-4ABF-A668-10C1E796E909}" type="presOf" srcId="{B3876B2C-FD8B-4997-9510-EF002787256A}" destId="{30BA78BC-2A2D-4CC3-93D7-CC67C9B29740}" srcOrd="0" destOrd="0" presId="urn:microsoft.com/office/officeart/2005/8/layout/bProcess4"/>
    <dgm:cxn modelId="{8BF953B0-9B58-4502-936B-982FDCE53975}" type="presOf" srcId="{7B38CE5A-561F-4A47-9A6D-5BA923626F20}" destId="{B156E46E-0A9A-4411-A89B-862DB7FB290A}" srcOrd="0" destOrd="0" presId="urn:microsoft.com/office/officeart/2005/8/layout/bProcess4"/>
    <dgm:cxn modelId="{8A078BBF-53FC-47B3-8719-77E34BFC6785}" srcId="{7B38CE5A-561F-4A47-9A6D-5BA923626F20}" destId="{2B467442-9012-4085-9929-A657A7AA1BBF}" srcOrd="8" destOrd="0" parTransId="{EEC0CDED-CC86-45D8-83DA-B24623DB0DD1}" sibTransId="{36F2C430-7578-4FC4-AED6-78DAB7BFFA37}"/>
    <dgm:cxn modelId="{5B85B2C9-3FE5-4137-ADBC-3A46C57A61E6}" type="presOf" srcId="{F48C38F5-CDE5-4BDC-BC80-7746C62984BC}" destId="{FBFF2481-4E08-4D9F-B4E5-406D9C355870}" srcOrd="0" destOrd="0" presId="urn:microsoft.com/office/officeart/2005/8/layout/bProcess4"/>
    <dgm:cxn modelId="{772B5CCA-0319-4797-8BA4-BD517685B7B6}" srcId="{7B38CE5A-561F-4A47-9A6D-5BA923626F20}" destId="{B55EF0AF-A5E8-4FEB-AC3C-B0A9E0DEB50C}" srcOrd="12" destOrd="0" parTransId="{DB93E591-B2DB-4DF3-9414-8719A4D8B8B3}" sibTransId="{8F96488D-CC54-469E-B608-67B9F0013B3E}"/>
    <dgm:cxn modelId="{5B87FDCA-066B-41A9-B63F-7C69EBAAC27C}" type="presOf" srcId="{2B467442-9012-4085-9929-A657A7AA1BBF}" destId="{26BCF18F-CA56-43EC-9AAB-03B5D701D5B9}" srcOrd="0" destOrd="0" presId="urn:microsoft.com/office/officeart/2005/8/layout/bProcess4"/>
    <dgm:cxn modelId="{92F520D8-638F-4072-BE9B-ED308DF12532}" type="presOf" srcId="{B68B65AD-50B2-4DA4-A151-DC1A1AFF0BDD}" destId="{81BC2F17-DCDA-461D-8435-6FD1A3FD0789}" srcOrd="0" destOrd="0" presId="urn:microsoft.com/office/officeart/2005/8/layout/bProcess4"/>
    <dgm:cxn modelId="{8C1328DB-B4FA-4002-B846-A3995AABA677}" type="presOf" srcId="{A35D3A09-EEBA-4AA1-A3F4-2CCAFCCBA581}" destId="{A8066EB9-774A-4C41-8E7C-F21D1502796D}" srcOrd="0" destOrd="0" presId="urn:microsoft.com/office/officeart/2005/8/layout/bProcess4"/>
    <dgm:cxn modelId="{2E0C0FDF-80F8-4776-B183-CC47E7D90377}" type="presOf" srcId="{379B037E-450A-44CB-AEF7-AB7A3384CC4B}" destId="{159C9DA5-BA5B-4A07-AC09-031B08B0CFF7}" srcOrd="0" destOrd="0" presId="urn:microsoft.com/office/officeart/2005/8/layout/bProcess4"/>
    <dgm:cxn modelId="{C2CFAFED-AA55-41EC-AFE9-B76EB6C0B85A}" type="presOf" srcId="{254E9983-1A8B-4407-8230-BEB88025754A}" destId="{434671E4-1AC6-4D40-80A8-4BBA3130467D}" srcOrd="0" destOrd="0" presId="urn:microsoft.com/office/officeart/2005/8/layout/bProcess4"/>
    <dgm:cxn modelId="{4B68FAF1-2B54-4755-A99F-2627842B70E0}" type="presOf" srcId="{C2C2554A-CE42-4561-A313-1D834DC9C524}" destId="{95A44DF5-C4EB-4D86-8F16-1755B01DAF6A}" srcOrd="0" destOrd="0" presId="urn:microsoft.com/office/officeart/2005/8/layout/bProcess4"/>
    <dgm:cxn modelId="{6D0D26FA-0AB4-4190-A8CA-3C17FAC4C246}" srcId="{7B38CE5A-561F-4A47-9A6D-5BA923626F20}" destId="{939FFC1E-46FF-4559-8F83-CA1B48239307}" srcOrd="4" destOrd="0" parTransId="{9CFEAB44-9C04-422D-814B-7C0649018BB2}" sibTransId="{759C8BCF-B652-46D2-95EE-DBAE8A6A6A17}"/>
    <dgm:cxn modelId="{9C7C7DFF-E1B7-4374-9AE7-49BFFEC254DE}" type="presOf" srcId="{EEC56189-4C21-4CD4-BE8E-5F71A490AD79}" destId="{E427C92E-DBE0-48E6-89BB-8EB47FFD89FD}" srcOrd="0" destOrd="0" presId="urn:microsoft.com/office/officeart/2005/8/layout/bProcess4"/>
    <dgm:cxn modelId="{DCAEF8C5-2420-4B40-855A-4524491FE973}" type="presParOf" srcId="{B156E46E-0A9A-4411-A89B-862DB7FB290A}" destId="{3C327CEF-9BC6-44DF-95D1-52BF1A1A2D7A}" srcOrd="0" destOrd="0" presId="urn:microsoft.com/office/officeart/2005/8/layout/bProcess4"/>
    <dgm:cxn modelId="{83D8CFF6-C526-4758-A960-2FBEF08A86BB}" type="presParOf" srcId="{3C327CEF-9BC6-44DF-95D1-52BF1A1A2D7A}" destId="{FA233BF9-1DCD-4BB6-BFAC-27A8D071D3E9}" srcOrd="0" destOrd="0" presId="urn:microsoft.com/office/officeart/2005/8/layout/bProcess4"/>
    <dgm:cxn modelId="{57347F96-7629-4061-81D7-25D322788D9B}" type="presParOf" srcId="{3C327CEF-9BC6-44DF-95D1-52BF1A1A2D7A}" destId="{A8066EB9-774A-4C41-8E7C-F21D1502796D}" srcOrd="1" destOrd="0" presId="urn:microsoft.com/office/officeart/2005/8/layout/bProcess4"/>
    <dgm:cxn modelId="{57848300-9437-48E6-9077-4B33CD3578B3}" type="presParOf" srcId="{B156E46E-0A9A-4411-A89B-862DB7FB290A}" destId="{4330FD9B-836C-4DE2-881B-E61BEEB6501A}" srcOrd="1" destOrd="0" presId="urn:microsoft.com/office/officeart/2005/8/layout/bProcess4"/>
    <dgm:cxn modelId="{C25ABB3C-20A9-4C93-B567-76D358DA8E19}" type="presParOf" srcId="{B156E46E-0A9A-4411-A89B-862DB7FB290A}" destId="{B8FA655C-2A3E-43E5-9161-11A51A08937D}" srcOrd="2" destOrd="0" presId="urn:microsoft.com/office/officeart/2005/8/layout/bProcess4"/>
    <dgm:cxn modelId="{27A53F08-263B-460F-8F0A-6CCB60896FFA}" type="presParOf" srcId="{B8FA655C-2A3E-43E5-9161-11A51A08937D}" destId="{E1C10275-DF73-436E-84BB-489A67A0AAC8}" srcOrd="0" destOrd="0" presId="urn:microsoft.com/office/officeart/2005/8/layout/bProcess4"/>
    <dgm:cxn modelId="{3F302EF7-BB95-4E90-B9D7-CC5D797F0516}" type="presParOf" srcId="{B8FA655C-2A3E-43E5-9161-11A51A08937D}" destId="{3CD873C7-737D-43AA-A355-48AA447D8D46}" srcOrd="1" destOrd="0" presId="urn:microsoft.com/office/officeart/2005/8/layout/bProcess4"/>
    <dgm:cxn modelId="{62742AF5-83AB-4E66-AC4D-3A59C5F102F1}" type="presParOf" srcId="{B156E46E-0A9A-4411-A89B-862DB7FB290A}" destId="{061A47DB-45FD-4660-B0EA-3E3C175BB32B}" srcOrd="3" destOrd="0" presId="urn:microsoft.com/office/officeart/2005/8/layout/bProcess4"/>
    <dgm:cxn modelId="{F5F71E30-C7C5-41F7-9833-5168BF8C8A7A}" type="presParOf" srcId="{B156E46E-0A9A-4411-A89B-862DB7FB290A}" destId="{4F3FD12C-029F-4287-A683-A4CE51D6EBAC}" srcOrd="4" destOrd="0" presId="urn:microsoft.com/office/officeart/2005/8/layout/bProcess4"/>
    <dgm:cxn modelId="{0277DE73-1714-4100-8D98-27567082EC7A}" type="presParOf" srcId="{4F3FD12C-029F-4287-A683-A4CE51D6EBAC}" destId="{7DFBDD9C-BCC1-4B46-BA7C-95460D86A289}" srcOrd="0" destOrd="0" presId="urn:microsoft.com/office/officeart/2005/8/layout/bProcess4"/>
    <dgm:cxn modelId="{4F0A3EF6-E705-424A-B326-A0E5D12C52BA}" type="presParOf" srcId="{4F3FD12C-029F-4287-A683-A4CE51D6EBAC}" destId="{FBFF2481-4E08-4D9F-B4E5-406D9C355870}" srcOrd="1" destOrd="0" presId="urn:microsoft.com/office/officeart/2005/8/layout/bProcess4"/>
    <dgm:cxn modelId="{3D6531FC-0E0D-4E69-950D-8824A1392C3C}" type="presParOf" srcId="{B156E46E-0A9A-4411-A89B-862DB7FB290A}" destId="{81BC2F17-DCDA-461D-8435-6FD1A3FD0789}" srcOrd="5" destOrd="0" presId="urn:microsoft.com/office/officeart/2005/8/layout/bProcess4"/>
    <dgm:cxn modelId="{5E7AD861-C651-4BD6-BCDD-83FA3103F23B}" type="presParOf" srcId="{B156E46E-0A9A-4411-A89B-862DB7FB290A}" destId="{2003E088-2DD4-4453-BC91-CBCBF65E153E}" srcOrd="6" destOrd="0" presId="urn:microsoft.com/office/officeart/2005/8/layout/bProcess4"/>
    <dgm:cxn modelId="{4D43FC0F-EF73-4725-83FE-4B172341A7B8}" type="presParOf" srcId="{2003E088-2DD4-4453-BC91-CBCBF65E153E}" destId="{6F6382D7-ACB3-444D-ACB3-BEB83016ABA3}" srcOrd="0" destOrd="0" presId="urn:microsoft.com/office/officeart/2005/8/layout/bProcess4"/>
    <dgm:cxn modelId="{AC0B7BF6-5D6C-4EA5-AEA1-9A0FE52976F0}" type="presParOf" srcId="{2003E088-2DD4-4453-BC91-CBCBF65E153E}" destId="{ACE991A7-C6C3-4A18-81C7-7BD4ED79C593}" srcOrd="1" destOrd="0" presId="urn:microsoft.com/office/officeart/2005/8/layout/bProcess4"/>
    <dgm:cxn modelId="{D795E2C4-0E44-45ED-BCC1-C690BB90411F}" type="presParOf" srcId="{B156E46E-0A9A-4411-A89B-862DB7FB290A}" destId="{896765C3-6267-4127-B7F0-A4EA6C9EC1E3}" srcOrd="7" destOrd="0" presId="urn:microsoft.com/office/officeart/2005/8/layout/bProcess4"/>
    <dgm:cxn modelId="{35A54DF0-743F-449B-8730-06C8C6CDD819}" type="presParOf" srcId="{B156E46E-0A9A-4411-A89B-862DB7FB290A}" destId="{447D1CA6-02BD-40C5-9AD1-A528CB09984E}" srcOrd="8" destOrd="0" presId="urn:microsoft.com/office/officeart/2005/8/layout/bProcess4"/>
    <dgm:cxn modelId="{DEF6650B-5274-4FDE-BE88-9BC6C4042B39}" type="presParOf" srcId="{447D1CA6-02BD-40C5-9AD1-A528CB09984E}" destId="{3A7E7E74-7269-4CB4-9E9B-3114536CECAE}" srcOrd="0" destOrd="0" presId="urn:microsoft.com/office/officeart/2005/8/layout/bProcess4"/>
    <dgm:cxn modelId="{257DBC29-0DB2-4F68-BDA9-40A53A64F614}" type="presParOf" srcId="{447D1CA6-02BD-40C5-9AD1-A528CB09984E}" destId="{7A5274DF-EB6B-4D22-9246-96DF4EAA9ECA}" srcOrd="1" destOrd="0" presId="urn:microsoft.com/office/officeart/2005/8/layout/bProcess4"/>
    <dgm:cxn modelId="{28D9E472-BFBD-4880-B4CB-8D6EFE428DD0}" type="presParOf" srcId="{B156E46E-0A9A-4411-A89B-862DB7FB290A}" destId="{2FE510B1-5AAD-4BC9-B990-F6DB77D83149}" srcOrd="9" destOrd="0" presId="urn:microsoft.com/office/officeart/2005/8/layout/bProcess4"/>
    <dgm:cxn modelId="{8704BB22-01F5-48D5-AA67-9C4130752617}" type="presParOf" srcId="{B156E46E-0A9A-4411-A89B-862DB7FB290A}" destId="{CB3BDF8D-D9F4-40DD-90CA-CF1AF65A4C9B}" srcOrd="10" destOrd="0" presId="urn:microsoft.com/office/officeart/2005/8/layout/bProcess4"/>
    <dgm:cxn modelId="{970E52D1-53F8-48C9-892D-05233052D7DF}" type="presParOf" srcId="{CB3BDF8D-D9F4-40DD-90CA-CF1AF65A4C9B}" destId="{63F638EE-41B1-49F5-85B8-30648EAC977D}" srcOrd="0" destOrd="0" presId="urn:microsoft.com/office/officeart/2005/8/layout/bProcess4"/>
    <dgm:cxn modelId="{526550CA-197B-467D-854F-BD8A68BC00D6}" type="presParOf" srcId="{CB3BDF8D-D9F4-40DD-90CA-CF1AF65A4C9B}" destId="{2BA755FB-0CE4-49C8-8BA2-2B60C750AF8B}" srcOrd="1" destOrd="0" presId="urn:microsoft.com/office/officeart/2005/8/layout/bProcess4"/>
    <dgm:cxn modelId="{81143674-51CE-4765-B05B-E670751A6161}" type="presParOf" srcId="{B156E46E-0A9A-4411-A89B-862DB7FB290A}" destId="{F19D590A-58A4-469F-88C0-DD29B583968C}" srcOrd="11" destOrd="0" presId="urn:microsoft.com/office/officeart/2005/8/layout/bProcess4"/>
    <dgm:cxn modelId="{9CE9D2AC-E76F-437E-8AB7-9EDE37BD21FC}" type="presParOf" srcId="{B156E46E-0A9A-4411-A89B-862DB7FB290A}" destId="{B8D17AF3-F517-4C1D-B351-7AACFD60D81F}" srcOrd="12" destOrd="0" presId="urn:microsoft.com/office/officeart/2005/8/layout/bProcess4"/>
    <dgm:cxn modelId="{A74A5890-3F9A-48B3-8EE5-848E434F8599}" type="presParOf" srcId="{B8D17AF3-F517-4C1D-B351-7AACFD60D81F}" destId="{31830C52-C17C-4FFB-8FDF-AD335C83907D}" srcOrd="0" destOrd="0" presId="urn:microsoft.com/office/officeart/2005/8/layout/bProcess4"/>
    <dgm:cxn modelId="{4CFAE017-2710-4C76-9648-3232CD0628E9}" type="presParOf" srcId="{B8D17AF3-F517-4C1D-B351-7AACFD60D81F}" destId="{AF56D2A2-52AF-4C5E-9065-570747740CB5}" srcOrd="1" destOrd="0" presId="urn:microsoft.com/office/officeart/2005/8/layout/bProcess4"/>
    <dgm:cxn modelId="{00662300-4596-4753-B54B-8DC3E4B03EC7}" type="presParOf" srcId="{B156E46E-0A9A-4411-A89B-862DB7FB290A}" destId="{95A44DF5-C4EB-4D86-8F16-1755B01DAF6A}" srcOrd="13" destOrd="0" presId="urn:microsoft.com/office/officeart/2005/8/layout/bProcess4"/>
    <dgm:cxn modelId="{7D1B3CC7-9003-4349-A78E-080F447ACBA2}" type="presParOf" srcId="{B156E46E-0A9A-4411-A89B-862DB7FB290A}" destId="{DD93A03D-A4A5-41F3-BDF0-2B5DBBDB2F75}" srcOrd="14" destOrd="0" presId="urn:microsoft.com/office/officeart/2005/8/layout/bProcess4"/>
    <dgm:cxn modelId="{1E5B8CC0-70E7-48F0-8F48-0F1F947F0417}" type="presParOf" srcId="{DD93A03D-A4A5-41F3-BDF0-2B5DBBDB2F75}" destId="{CD7E7BAB-1007-458D-A895-AEF035019ECE}" srcOrd="0" destOrd="0" presId="urn:microsoft.com/office/officeart/2005/8/layout/bProcess4"/>
    <dgm:cxn modelId="{8B4574C8-8075-47FE-ABFC-9EE9B7F2F4C0}" type="presParOf" srcId="{DD93A03D-A4A5-41F3-BDF0-2B5DBBDB2F75}" destId="{D67F2D99-6D50-4249-BC4F-74593CCA8F45}" srcOrd="1" destOrd="0" presId="urn:microsoft.com/office/officeart/2005/8/layout/bProcess4"/>
    <dgm:cxn modelId="{C24E7A68-DC7B-4F46-A6FB-F592EB8DC491}" type="presParOf" srcId="{B156E46E-0A9A-4411-A89B-862DB7FB290A}" destId="{30BA78BC-2A2D-4CC3-93D7-CC67C9B29740}" srcOrd="15" destOrd="0" presId="urn:microsoft.com/office/officeart/2005/8/layout/bProcess4"/>
    <dgm:cxn modelId="{4B134CCA-8956-4761-B85A-FB8DFF9EF4E8}" type="presParOf" srcId="{B156E46E-0A9A-4411-A89B-862DB7FB290A}" destId="{B571B4E5-D646-49B1-8298-D4EC00DB0D4F}" srcOrd="16" destOrd="0" presId="urn:microsoft.com/office/officeart/2005/8/layout/bProcess4"/>
    <dgm:cxn modelId="{A1A9CAE1-F155-4766-BBB7-8A89856CA9D0}" type="presParOf" srcId="{B571B4E5-D646-49B1-8298-D4EC00DB0D4F}" destId="{3D09C6C0-EF3A-4844-8A0E-97BABDE4CCC5}" srcOrd="0" destOrd="0" presId="urn:microsoft.com/office/officeart/2005/8/layout/bProcess4"/>
    <dgm:cxn modelId="{CF9A951B-D6CA-45A2-8812-0732BA4321B4}" type="presParOf" srcId="{B571B4E5-D646-49B1-8298-D4EC00DB0D4F}" destId="{26BCF18F-CA56-43EC-9AAB-03B5D701D5B9}" srcOrd="1" destOrd="0" presId="urn:microsoft.com/office/officeart/2005/8/layout/bProcess4"/>
    <dgm:cxn modelId="{44F8330C-2DB1-4D1B-B4A4-4FBE9F698927}" type="presParOf" srcId="{B156E46E-0A9A-4411-A89B-862DB7FB290A}" destId="{432FC466-9A37-4519-BD75-59EF4CA20614}" srcOrd="17" destOrd="0" presId="urn:microsoft.com/office/officeart/2005/8/layout/bProcess4"/>
    <dgm:cxn modelId="{80EF9E14-B894-4DC6-A6E4-F364C2F012A6}" type="presParOf" srcId="{B156E46E-0A9A-4411-A89B-862DB7FB290A}" destId="{504B42AD-90F0-4CD1-90FA-CA142B4225FB}" srcOrd="18" destOrd="0" presId="urn:microsoft.com/office/officeart/2005/8/layout/bProcess4"/>
    <dgm:cxn modelId="{7B7C0A63-84B9-4827-B35E-242526C78C84}" type="presParOf" srcId="{504B42AD-90F0-4CD1-90FA-CA142B4225FB}" destId="{3CD4948C-9B77-498C-8A81-43B4E57E320F}" srcOrd="0" destOrd="0" presId="urn:microsoft.com/office/officeart/2005/8/layout/bProcess4"/>
    <dgm:cxn modelId="{C1E22637-A2B3-4FFB-9704-6A26162F7E79}" type="presParOf" srcId="{504B42AD-90F0-4CD1-90FA-CA142B4225FB}" destId="{E427C92E-DBE0-48E6-89BB-8EB47FFD89FD}" srcOrd="1" destOrd="0" presId="urn:microsoft.com/office/officeart/2005/8/layout/bProcess4"/>
    <dgm:cxn modelId="{C91A283C-522E-40B6-AAF4-2170B83F2CDE}" type="presParOf" srcId="{B156E46E-0A9A-4411-A89B-862DB7FB290A}" destId="{434671E4-1AC6-4D40-80A8-4BBA3130467D}" srcOrd="19" destOrd="0" presId="urn:microsoft.com/office/officeart/2005/8/layout/bProcess4"/>
    <dgm:cxn modelId="{0E21023B-CCA3-469E-9302-E9C71B31D43F}" type="presParOf" srcId="{B156E46E-0A9A-4411-A89B-862DB7FB290A}" destId="{3E94AB3F-D410-4327-B165-E35AF03F5F01}" srcOrd="20" destOrd="0" presId="urn:microsoft.com/office/officeart/2005/8/layout/bProcess4"/>
    <dgm:cxn modelId="{1C849D77-7AFF-48E5-87FA-4777CB272856}" type="presParOf" srcId="{3E94AB3F-D410-4327-B165-E35AF03F5F01}" destId="{F97FC73D-39BA-42CB-A43D-DE9CC6C26A3A}" srcOrd="0" destOrd="0" presId="urn:microsoft.com/office/officeart/2005/8/layout/bProcess4"/>
    <dgm:cxn modelId="{78878A42-CE39-4CBC-B2E8-FA96B091DB48}" type="presParOf" srcId="{3E94AB3F-D410-4327-B165-E35AF03F5F01}" destId="{6B863264-0791-4ADB-B6A9-02B553CE9411}" srcOrd="1" destOrd="0" presId="urn:microsoft.com/office/officeart/2005/8/layout/bProcess4"/>
    <dgm:cxn modelId="{7D63F026-2C12-4DBD-A24D-1F910E96BCA0}" type="presParOf" srcId="{B156E46E-0A9A-4411-A89B-862DB7FB290A}" destId="{159C9DA5-BA5B-4A07-AC09-031B08B0CFF7}" srcOrd="21" destOrd="0" presId="urn:microsoft.com/office/officeart/2005/8/layout/bProcess4"/>
    <dgm:cxn modelId="{ECDCCA3C-70CF-4BF2-A39F-49EBD5388AEF}" type="presParOf" srcId="{B156E46E-0A9A-4411-A89B-862DB7FB290A}" destId="{EDA00271-0705-4F4E-BA79-B5C80736EDCB}" srcOrd="22" destOrd="0" presId="urn:microsoft.com/office/officeart/2005/8/layout/bProcess4"/>
    <dgm:cxn modelId="{8707A71E-0CA4-4EEC-BE47-A7149D0A62C8}" type="presParOf" srcId="{EDA00271-0705-4F4E-BA79-B5C80736EDCB}" destId="{B970F805-40AA-47FC-AE24-F899F0525A1D}" srcOrd="0" destOrd="0" presId="urn:microsoft.com/office/officeart/2005/8/layout/bProcess4"/>
    <dgm:cxn modelId="{E02B3B50-C180-4E79-84E0-64311D672756}" type="presParOf" srcId="{EDA00271-0705-4F4E-BA79-B5C80736EDCB}" destId="{354EAB60-8CF9-43B6-88DC-88C265351954}" srcOrd="1" destOrd="0" presId="urn:microsoft.com/office/officeart/2005/8/layout/bProcess4"/>
    <dgm:cxn modelId="{9C493C03-0215-4B14-B04F-1E6963A48959}" type="presParOf" srcId="{B156E46E-0A9A-4411-A89B-862DB7FB290A}" destId="{541B8D5C-6CF2-46FA-BF38-618E49439A2D}" srcOrd="23" destOrd="0" presId="urn:microsoft.com/office/officeart/2005/8/layout/bProcess4"/>
    <dgm:cxn modelId="{34B44FA6-86DC-437B-971E-FFBEE37BA433}" type="presParOf" srcId="{B156E46E-0A9A-4411-A89B-862DB7FB290A}" destId="{ED21BE36-E4C9-4B62-8ECB-31B464EC2EFF}" srcOrd="24" destOrd="0" presId="urn:microsoft.com/office/officeart/2005/8/layout/bProcess4"/>
    <dgm:cxn modelId="{56A3107C-0045-4645-8A15-CA78D762F77D}" type="presParOf" srcId="{ED21BE36-E4C9-4B62-8ECB-31B464EC2EFF}" destId="{881D03A1-C57F-4723-9A75-473AA25ACA03}" srcOrd="0" destOrd="0" presId="urn:microsoft.com/office/officeart/2005/8/layout/bProcess4"/>
    <dgm:cxn modelId="{3735E358-34F2-4C3B-86D3-5D1115C31969}" type="presParOf" srcId="{ED21BE36-E4C9-4B62-8ECB-31B464EC2EFF}" destId="{05FD0E4D-2B66-44D6-9059-3CBD7D2308CE}"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36045F-D27C-466B-8122-789CCD0E5EC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167FA5E9-B3AC-4407-9D54-7506FF440873}">
      <dgm:prSet/>
      <dgm:spPr/>
      <dgm:t>
        <a:bodyPr/>
        <a:lstStyle/>
        <a:p>
          <a:r>
            <a:rPr lang="cs-CZ"/>
            <a:t>Chronologicky </a:t>
          </a:r>
          <a:endParaRPr lang="en-US"/>
        </a:p>
      </dgm:t>
    </dgm:pt>
    <dgm:pt modelId="{E83688DB-A028-452E-A32A-87F44B64A112}" type="parTrans" cxnId="{2E696907-F37B-4D15-B6E5-6F91BDEA060F}">
      <dgm:prSet/>
      <dgm:spPr/>
      <dgm:t>
        <a:bodyPr/>
        <a:lstStyle/>
        <a:p>
          <a:endParaRPr lang="en-US"/>
        </a:p>
      </dgm:t>
    </dgm:pt>
    <dgm:pt modelId="{8056F788-41FF-42BB-8F53-453622D8DA0F}" type="sibTrans" cxnId="{2E696907-F37B-4D15-B6E5-6F91BDEA060F}">
      <dgm:prSet/>
      <dgm:spPr/>
      <dgm:t>
        <a:bodyPr/>
        <a:lstStyle/>
        <a:p>
          <a:endParaRPr lang="en-US"/>
        </a:p>
      </dgm:t>
    </dgm:pt>
    <dgm:pt modelId="{3C674B89-3A8D-40F2-8734-1EE216D8181A}">
      <dgm:prSet/>
      <dgm:spPr/>
      <dgm:t>
        <a:bodyPr/>
        <a:lstStyle/>
        <a:p>
          <a:r>
            <a:rPr lang="cs-CZ" dirty="0"/>
            <a:t>Rozděleno na kapitoly</a:t>
          </a:r>
        </a:p>
      </dgm:t>
    </dgm:pt>
    <dgm:pt modelId="{3526E097-A36C-4AD0-92FE-033747EED0A1}" type="parTrans" cxnId="{B0446D18-B343-4FF5-8839-0D949A547A23}">
      <dgm:prSet/>
      <dgm:spPr/>
      <dgm:t>
        <a:bodyPr/>
        <a:lstStyle/>
        <a:p>
          <a:endParaRPr lang="cs-CZ"/>
        </a:p>
      </dgm:t>
    </dgm:pt>
    <dgm:pt modelId="{039F3BB2-EF21-4BA0-8200-97547B67247E}" type="sibTrans" cxnId="{B0446D18-B343-4FF5-8839-0D949A547A23}">
      <dgm:prSet/>
      <dgm:spPr/>
      <dgm:t>
        <a:bodyPr/>
        <a:lstStyle/>
        <a:p>
          <a:endParaRPr lang="cs-CZ"/>
        </a:p>
      </dgm:t>
    </dgm:pt>
    <dgm:pt modelId="{BEE29563-275F-4E4F-AF00-54633B6408A4}">
      <dgm:prSet/>
      <dgm:spPr/>
      <dgm:t>
        <a:bodyPr/>
        <a:lstStyle/>
        <a:p>
          <a:r>
            <a:rPr lang="cs-CZ" dirty="0"/>
            <a:t>Retrospektivní prvky</a:t>
          </a:r>
        </a:p>
      </dgm:t>
    </dgm:pt>
    <dgm:pt modelId="{971A9A01-D975-46A5-BFB0-A92767DC1B81}" type="parTrans" cxnId="{036B5E15-F310-4399-8437-6F593E271A84}">
      <dgm:prSet/>
      <dgm:spPr/>
      <dgm:t>
        <a:bodyPr/>
        <a:lstStyle/>
        <a:p>
          <a:endParaRPr lang="cs-CZ"/>
        </a:p>
      </dgm:t>
    </dgm:pt>
    <dgm:pt modelId="{1F24501A-E4A3-476A-BBDB-65BC09C8BD41}" type="sibTrans" cxnId="{036B5E15-F310-4399-8437-6F593E271A84}">
      <dgm:prSet/>
      <dgm:spPr/>
      <dgm:t>
        <a:bodyPr/>
        <a:lstStyle/>
        <a:p>
          <a:endParaRPr lang="cs-CZ"/>
        </a:p>
      </dgm:t>
    </dgm:pt>
    <dgm:pt modelId="{11230AF0-B63F-412C-8BC0-4A40BDAC8435}" type="pres">
      <dgm:prSet presAssocID="{F036045F-D27C-466B-8122-789CCD0E5EC6}" presName="linear" presStyleCnt="0">
        <dgm:presLayoutVars>
          <dgm:dir/>
          <dgm:animLvl val="lvl"/>
          <dgm:resizeHandles val="exact"/>
        </dgm:presLayoutVars>
      </dgm:prSet>
      <dgm:spPr/>
    </dgm:pt>
    <dgm:pt modelId="{7C0A5052-E70C-40E9-8DEF-1EDD0865B6D5}" type="pres">
      <dgm:prSet presAssocID="{167FA5E9-B3AC-4407-9D54-7506FF440873}" presName="parentLin" presStyleCnt="0"/>
      <dgm:spPr/>
    </dgm:pt>
    <dgm:pt modelId="{F76081D6-E2FB-42A1-83DC-C05E952E008D}" type="pres">
      <dgm:prSet presAssocID="{167FA5E9-B3AC-4407-9D54-7506FF440873}" presName="parentLeftMargin" presStyleLbl="node1" presStyleIdx="0" presStyleCnt="3"/>
      <dgm:spPr/>
    </dgm:pt>
    <dgm:pt modelId="{160C0950-EB56-4A22-AB91-DA85FA63CD8C}" type="pres">
      <dgm:prSet presAssocID="{167FA5E9-B3AC-4407-9D54-7506FF440873}" presName="parentText" presStyleLbl="node1" presStyleIdx="0" presStyleCnt="3">
        <dgm:presLayoutVars>
          <dgm:chMax val="0"/>
          <dgm:bulletEnabled val="1"/>
        </dgm:presLayoutVars>
      </dgm:prSet>
      <dgm:spPr/>
    </dgm:pt>
    <dgm:pt modelId="{3BDECC37-972D-4BDC-8413-5BAC0897C35D}" type="pres">
      <dgm:prSet presAssocID="{167FA5E9-B3AC-4407-9D54-7506FF440873}" presName="negativeSpace" presStyleCnt="0"/>
      <dgm:spPr/>
    </dgm:pt>
    <dgm:pt modelId="{75AFCA6F-ECE8-4684-9D2C-6A1347256CF7}" type="pres">
      <dgm:prSet presAssocID="{167FA5E9-B3AC-4407-9D54-7506FF440873}" presName="childText" presStyleLbl="conFgAcc1" presStyleIdx="0" presStyleCnt="3">
        <dgm:presLayoutVars>
          <dgm:bulletEnabled val="1"/>
        </dgm:presLayoutVars>
      </dgm:prSet>
      <dgm:spPr/>
    </dgm:pt>
    <dgm:pt modelId="{69BC48DC-072A-4CAF-B4A3-114D263EF1FB}" type="pres">
      <dgm:prSet presAssocID="{8056F788-41FF-42BB-8F53-453622D8DA0F}" presName="spaceBetweenRectangles" presStyleCnt="0"/>
      <dgm:spPr/>
    </dgm:pt>
    <dgm:pt modelId="{919346B2-C612-4E6B-9C46-A28C1AD79F33}" type="pres">
      <dgm:prSet presAssocID="{3C674B89-3A8D-40F2-8734-1EE216D8181A}" presName="parentLin" presStyleCnt="0"/>
      <dgm:spPr/>
    </dgm:pt>
    <dgm:pt modelId="{6BEB8C9C-67D2-4D6F-BE78-D2169FBDF217}" type="pres">
      <dgm:prSet presAssocID="{3C674B89-3A8D-40F2-8734-1EE216D8181A}" presName="parentLeftMargin" presStyleLbl="node1" presStyleIdx="0" presStyleCnt="3"/>
      <dgm:spPr/>
    </dgm:pt>
    <dgm:pt modelId="{BCBE6666-EF19-4258-AE66-497550552B1B}" type="pres">
      <dgm:prSet presAssocID="{3C674B89-3A8D-40F2-8734-1EE216D8181A}" presName="parentText" presStyleLbl="node1" presStyleIdx="1" presStyleCnt="3">
        <dgm:presLayoutVars>
          <dgm:chMax val="0"/>
          <dgm:bulletEnabled val="1"/>
        </dgm:presLayoutVars>
      </dgm:prSet>
      <dgm:spPr/>
    </dgm:pt>
    <dgm:pt modelId="{5CF0182B-09D8-4389-994A-D728048F6D19}" type="pres">
      <dgm:prSet presAssocID="{3C674B89-3A8D-40F2-8734-1EE216D8181A}" presName="negativeSpace" presStyleCnt="0"/>
      <dgm:spPr/>
    </dgm:pt>
    <dgm:pt modelId="{5763EA40-DB47-4F23-B44A-F76C03A155D8}" type="pres">
      <dgm:prSet presAssocID="{3C674B89-3A8D-40F2-8734-1EE216D8181A}" presName="childText" presStyleLbl="conFgAcc1" presStyleIdx="1" presStyleCnt="3">
        <dgm:presLayoutVars>
          <dgm:bulletEnabled val="1"/>
        </dgm:presLayoutVars>
      </dgm:prSet>
      <dgm:spPr/>
    </dgm:pt>
    <dgm:pt modelId="{54D20BB2-D2E6-46E0-9795-01ED3533E355}" type="pres">
      <dgm:prSet presAssocID="{039F3BB2-EF21-4BA0-8200-97547B67247E}" presName="spaceBetweenRectangles" presStyleCnt="0"/>
      <dgm:spPr/>
    </dgm:pt>
    <dgm:pt modelId="{6635C177-7B8A-467C-8233-F47BF8A9D9D0}" type="pres">
      <dgm:prSet presAssocID="{BEE29563-275F-4E4F-AF00-54633B6408A4}" presName="parentLin" presStyleCnt="0"/>
      <dgm:spPr/>
    </dgm:pt>
    <dgm:pt modelId="{2DDF545F-C59B-4D45-BC21-7E63C1D7E705}" type="pres">
      <dgm:prSet presAssocID="{BEE29563-275F-4E4F-AF00-54633B6408A4}" presName="parentLeftMargin" presStyleLbl="node1" presStyleIdx="1" presStyleCnt="3"/>
      <dgm:spPr/>
    </dgm:pt>
    <dgm:pt modelId="{909EA66F-BD34-4664-AD2F-29AB28E6F7C4}" type="pres">
      <dgm:prSet presAssocID="{BEE29563-275F-4E4F-AF00-54633B6408A4}" presName="parentText" presStyleLbl="node1" presStyleIdx="2" presStyleCnt="3">
        <dgm:presLayoutVars>
          <dgm:chMax val="0"/>
          <dgm:bulletEnabled val="1"/>
        </dgm:presLayoutVars>
      </dgm:prSet>
      <dgm:spPr/>
    </dgm:pt>
    <dgm:pt modelId="{360C6E83-E7A5-4FF7-A298-B5B04541AA89}" type="pres">
      <dgm:prSet presAssocID="{BEE29563-275F-4E4F-AF00-54633B6408A4}" presName="negativeSpace" presStyleCnt="0"/>
      <dgm:spPr/>
    </dgm:pt>
    <dgm:pt modelId="{D953717F-18EE-4515-BB84-5EBAD27AE47E}" type="pres">
      <dgm:prSet presAssocID="{BEE29563-275F-4E4F-AF00-54633B6408A4}" presName="childText" presStyleLbl="conFgAcc1" presStyleIdx="2" presStyleCnt="3">
        <dgm:presLayoutVars>
          <dgm:bulletEnabled val="1"/>
        </dgm:presLayoutVars>
      </dgm:prSet>
      <dgm:spPr/>
    </dgm:pt>
  </dgm:ptLst>
  <dgm:cxnLst>
    <dgm:cxn modelId="{159B0902-339F-463E-82BE-88F02445E803}" type="presOf" srcId="{167FA5E9-B3AC-4407-9D54-7506FF440873}" destId="{160C0950-EB56-4A22-AB91-DA85FA63CD8C}" srcOrd="1" destOrd="0" presId="urn:microsoft.com/office/officeart/2005/8/layout/list1"/>
    <dgm:cxn modelId="{2E696907-F37B-4D15-B6E5-6F91BDEA060F}" srcId="{F036045F-D27C-466B-8122-789CCD0E5EC6}" destId="{167FA5E9-B3AC-4407-9D54-7506FF440873}" srcOrd="0" destOrd="0" parTransId="{E83688DB-A028-452E-A32A-87F44B64A112}" sibTransId="{8056F788-41FF-42BB-8F53-453622D8DA0F}"/>
    <dgm:cxn modelId="{96537008-2480-46B1-B978-2FCC3184516D}" type="presOf" srcId="{3C674B89-3A8D-40F2-8734-1EE216D8181A}" destId="{BCBE6666-EF19-4258-AE66-497550552B1B}" srcOrd="1" destOrd="0" presId="urn:microsoft.com/office/officeart/2005/8/layout/list1"/>
    <dgm:cxn modelId="{A9E5AD13-8E59-40F6-A72B-D8DB95EE85BC}" type="presOf" srcId="{F036045F-D27C-466B-8122-789CCD0E5EC6}" destId="{11230AF0-B63F-412C-8BC0-4A40BDAC8435}" srcOrd="0" destOrd="0" presId="urn:microsoft.com/office/officeart/2005/8/layout/list1"/>
    <dgm:cxn modelId="{036B5E15-F310-4399-8437-6F593E271A84}" srcId="{F036045F-D27C-466B-8122-789CCD0E5EC6}" destId="{BEE29563-275F-4E4F-AF00-54633B6408A4}" srcOrd="2" destOrd="0" parTransId="{971A9A01-D975-46A5-BFB0-A92767DC1B81}" sibTransId="{1F24501A-E4A3-476A-BBDB-65BC09C8BD41}"/>
    <dgm:cxn modelId="{B0446D18-B343-4FF5-8839-0D949A547A23}" srcId="{F036045F-D27C-466B-8122-789CCD0E5EC6}" destId="{3C674B89-3A8D-40F2-8734-1EE216D8181A}" srcOrd="1" destOrd="0" parTransId="{3526E097-A36C-4AD0-92FE-033747EED0A1}" sibTransId="{039F3BB2-EF21-4BA0-8200-97547B67247E}"/>
    <dgm:cxn modelId="{4D307F30-024E-4DDE-B9E5-81BE623CAD8C}" type="presOf" srcId="{BEE29563-275F-4E4F-AF00-54633B6408A4}" destId="{2DDF545F-C59B-4D45-BC21-7E63C1D7E705}" srcOrd="0" destOrd="0" presId="urn:microsoft.com/office/officeart/2005/8/layout/list1"/>
    <dgm:cxn modelId="{46123540-762E-49B5-A597-F1B7E1926DD2}" type="presOf" srcId="{3C674B89-3A8D-40F2-8734-1EE216D8181A}" destId="{6BEB8C9C-67D2-4D6F-BE78-D2169FBDF217}" srcOrd="0" destOrd="0" presId="urn:microsoft.com/office/officeart/2005/8/layout/list1"/>
    <dgm:cxn modelId="{FBA50997-44A2-4E73-8B5C-23B37D91090C}" type="presOf" srcId="{167FA5E9-B3AC-4407-9D54-7506FF440873}" destId="{F76081D6-E2FB-42A1-83DC-C05E952E008D}" srcOrd="0" destOrd="0" presId="urn:microsoft.com/office/officeart/2005/8/layout/list1"/>
    <dgm:cxn modelId="{F07AE1B2-774E-4F38-BE39-CD75F225B8E8}" type="presOf" srcId="{BEE29563-275F-4E4F-AF00-54633B6408A4}" destId="{909EA66F-BD34-4664-AD2F-29AB28E6F7C4}" srcOrd="1" destOrd="0" presId="urn:microsoft.com/office/officeart/2005/8/layout/list1"/>
    <dgm:cxn modelId="{4C1C4320-3009-4FF0-8688-8F60794F685D}" type="presParOf" srcId="{11230AF0-B63F-412C-8BC0-4A40BDAC8435}" destId="{7C0A5052-E70C-40E9-8DEF-1EDD0865B6D5}" srcOrd="0" destOrd="0" presId="urn:microsoft.com/office/officeart/2005/8/layout/list1"/>
    <dgm:cxn modelId="{936A9E57-F5E7-4A75-A7FA-BAF09301C506}" type="presParOf" srcId="{7C0A5052-E70C-40E9-8DEF-1EDD0865B6D5}" destId="{F76081D6-E2FB-42A1-83DC-C05E952E008D}" srcOrd="0" destOrd="0" presId="urn:microsoft.com/office/officeart/2005/8/layout/list1"/>
    <dgm:cxn modelId="{1A786B51-0B6E-47B5-A7B8-130F93F1F778}" type="presParOf" srcId="{7C0A5052-E70C-40E9-8DEF-1EDD0865B6D5}" destId="{160C0950-EB56-4A22-AB91-DA85FA63CD8C}" srcOrd="1" destOrd="0" presId="urn:microsoft.com/office/officeart/2005/8/layout/list1"/>
    <dgm:cxn modelId="{6345E8EA-77C7-4BD5-B2A5-580744AAEEC8}" type="presParOf" srcId="{11230AF0-B63F-412C-8BC0-4A40BDAC8435}" destId="{3BDECC37-972D-4BDC-8413-5BAC0897C35D}" srcOrd="1" destOrd="0" presId="urn:microsoft.com/office/officeart/2005/8/layout/list1"/>
    <dgm:cxn modelId="{C8899BA4-5B9C-451F-BB8B-A3FC54B6C266}" type="presParOf" srcId="{11230AF0-B63F-412C-8BC0-4A40BDAC8435}" destId="{75AFCA6F-ECE8-4684-9D2C-6A1347256CF7}" srcOrd="2" destOrd="0" presId="urn:microsoft.com/office/officeart/2005/8/layout/list1"/>
    <dgm:cxn modelId="{0B29318A-46BB-4CF7-8846-2FDABD336336}" type="presParOf" srcId="{11230AF0-B63F-412C-8BC0-4A40BDAC8435}" destId="{69BC48DC-072A-4CAF-B4A3-114D263EF1FB}" srcOrd="3" destOrd="0" presId="urn:microsoft.com/office/officeart/2005/8/layout/list1"/>
    <dgm:cxn modelId="{1A9B06D2-67B6-4C10-8361-3B3685991292}" type="presParOf" srcId="{11230AF0-B63F-412C-8BC0-4A40BDAC8435}" destId="{919346B2-C612-4E6B-9C46-A28C1AD79F33}" srcOrd="4" destOrd="0" presId="urn:microsoft.com/office/officeart/2005/8/layout/list1"/>
    <dgm:cxn modelId="{961FD0A6-2AEF-4981-B334-A2717E0C3539}" type="presParOf" srcId="{919346B2-C612-4E6B-9C46-A28C1AD79F33}" destId="{6BEB8C9C-67D2-4D6F-BE78-D2169FBDF217}" srcOrd="0" destOrd="0" presId="urn:microsoft.com/office/officeart/2005/8/layout/list1"/>
    <dgm:cxn modelId="{753B1E36-27FB-400F-AFDB-B3B7664ED9E1}" type="presParOf" srcId="{919346B2-C612-4E6B-9C46-A28C1AD79F33}" destId="{BCBE6666-EF19-4258-AE66-497550552B1B}" srcOrd="1" destOrd="0" presId="urn:microsoft.com/office/officeart/2005/8/layout/list1"/>
    <dgm:cxn modelId="{5CF1DB6F-0CCC-48FF-968F-07617E536892}" type="presParOf" srcId="{11230AF0-B63F-412C-8BC0-4A40BDAC8435}" destId="{5CF0182B-09D8-4389-994A-D728048F6D19}" srcOrd="5" destOrd="0" presId="urn:microsoft.com/office/officeart/2005/8/layout/list1"/>
    <dgm:cxn modelId="{6C420F00-D08D-47F1-9BA0-1C603696E585}" type="presParOf" srcId="{11230AF0-B63F-412C-8BC0-4A40BDAC8435}" destId="{5763EA40-DB47-4F23-B44A-F76C03A155D8}" srcOrd="6" destOrd="0" presId="urn:microsoft.com/office/officeart/2005/8/layout/list1"/>
    <dgm:cxn modelId="{B62C5F6E-A1C8-4D14-948E-0A7EE608F623}" type="presParOf" srcId="{11230AF0-B63F-412C-8BC0-4A40BDAC8435}" destId="{54D20BB2-D2E6-46E0-9795-01ED3533E355}" srcOrd="7" destOrd="0" presId="urn:microsoft.com/office/officeart/2005/8/layout/list1"/>
    <dgm:cxn modelId="{4C5136A2-DAF9-4B54-B597-D8AB7D02BFF6}" type="presParOf" srcId="{11230AF0-B63F-412C-8BC0-4A40BDAC8435}" destId="{6635C177-7B8A-467C-8233-F47BF8A9D9D0}" srcOrd="8" destOrd="0" presId="urn:microsoft.com/office/officeart/2005/8/layout/list1"/>
    <dgm:cxn modelId="{69D7CDEB-7271-4150-A9F4-2C742288E8DA}" type="presParOf" srcId="{6635C177-7B8A-467C-8233-F47BF8A9D9D0}" destId="{2DDF545F-C59B-4D45-BC21-7E63C1D7E705}" srcOrd="0" destOrd="0" presId="urn:microsoft.com/office/officeart/2005/8/layout/list1"/>
    <dgm:cxn modelId="{2D62B403-989E-45FA-B926-4E946A6D2BF4}" type="presParOf" srcId="{6635C177-7B8A-467C-8233-F47BF8A9D9D0}" destId="{909EA66F-BD34-4664-AD2F-29AB28E6F7C4}" srcOrd="1" destOrd="0" presId="urn:microsoft.com/office/officeart/2005/8/layout/list1"/>
    <dgm:cxn modelId="{BCBBF029-EE66-43F9-85B5-389B38A74D09}" type="presParOf" srcId="{11230AF0-B63F-412C-8BC0-4A40BDAC8435}" destId="{360C6E83-E7A5-4FF7-A298-B5B04541AA89}" srcOrd="9" destOrd="0" presId="urn:microsoft.com/office/officeart/2005/8/layout/list1"/>
    <dgm:cxn modelId="{C0D5B2AA-07F4-46F7-BF1E-38E85B0F3C38}" type="presParOf" srcId="{11230AF0-B63F-412C-8BC0-4A40BDAC8435}" destId="{D953717F-18EE-4515-BB84-5EBAD27AE47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A5DCD-D33B-4DAC-9C00-29949DB960E2}">
      <dsp:nvSpPr>
        <dsp:cNvPr id="0" name=""/>
        <dsp:cNvSpPr/>
      </dsp:nvSpPr>
      <dsp:spPr>
        <a:xfrm>
          <a:off x="1878194" y="490460"/>
          <a:ext cx="379656" cy="91440"/>
        </a:xfrm>
        <a:custGeom>
          <a:avLst/>
          <a:gdLst/>
          <a:ahLst/>
          <a:cxnLst/>
          <a:rect l="0" t="0" r="0" b="0"/>
          <a:pathLst>
            <a:path>
              <a:moveTo>
                <a:pt x="0" y="45720"/>
              </a:moveTo>
              <a:lnTo>
                <a:pt x="3796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2057765" y="534129"/>
        <a:ext cx="20512" cy="4102"/>
      </dsp:txXfrm>
    </dsp:sp>
    <dsp:sp modelId="{864916E9-7FD7-4B6E-ACE5-CC8C12F588C3}">
      <dsp:nvSpPr>
        <dsp:cNvPr id="0" name=""/>
        <dsp:cNvSpPr/>
      </dsp:nvSpPr>
      <dsp:spPr>
        <a:xfrm>
          <a:off x="96271" y="1064"/>
          <a:ext cx="1783722" cy="10702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dirty="0"/>
            <a:t>Autor </a:t>
          </a:r>
          <a:endParaRPr lang="en-US" sz="2800" kern="1200" dirty="0"/>
        </a:p>
      </dsp:txBody>
      <dsp:txXfrm>
        <a:off x="96271" y="1064"/>
        <a:ext cx="1783722" cy="1070233"/>
      </dsp:txXfrm>
    </dsp:sp>
    <dsp:sp modelId="{8D366239-3BFA-4DDB-97AA-85104CF431CD}">
      <dsp:nvSpPr>
        <dsp:cNvPr id="0" name=""/>
        <dsp:cNvSpPr/>
      </dsp:nvSpPr>
      <dsp:spPr>
        <a:xfrm>
          <a:off x="4072173" y="490460"/>
          <a:ext cx="379656" cy="91440"/>
        </a:xfrm>
        <a:custGeom>
          <a:avLst/>
          <a:gdLst/>
          <a:ahLst/>
          <a:cxnLst/>
          <a:rect l="0" t="0" r="0" b="0"/>
          <a:pathLst>
            <a:path>
              <a:moveTo>
                <a:pt x="0" y="45720"/>
              </a:moveTo>
              <a:lnTo>
                <a:pt x="379656" y="45720"/>
              </a:lnTo>
            </a:path>
          </a:pathLst>
        </a:custGeom>
        <a:noFill/>
        <a:ln w="6350" cap="flat" cmpd="sng" algn="ctr">
          <a:solidFill>
            <a:schemeClr val="accent5">
              <a:hueOff val="-844818"/>
              <a:satOff val="-2177"/>
              <a:lumOff val="-1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51745" y="534129"/>
        <a:ext cx="20512" cy="4102"/>
      </dsp:txXfrm>
    </dsp:sp>
    <dsp:sp modelId="{324435FC-10B9-4529-8AE9-78FBCA546D6C}">
      <dsp:nvSpPr>
        <dsp:cNvPr id="0" name=""/>
        <dsp:cNvSpPr/>
      </dsp:nvSpPr>
      <dsp:spPr>
        <a:xfrm>
          <a:off x="2290250" y="1064"/>
          <a:ext cx="1783722" cy="1070233"/>
        </a:xfrm>
        <a:prstGeom prst="rect">
          <a:avLst/>
        </a:prstGeom>
        <a:solidFill>
          <a:schemeClr val="accent5">
            <a:hueOff val="-750949"/>
            <a:satOff val="-1935"/>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Další díla spisovatele</a:t>
          </a:r>
          <a:endParaRPr lang="en-US" sz="2800" kern="1200"/>
        </a:p>
      </dsp:txBody>
      <dsp:txXfrm>
        <a:off x="2290250" y="1064"/>
        <a:ext cx="1783722" cy="1070233"/>
      </dsp:txXfrm>
    </dsp:sp>
    <dsp:sp modelId="{B0A28A8D-DFF7-44BD-AF4F-8F7F9ADBA964}">
      <dsp:nvSpPr>
        <dsp:cNvPr id="0" name=""/>
        <dsp:cNvSpPr/>
      </dsp:nvSpPr>
      <dsp:spPr>
        <a:xfrm>
          <a:off x="988132" y="1069497"/>
          <a:ext cx="4387958" cy="379656"/>
        </a:xfrm>
        <a:custGeom>
          <a:avLst/>
          <a:gdLst/>
          <a:ahLst/>
          <a:cxnLst/>
          <a:rect l="0" t="0" r="0" b="0"/>
          <a:pathLst>
            <a:path>
              <a:moveTo>
                <a:pt x="4387958" y="0"/>
              </a:moveTo>
              <a:lnTo>
                <a:pt x="4387958" y="206928"/>
              </a:lnTo>
              <a:lnTo>
                <a:pt x="0" y="206928"/>
              </a:lnTo>
              <a:lnTo>
                <a:pt x="0" y="379656"/>
              </a:lnTo>
            </a:path>
          </a:pathLst>
        </a:custGeom>
        <a:noFill/>
        <a:ln w="6350" cap="flat" cmpd="sng" algn="ctr">
          <a:solidFill>
            <a:schemeClr val="accent5">
              <a:hueOff val="-1689636"/>
              <a:satOff val="-4355"/>
              <a:lumOff val="-294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071934" y="1257274"/>
        <a:ext cx="220354" cy="4102"/>
      </dsp:txXfrm>
    </dsp:sp>
    <dsp:sp modelId="{22408DAF-349E-4F0C-B45E-D185C4AAA0C2}">
      <dsp:nvSpPr>
        <dsp:cNvPr id="0" name=""/>
        <dsp:cNvSpPr/>
      </dsp:nvSpPr>
      <dsp:spPr>
        <a:xfrm>
          <a:off x="4484229" y="1064"/>
          <a:ext cx="1783722" cy="1070233"/>
        </a:xfrm>
        <a:prstGeom prst="rect">
          <a:avLst/>
        </a:prstGeom>
        <a:solidFill>
          <a:schemeClr val="accent5">
            <a:hueOff val="-1501898"/>
            <a:satOff val="-3871"/>
            <a:lumOff val="-26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dirty="0"/>
            <a:t>Autorovi současníci</a:t>
          </a:r>
          <a:endParaRPr lang="en-US" sz="2800" kern="1200" dirty="0"/>
        </a:p>
      </dsp:txBody>
      <dsp:txXfrm>
        <a:off x="4484229" y="1064"/>
        <a:ext cx="1783722" cy="1070233"/>
      </dsp:txXfrm>
    </dsp:sp>
    <dsp:sp modelId="{D9D970D2-079B-474D-A94A-7FFCA553F61B}">
      <dsp:nvSpPr>
        <dsp:cNvPr id="0" name=""/>
        <dsp:cNvSpPr/>
      </dsp:nvSpPr>
      <dsp:spPr>
        <a:xfrm>
          <a:off x="1878194" y="1970950"/>
          <a:ext cx="379656" cy="91440"/>
        </a:xfrm>
        <a:custGeom>
          <a:avLst/>
          <a:gdLst/>
          <a:ahLst/>
          <a:cxnLst/>
          <a:rect l="0" t="0" r="0" b="0"/>
          <a:pathLst>
            <a:path>
              <a:moveTo>
                <a:pt x="0" y="45720"/>
              </a:moveTo>
              <a:lnTo>
                <a:pt x="179571" y="45720"/>
              </a:lnTo>
            </a:path>
            <a:path>
              <a:moveTo>
                <a:pt x="200084" y="45720"/>
              </a:moveTo>
              <a:lnTo>
                <a:pt x="379656" y="45720"/>
              </a:lnTo>
            </a:path>
          </a:pathLst>
        </a:custGeom>
        <a:noFill/>
        <a:ln w="6350" cap="flat" cmpd="sng" algn="ctr">
          <a:solidFill>
            <a:schemeClr val="accent5">
              <a:hueOff val="-2534453"/>
              <a:satOff val="-6532"/>
              <a:lumOff val="-441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a:p>
          <a:pPr marL="0" lvl="0" indent="0" algn="ctr" defTabSz="311150">
            <a:lnSpc>
              <a:spcPct val="90000"/>
            </a:lnSpc>
            <a:spcBef>
              <a:spcPct val="0"/>
            </a:spcBef>
            <a:spcAft>
              <a:spcPct val="35000"/>
            </a:spcAft>
            <a:buNone/>
          </a:pPr>
          <a:endParaRPr lang="cs-CZ" sz="700" kern="1200"/>
        </a:p>
      </dsp:txBody>
      <dsp:txXfrm>
        <a:off x="2057765" y="1893594"/>
        <a:ext cx="20512" cy="246153"/>
      </dsp:txXfrm>
    </dsp:sp>
    <dsp:sp modelId="{540989EF-D64F-4AF6-9A81-1C67443BC286}">
      <dsp:nvSpPr>
        <dsp:cNvPr id="0" name=""/>
        <dsp:cNvSpPr/>
      </dsp:nvSpPr>
      <dsp:spPr>
        <a:xfrm>
          <a:off x="96271" y="1481554"/>
          <a:ext cx="1783722" cy="1070233"/>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dirty="0"/>
            <a:t>O knize</a:t>
          </a:r>
        </a:p>
      </dsp:txBody>
      <dsp:txXfrm>
        <a:off x="96271" y="1481554"/>
        <a:ext cx="1783722" cy="1070233"/>
      </dsp:txXfrm>
    </dsp:sp>
    <dsp:sp modelId="{DA363045-F543-44AB-8E1D-FD448994F82D}">
      <dsp:nvSpPr>
        <dsp:cNvPr id="0" name=""/>
        <dsp:cNvSpPr/>
      </dsp:nvSpPr>
      <dsp:spPr>
        <a:xfrm>
          <a:off x="4072173" y="1970950"/>
          <a:ext cx="379656" cy="91440"/>
        </a:xfrm>
        <a:custGeom>
          <a:avLst/>
          <a:gdLst/>
          <a:ahLst/>
          <a:cxnLst/>
          <a:rect l="0" t="0" r="0" b="0"/>
          <a:pathLst>
            <a:path>
              <a:moveTo>
                <a:pt x="0" y="45720"/>
              </a:moveTo>
              <a:lnTo>
                <a:pt x="379656" y="45720"/>
              </a:lnTo>
            </a:path>
          </a:pathLst>
        </a:custGeom>
        <a:noFill/>
        <a:ln w="6350" cap="flat" cmpd="sng" algn="ctr">
          <a:solidFill>
            <a:schemeClr val="accent5">
              <a:hueOff val="-3379271"/>
              <a:satOff val="-8710"/>
              <a:lumOff val="-588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4251745" y="2014619"/>
        <a:ext cx="20512" cy="4102"/>
      </dsp:txXfrm>
    </dsp:sp>
    <dsp:sp modelId="{E29999B7-EA0D-4195-803F-1AC5D3BC918B}">
      <dsp:nvSpPr>
        <dsp:cNvPr id="0" name=""/>
        <dsp:cNvSpPr/>
      </dsp:nvSpPr>
      <dsp:spPr>
        <a:xfrm>
          <a:off x="2290250" y="1481554"/>
          <a:ext cx="1783722" cy="1070233"/>
        </a:xfrm>
        <a:prstGeom prst="rect">
          <a:avLst/>
        </a:prstGeom>
        <a:solidFill>
          <a:schemeClr val="accent5">
            <a:hueOff val="-3003797"/>
            <a:satOff val="-7742"/>
            <a:lumOff val="-52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dirty="0"/>
            <a:t>Postavy</a:t>
          </a:r>
        </a:p>
      </dsp:txBody>
      <dsp:txXfrm>
        <a:off x="2290250" y="1481554"/>
        <a:ext cx="1783722" cy="1070233"/>
      </dsp:txXfrm>
    </dsp:sp>
    <dsp:sp modelId="{46DCFCBC-0876-47E0-A8B5-A17989F4D1FD}">
      <dsp:nvSpPr>
        <dsp:cNvPr id="0" name=""/>
        <dsp:cNvSpPr/>
      </dsp:nvSpPr>
      <dsp:spPr>
        <a:xfrm>
          <a:off x="988132" y="2549987"/>
          <a:ext cx="4387958" cy="379656"/>
        </a:xfrm>
        <a:custGeom>
          <a:avLst/>
          <a:gdLst/>
          <a:ahLst/>
          <a:cxnLst/>
          <a:rect l="0" t="0" r="0" b="0"/>
          <a:pathLst>
            <a:path>
              <a:moveTo>
                <a:pt x="4387958" y="0"/>
              </a:moveTo>
              <a:lnTo>
                <a:pt x="4387958" y="206928"/>
              </a:lnTo>
              <a:lnTo>
                <a:pt x="0" y="206928"/>
              </a:lnTo>
              <a:lnTo>
                <a:pt x="0" y="379656"/>
              </a:lnTo>
            </a:path>
          </a:pathLst>
        </a:custGeom>
        <a:noFill/>
        <a:ln w="6350" cap="flat" cmpd="sng" algn="ctr">
          <a:solidFill>
            <a:schemeClr val="accent5">
              <a:hueOff val="-4224089"/>
              <a:satOff val="-10887"/>
              <a:lumOff val="-7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71934" y="2737764"/>
        <a:ext cx="220354" cy="4102"/>
      </dsp:txXfrm>
    </dsp:sp>
    <dsp:sp modelId="{639B3115-F077-46AB-9626-6E1EDCF1D824}">
      <dsp:nvSpPr>
        <dsp:cNvPr id="0" name=""/>
        <dsp:cNvSpPr/>
      </dsp:nvSpPr>
      <dsp:spPr>
        <a:xfrm>
          <a:off x="4484229" y="1481554"/>
          <a:ext cx="1783722" cy="1070233"/>
        </a:xfrm>
        <a:prstGeom prst="rect">
          <a:avLst/>
        </a:prstGeom>
        <a:solidFill>
          <a:schemeClr val="accent5">
            <a:hueOff val="-3754746"/>
            <a:satOff val="-9677"/>
            <a:lumOff val="-65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Děj</a:t>
          </a:r>
          <a:endParaRPr lang="en-US" sz="2800" kern="1200"/>
        </a:p>
      </dsp:txBody>
      <dsp:txXfrm>
        <a:off x="4484229" y="1481554"/>
        <a:ext cx="1783722" cy="1070233"/>
      </dsp:txXfrm>
    </dsp:sp>
    <dsp:sp modelId="{BE0AF333-D172-4EF8-A6C6-727B28561DAF}">
      <dsp:nvSpPr>
        <dsp:cNvPr id="0" name=""/>
        <dsp:cNvSpPr/>
      </dsp:nvSpPr>
      <dsp:spPr>
        <a:xfrm>
          <a:off x="1878194" y="3451441"/>
          <a:ext cx="379656" cy="91440"/>
        </a:xfrm>
        <a:custGeom>
          <a:avLst/>
          <a:gdLst/>
          <a:ahLst/>
          <a:cxnLst/>
          <a:rect l="0" t="0" r="0" b="0"/>
          <a:pathLst>
            <a:path>
              <a:moveTo>
                <a:pt x="0" y="45720"/>
              </a:moveTo>
              <a:lnTo>
                <a:pt x="379656" y="45720"/>
              </a:lnTo>
            </a:path>
          </a:pathLst>
        </a:custGeom>
        <a:noFill/>
        <a:ln w="6350" cap="flat" cmpd="sng" algn="ctr">
          <a:solidFill>
            <a:schemeClr val="accent5">
              <a:hueOff val="-5068907"/>
              <a:satOff val="-13064"/>
              <a:lumOff val="-882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57765" y="3495109"/>
        <a:ext cx="20512" cy="4102"/>
      </dsp:txXfrm>
    </dsp:sp>
    <dsp:sp modelId="{B9A8D5B0-7BFD-4048-8AAA-C05C2B234E3A}">
      <dsp:nvSpPr>
        <dsp:cNvPr id="0" name=""/>
        <dsp:cNvSpPr/>
      </dsp:nvSpPr>
      <dsp:spPr>
        <a:xfrm>
          <a:off x="96271" y="2962044"/>
          <a:ext cx="1783722" cy="1070233"/>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Rozbor díla</a:t>
          </a:r>
          <a:endParaRPr lang="en-US" sz="2800" kern="1200"/>
        </a:p>
      </dsp:txBody>
      <dsp:txXfrm>
        <a:off x="96271" y="2962044"/>
        <a:ext cx="1783722" cy="1070233"/>
      </dsp:txXfrm>
    </dsp:sp>
    <dsp:sp modelId="{365E358B-18E1-4147-952B-9CF1BF0E86F0}">
      <dsp:nvSpPr>
        <dsp:cNvPr id="0" name=""/>
        <dsp:cNvSpPr/>
      </dsp:nvSpPr>
      <dsp:spPr>
        <a:xfrm>
          <a:off x="4072173" y="3451441"/>
          <a:ext cx="379656" cy="91440"/>
        </a:xfrm>
        <a:custGeom>
          <a:avLst/>
          <a:gdLst/>
          <a:ahLst/>
          <a:cxnLst/>
          <a:rect l="0" t="0" r="0" b="0"/>
          <a:pathLst>
            <a:path>
              <a:moveTo>
                <a:pt x="0" y="45720"/>
              </a:moveTo>
              <a:lnTo>
                <a:pt x="379656" y="45720"/>
              </a:lnTo>
            </a:path>
          </a:pathLst>
        </a:custGeom>
        <a:noFill/>
        <a:ln w="6350" cap="flat" cmpd="sng" algn="ctr">
          <a:solidFill>
            <a:schemeClr val="accent5">
              <a:hueOff val="-5913725"/>
              <a:satOff val="-15242"/>
              <a:lumOff val="-1029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51745" y="3495109"/>
        <a:ext cx="20512" cy="4102"/>
      </dsp:txXfrm>
    </dsp:sp>
    <dsp:sp modelId="{F03AF7EB-0271-4EC2-9F95-F2A9F553A31A}">
      <dsp:nvSpPr>
        <dsp:cNvPr id="0" name=""/>
        <dsp:cNvSpPr/>
      </dsp:nvSpPr>
      <dsp:spPr>
        <a:xfrm>
          <a:off x="2290250" y="2962044"/>
          <a:ext cx="1783722" cy="1070233"/>
        </a:xfrm>
        <a:prstGeom prst="rect">
          <a:avLst/>
        </a:prstGeom>
        <a:solidFill>
          <a:schemeClr val="accent5">
            <a:hueOff val="-5256644"/>
            <a:satOff val="-13548"/>
            <a:lumOff val="-91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Ukázka</a:t>
          </a:r>
          <a:endParaRPr lang="en-US" sz="2800" kern="1200"/>
        </a:p>
      </dsp:txBody>
      <dsp:txXfrm>
        <a:off x="2290250" y="2962044"/>
        <a:ext cx="1783722" cy="1070233"/>
      </dsp:txXfrm>
    </dsp:sp>
    <dsp:sp modelId="{5D546208-C7EE-47AB-9821-DCF27935B2F3}">
      <dsp:nvSpPr>
        <dsp:cNvPr id="0" name=""/>
        <dsp:cNvSpPr/>
      </dsp:nvSpPr>
      <dsp:spPr>
        <a:xfrm>
          <a:off x="988132" y="4030477"/>
          <a:ext cx="4387958" cy="379656"/>
        </a:xfrm>
        <a:custGeom>
          <a:avLst/>
          <a:gdLst/>
          <a:ahLst/>
          <a:cxnLst/>
          <a:rect l="0" t="0" r="0" b="0"/>
          <a:pathLst>
            <a:path>
              <a:moveTo>
                <a:pt x="4387958" y="0"/>
              </a:moveTo>
              <a:lnTo>
                <a:pt x="4387958" y="206928"/>
              </a:lnTo>
              <a:lnTo>
                <a:pt x="0" y="206928"/>
              </a:lnTo>
              <a:lnTo>
                <a:pt x="0" y="379656"/>
              </a:lnTo>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71934" y="4218254"/>
        <a:ext cx="220354" cy="4102"/>
      </dsp:txXfrm>
    </dsp:sp>
    <dsp:sp modelId="{1315E35D-95BE-4041-B293-C92125C956F6}">
      <dsp:nvSpPr>
        <dsp:cNvPr id="0" name=""/>
        <dsp:cNvSpPr/>
      </dsp:nvSpPr>
      <dsp:spPr>
        <a:xfrm>
          <a:off x="4484229" y="2962044"/>
          <a:ext cx="1783722" cy="1070233"/>
        </a:xfrm>
        <a:prstGeom prst="rect">
          <a:avLst/>
        </a:prstGeom>
        <a:solidFill>
          <a:schemeClr val="accent5">
            <a:hueOff val="-6007594"/>
            <a:satOff val="-15484"/>
            <a:lumOff val="-104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Vlastní názor</a:t>
          </a:r>
          <a:endParaRPr lang="en-US" sz="2800" kern="1200"/>
        </a:p>
      </dsp:txBody>
      <dsp:txXfrm>
        <a:off x="4484229" y="2962044"/>
        <a:ext cx="1783722" cy="1070233"/>
      </dsp:txXfrm>
    </dsp:sp>
    <dsp:sp modelId="{994FE231-3621-41F6-91A9-8C19DFF5071C}">
      <dsp:nvSpPr>
        <dsp:cNvPr id="0" name=""/>
        <dsp:cNvSpPr/>
      </dsp:nvSpPr>
      <dsp:spPr>
        <a:xfrm>
          <a:off x="96271" y="4442534"/>
          <a:ext cx="1783722" cy="1070233"/>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404" tIns="91746" rIns="87404" bIns="91746" numCol="1" spcCol="1270" anchor="ctr" anchorCtr="0">
          <a:noAutofit/>
        </a:bodyPr>
        <a:lstStyle/>
        <a:p>
          <a:pPr marL="0" lvl="0" indent="0" algn="ctr" defTabSz="1244600">
            <a:lnSpc>
              <a:spcPct val="90000"/>
            </a:lnSpc>
            <a:spcBef>
              <a:spcPct val="0"/>
            </a:spcBef>
            <a:spcAft>
              <a:spcPct val="35000"/>
            </a:spcAft>
            <a:buNone/>
          </a:pPr>
          <a:r>
            <a:rPr lang="cs-CZ" sz="2800" kern="1200"/>
            <a:t>Zdroje</a:t>
          </a:r>
          <a:endParaRPr lang="en-US" sz="2800" kern="1200"/>
        </a:p>
      </dsp:txBody>
      <dsp:txXfrm>
        <a:off x="96271" y="4442534"/>
        <a:ext cx="1783722" cy="1070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0FD9B-836C-4DE2-881B-E61BEEB6501A}">
      <dsp:nvSpPr>
        <dsp:cNvPr id="0" name=""/>
        <dsp:cNvSpPr/>
      </dsp:nvSpPr>
      <dsp:spPr>
        <a:xfrm rot="5490788">
          <a:off x="822411" y="897476"/>
          <a:ext cx="1237003"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066EB9-774A-4C41-8E7C-F21D1502796D}">
      <dsp:nvSpPr>
        <dsp:cNvPr id="0" name=""/>
        <dsp:cNvSpPr/>
      </dsp:nvSpPr>
      <dsp:spPr>
        <a:xfrm>
          <a:off x="1118648" y="100985"/>
          <a:ext cx="1739424" cy="10568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Vypravěč: </a:t>
          </a:r>
          <a:r>
            <a:rPr lang="cs-CZ" sz="1400" kern="1200" dirty="0" err="1"/>
            <a:t>Ich</a:t>
          </a:r>
          <a:r>
            <a:rPr lang="cs-CZ" sz="1400" kern="1200" dirty="0"/>
            <a:t> forma (paní </a:t>
          </a:r>
          <a:r>
            <a:rPr lang="cs-CZ" sz="1400" kern="1200" dirty="0" err="1"/>
            <a:t>sladková</a:t>
          </a:r>
          <a:r>
            <a:rPr lang="cs-CZ" sz="1400" kern="1200" dirty="0"/>
            <a:t>, Hrabalova maminka?)                     </a:t>
          </a:r>
          <a:endParaRPr lang="en-US" sz="1400" kern="1200" dirty="0"/>
        </a:p>
      </dsp:txBody>
      <dsp:txXfrm>
        <a:off x="1149603" y="131940"/>
        <a:ext cx="1677514" cy="994956"/>
      </dsp:txXfrm>
    </dsp:sp>
    <dsp:sp modelId="{061A47DB-45FD-4660-B0EA-3E3C175BB32B}">
      <dsp:nvSpPr>
        <dsp:cNvPr id="0" name=""/>
        <dsp:cNvSpPr/>
      </dsp:nvSpPr>
      <dsp:spPr>
        <a:xfrm rot="5400000">
          <a:off x="759959" y="2186201"/>
          <a:ext cx="1329242"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CD873C7-737D-43AA-A355-48AA447D8D46}">
      <dsp:nvSpPr>
        <dsp:cNvPr id="0" name=""/>
        <dsp:cNvSpPr/>
      </dsp:nvSpPr>
      <dsp:spPr>
        <a:xfrm>
          <a:off x="1065655" y="1337753"/>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Přímá řeč: Francin a Maryška</a:t>
          </a:r>
          <a:endParaRPr lang="en-US" sz="2000" kern="1200" dirty="0"/>
        </a:p>
      </dsp:txBody>
      <dsp:txXfrm>
        <a:off x="1096937" y="1369035"/>
        <a:ext cx="1717517" cy="1005484"/>
      </dsp:txXfrm>
    </dsp:sp>
    <dsp:sp modelId="{81BC2F17-DCDA-461D-8435-6FD1A3FD0789}">
      <dsp:nvSpPr>
        <dsp:cNvPr id="0" name=""/>
        <dsp:cNvSpPr/>
      </dsp:nvSpPr>
      <dsp:spPr>
        <a:xfrm rot="5400000">
          <a:off x="759959" y="3521262"/>
          <a:ext cx="1329242"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FF2481-4E08-4D9F-B4E5-406D9C355870}">
      <dsp:nvSpPr>
        <dsp:cNvPr id="0" name=""/>
        <dsp:cNvSpPr/>
      </dsp:nvSpPr>
      <dsp:spPr>
        <a:xfrm>
          <a:off x="1065655" y="2672814"/>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Dialogy Maryšky a Francina</a:t>
          </a:r>
          <a:endParaRPr lang="en-US" sz="2000" kern="1200" dirty="0"/>
        </a:p>
      </dsp:txBody>
      <dsp:txXfrm>
        <a:off x="1096937" y="2704096"/>
        <a:ext cx="1717517" cy="1005484"/>
      </dsp:txXfrm>
    </dsp:sp>
    <dsp:sp modelId="{896765C3-6267-4127-B7F0-A4EA6C9EC1E3}">
      <dsp:nvSpPr>
        <dsp:cNvPr id="0" name=""/>
        <dsp:cNvSpPr/>
      </dsp:nvSpPr>
      <dsp:spPr>
        <a:xfrm>
          <a:off x="1427490" y="4188792"/>
          <a:ext cx="2361689"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E991A7-C6C3-4A18-81C7-7BD4ED79C593}">
      <dsp:nvSpPr>
        <dsp:cNvPr id="0" name=""/>
        <dsp:cNvSpPr/>
      </dsp:nvSpPr>
      <dsp:spPr>
        <a:xfrm>
          <a:off x="1065655" y="4007875"/>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Nespisovné výrazy: </a:t>
          </a:r>
          <a:r>
            <a:rPr lang="cs-CZ" sz="2000" kern="1200" dirty="0" err="1"/>
            <a:t>tenhleten</a:t>
          </a:r>
          <a:endParaRPr lang="en-US" sz="2000" kern="1200" dirty="0"/>
        </a:p>
      </dsp:txBody>
      <dsp:txXfrm>
        <a:off x="1096937" y="4039157"/>
        <a:ext cx="1717517" cy="1005484"/>
      </dsp:txXfrm>
    </dsp:sp>
    <dsp:sp modelId="{2FE510B1-5AAD-4BC9-B990-F6DB77D83149}">
      <dsp:nvSpPr>
        <dsp:cNvPr id="0" name=""/>
        <dsp:cNvSpPr/>
      </dsp:nvSpPr>
      <dsp:spPr>
        <a:xfrm rot="16205722">
          <a:off x="3130030" y="3522716"/>
          <a:ext cx="1332153"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5274DF-EB6B-4D22-9246-96DF4EAA9ECA}">
      <dsp:nvSpPr>
        <dsp:cNvPr id="0" name=""/>
        <dsp:cNvSpPr/>
      </dsp:nvSpPr>
      <dsp:spPr>
        <a:xfrm>
          <a:off x="3433163" y="4007875"/>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Sousloví: jablonecká bižuterie</a:t>
          </a:r>
          <a:endParaRPr lang="en-US" sz="2000" kern="1200" dirty="0"/>
        </a:p>
      </dsp:txBody>
      <dsp:txXfrm>
        <a:off x="3464445" y="4039157"/>
        <a:ext cx="1717517" cy="1005484"/>
      </dsp:txXfrm>
    </dsp:sp>
    <dsp:sp modelId="{F19D590A-58A4-469F-88C0-DD29B583968C}">
      <dsp:nvSpPr>
        <dsp:cNvPr id="0" name=""/>
        <dsp:cNvSpPr/>
      </dsp:nvSpPr>
      <dsp:spPr>
        <a:xfrm rot="16186741">
          <a:off x="3130025" y="2186201"/>
          <a:ext cx="1329252"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A755FB-0CE4-49C8-8BA2-2B60C750AF8B}">
      <dsp:nvSpPr>
        <dsp:cNvPr id="0" name=""/>
        <dsp:cNvSpPr/>
      </dsp:nvSpPr>
      <dsp:spPr>
        <a:xfrm>
          <a:off x="3438290" y="2672814"/>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Řečnické otázky</a:t>
          </a:r>
        </a:p>
      </dsp:txBody>
      <dsp:txXfrm>
        <a:off x="3469572" y="2704096"/>
        <a:ext cx="1717517" cy="1005484"/>
      </dsp:txXfrm>
    </dsp:sp>
    <dsp:sp modelId="{95A44DF5-C4EB-4D86-8F16-1755B01DAF6A}">
      <dsp:nvSpPr>
        <dsp:cNvPr id="0" name=""/>
        <dsp:cNvSpPr/>
      </dsp:nvSpPr>
      <dsp:spPr>
        <a:xfrm rot="16200000">
          <a:off x="3127467" y="851140"/>
          <a:ext cx="1329242"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56D2A2-52AF-4C5E-9065-570747740CB5}">
      <dsp:nvSpPr>
        <dsp:cNvPr id="0" name=""/>
        <dsp:cNvSpPr/>
      </dsp:nvSpPr>
      <dsp:spPr>
        <a:xfrm>
          <a:off x="3433163" y="1337753"/>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Knižní výrazy: pravil</a:t>
          </a:r>
          <a:endParaRPr lang="en-US" sz="2000" kern="1200" dirty="0"/>
        </a:p>
      </dsp:txBody>
      <dsp:txXfrm>
        <a:off x="3464445" y="1369035"/>
        <a:ext cx="1717517" cy="1005484"/>
      </dsp:txXfrm>
    </dsp:sp>
    <dsp:sp modelId="{30BA78BC-2A2D-4CC3-93D7-CC67C9B29740}">
      <dsp:nvSpPr>
        <dsp:cNvPr id="0" name=""/>
        <dsp:cNvSpPr/>
      </dsp:nvSpPr>
      <dsp:spPr>
        <a:xfrm>
          <a:off x="3794998" y="183610"/>
          <a:ext cx="2361689"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7F2D99-6D50-4249-BC4F-74593CCA8F45}">
      <dsp:nvSpPr>
        <dsp:cNvPr id="0" name=""/>
        <dsp:cNvSpPr/>
      </dsp:nvSpPr>
      <dsp:spPr>
        <a:xfrm>
          <a:off x="3433163" y="2692"/>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Dlouhá přetížená souvětí</a:t>
          </a:r>
        </a:p>
      </dsp:txBody>
      <dsp:txXfrm>
        <a:off x="3464445" y="33974"/>
        <a:ext cx="1717517" cy="1005484"/>
      </dsp:txXfrm>
    </dsp:sp>
    <dsp:sp modelId="{432FC466-9A37-4519-BD75-59EF4CA20614}">
      <dsp:nvSpPr>
        <dsp:cNvPr id="0" name=""/>
        <dsp:cNvSpPr/>
      </dsp:nvSpPr>
      <dsp:spPr>
        <a:xfrm rot="5400000">
          <a:off x="5490858" y="855257"/>
          <a:ext cx="1337477"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BCF18F-CA56-43EC-9AAB-03B5D701D5B9}">
      <dsp:nvSpPr>
        <dsp:cNvPr id="0" name=""/>
        <dsp:cNvSpPr/>
      </dsp:nvSpPr>
      <dsp:spPr>
        <a:xfrm>
          <a:off x="5800671" y="2692"/>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Epizeuxis   </a:t>
          </a:r>
          <a:endParaRPr lang="en-US" sz="2000" kern="1200" dirty="0"/>
        </a:p>
      </dsp:txBody>
      <dsp:txXfrm>
        <a:off x="5831953" y="33974"/>
        <a:ext cx="1717517" cy="1005484"/>
      </dsp:txXfrm>
    </dsp:sp>
    <dsp:sp modelId="{434671E4-1AC6-4D40-80A8-4BBA3130467D}">
      <dsp:nvSpPr>
        <dsp:cNvPr id="0" name=""/>
        <dsp:cNvSpPr/>
      </dsp:nvSpPr>
      <dsp:spPr>
        <a:xfrm rot="5400000">
          <a:off x="5499092" y="2190318"/>
          <a:ext cx="1321007"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427C92E-DBE0-48E6-89BB-8EB47FFD89FD}">
      <dsp:nvSpPr>
        <dsp:cNvPr id="0" name=""/>
        <dsp:cNvSpPr/>
      </dsp:nvSpPr>
      <dsp:spPr>
        <a:xfrm>
          <a:off x="5800671" y="1345988"/>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Oslovení </a:t>
          </a:r>
          <a:endParaRPr lang="en-US" sz="2000" kern="1200" dirty="0"/>
        </a:p>
      </dsp:txBody>
      <dsp:txXfrm>
        <a:off x="5831953" y="1377270"/>
        <a:ext cx="1717517" cy="1005484"/>
      </dsp:txXfrm>
    </dsp:sp>
    <dsp:sp modelId="{159C9DA5-BA5B-4A07-AC09-031B08B0CFF7}">
      <dsp:nvSpPr>
        <dsp:cNvPr id="0" name=""/>
        <dsp:cNvSpPr/>
      </dsp:nvSpPr>
      <dsp:spPr>
        <a:xfrm rot="5400000">
          <a:off x="5494975" y="3521262"/>
          <a:ext cx="1329242"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863264-0791-4ADB-B6A9-02B553CE9411}">
      <dsp:nvSpPr>
        <dsp:cNvPr id="0" name=""/>
        <dsp:cNvSpPr/>
      </dsp:nvSpPr>
      <dsp:spPr>
        <a:xfrm>
          <a:off x="5800671" y="2672814"/>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Slovácké nářečí</a:t>
          </a:r>
          <a:endParaRPr lang="en-US" sz="2000" kern="1200" dirty="0"/>
        </a:p>
      </dsp:txBody>
      <dsp:txXfrm>
        <a:off x="5831953" y="2704096"/>
        <a:ext cx="1717517" cy="1005484"/>
      </dsp:txXfrm>
    </dsp:sp>
    <dsp:sp modelId="{541B8D5C-6CF2-46FA-BF38-618E49439A2D}">
      <dsp:nvSpPr>
        <dsp:cNvPr id="0" name=""/>
        <dsp:cNvSpPr/>
      </dsp:nvSpPr>
      <dsp:spPr>
        <a:xfrm>
          <a:off x="6162505" y="4188792"/>
          <a:ext cx="2361689" cy="16020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4EAB60-8CF9-43B6-88DC-88C265351954}">
      <dsp:nvSpPr>
        <dsp:cNvPr id="0" name=""/>
        <dsp:cNvSpPr/>
      </dsp:nvSpPr>
      <dsp:spPr>
        <a:xfrm>
          <a:off x="5800671" y="4007875"/>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Zvláštní vypravování</a:t>
          </a:r>
          <a:endParaRPr lang="en-US" sz="2000" kern="1200" dirty="0"/>
        </a:p>
      </dsp:txBody>
      <dsp:txXfrm>
        <a:off x="5831953" y="4039157"/>
        <a:ext cx="1717517" cy="1005484"/>
      </dsp:txXfrm>
    </dsp:sp>
    <dsp:sp modelId="{05FD0E4D-2B66-44D6-9059-3CBD7D2308CE}">
      <dsp:nvSpPr>
        <dsp:cNvPr id="0" name=""/>
        <dsp:cNvSpPr/>
      </dsp:nvSpPr>
      <dsp:spPr>
        <a:xfrm>
          <a:off x="8168179" y="4007875"/>
          <a:ext cx="1780081" cy="1068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Hyperbola</a:t>
          </a:r>
          <a:endParaRPr lang="en-US" sz="2000" kern="1200" dirty="0"/>
        </a:p>
      </dsp:txBody>
      <dsp:txXfrm>
        <a:off x="8199461" y="4039157"/>
        <a:ext cx="1717517" cy="10054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AFCA6F-ECE8-4684-9D2C-6A1347256CF7}">
      <dsp:nvSpPr>
        <dsp:cNvPr id="0" name=""/>
        <dsp:cNvSpPr/>
      </dsp:nvSpPr>
      <dsp:spPr>
        <a:xfrm>
          <a:off x="0" y="846030"/>
          <a:ext cx="6900512" cy="9576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0C0950-EB56-4A22-AB91-DA85FA63CD8C}">
      <dsp:nvSpPr>
        <dsp:cNvPr id="0" name=""/>
        <dsp:cNvSpPr/>
      </dsp:nvSpPr>
      <dsp:spPr>
        <a:xfrm>
          <a:off x="345025" y="285150"/>
          <a:ext cx="4830358" cy="11217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689100">
            <a:lnSpc>
              <a:spcPct val="90000"/>
            </a:lnSpc>
            <a:spcBef>
              <a:spcPct val="0"/>
            </a:spcBef>
            <a:spcAft>
              <a:spcPct val="35000"/>
            </a:spcAft>
            <a:buNone/>
          </a:pPr>
          <a:r>
            <a:rPr lang="cs-CZ" sz="3800" kern="1200"/>
            <a:t>Chronologicky </a:t>
          </a:r>
          <a:endParaRPr lang="en-US" sz="3800" kern="1200"/>
        </a:p>
      </dsp:txBody>
      <dsp:txXfrm>
        <a:off x="399785" y="339910"/>
        <a:ext cx="4720838" cy="1012240"/>
      </dsp:txXfrm>
    </dsp:sp>
    <dsp:sp modelId="{5763EA40-DB47-4F23-B44A-F76C03A155D8}">
      <dsp:nvSpPr>
        <dsp:cNvPr id="0" name=""/>
        <dsp:cNvSpPr/>
      </dsp:nvSpPr>
      <dsp:spPr>
        <a:xfrm>
          <a:off x="0" y="2569710"/>
          <a:ext cx="6900512" cy="9576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BE6666-EF19-4258-AE66-497550552B1B}">
      <dsp:nvSpPr>
        <dsp:cNvPr id="0" name=""/>
        <dsp:cNvSpPr/>
      </dsp:nvSpPr>
      <dsp:spPr>
        <a:xfrm>
          <a:off x="345025" y="2008830"/>
          <a:ext cx="4830358" cy="11217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689100">
            <a:lnSpc>
              <a:spcPct val="90000"/>
            </a:lnSpc>
            <a:spcBef>
              <a:spcPct val="0"/>
            </a:spcBef>
            <a:spcAft>
              <a:spcPct val="35000"/>
            </a:spcAft>
            <a:buNone/>
          </a:pPr>
          <a:r>
            <a:rPr lang="cs-CZ" sz="3800" kern="1200" dirty="0"/>
            <a:t>Rozděleno na kapitoly</a:t>
          </a:r>
        </a:p>
      </dsp:txBody>
      <dsp:txXfrm>
        <a:off x="399785" y="2063590"/>
        <a:ext cx="4720838" cy="1012240"/>
      </dsp:txXfrm>
    </dsp:sp>
    <dsp:sp modelId="{D953717F-18EE-4515-BB84-5EBAD27AE47E}">
      <dsp:nvSpPr>
        <dsp:cNvPr id="0" name=""/>
        <dsp:cNvSpPr/>
      </dsp:nvSpPr>
      <dsp:spPr>
        <a:xfrm>
          <a:off x="0" y="4293390"/>
          <a:ext cx="6900512" cy="9576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9EA66F-BD34-4664-AD2F-29AB28E6F7C4}">
      <dsp:nvSpPr>
        <dsp:cNvPr id="0" name=""/>
        <dsp:cNvSpPr/>
      </dsp:nvSpPr>
      <dsp:spPr>
        <a:xfrm>
          <a:off x="345025" y="3732510"/>
          <a:ext cx="4830358" cy="11217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689100">
            <a:lnSpc>
              <a:spcPct val="90000"/>
            </a:lnSpc>
            <a:spcBef>
              <a:spcPct val="0"/>
            </a:spcBef>
            <a:spcAft>
              <a:spcPct val="35000"/>
            </a:spcAft>
            <a:buNone/>
          </a:pPr>
          <a:r>
            <a:rPr lang="cs-CZ" sz="3800" kern="1200" dirty="0"/>
            <a:t>Retrospektivní prvky</a:t>
          </a:r>
        </a:p>
      </dsp:txBody>
      <dsp:txXfrm>
        <a:off x="399785" y="3787270"/>
        <a:ext cx="4720838" cy="1012240"/>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E720F7-D06C-8F02-EA2A-5B2A51DB9BA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C4EF3C7-5389-1D9B-EA1C-5BED385CDF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0BF8D45-EF6D-73EA-5D4E-8CC0DCF92494}"/>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4EC177AF-6EF1-48E5-8290-C613661F6E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EBB7FA-6421-0CD8-C79C-92C51CF5AE9B}"/>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2811386829"/>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324E69-39F4-3261-D9CC-A580816CE4D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782A875-929B-D8EE-7B4E-96BF8B5B32D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A336D13-B26C-7608-682A-DC05F671A161}"/>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181421FB-85CD-8740-9104-19FFB268A3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8811CC3-B054-8462-42C8-815FC8F309B5}"/>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380735681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E73ACAB-4395-36F4-E171-0D5A9278AC9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F5C0246-4955-8205-3793-3BF2A5675AD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E586645-B21B-F139-0D82-B0E63B99A55F}"/>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22210FA5-5873-A15D-D0BC-1B9C27D585A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4BC97EB-87AB-6C96-25A9-B5FCBDB32BD0}"/>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3905961642"/>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26767A-9B92-B8AA-6FE2-CCABA4BC335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132B66B-89D6-51E0-A317-CC1F5B3751F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C8CB385-0E05-41E4-422D-C6C30B000B96}"/>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E13EADEC-74DF-740D-EDCF-2E4D9B2B4E0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40BE7C2-B82B-0550-5DF5-F214C7DBF3E3}"/>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143145134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08776B-7FB8-8EC1-D446-A5278AEE02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299CC8D-1161-C18D-3566-9D6619F43B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9705A3D-23D9-6959-17D1-970EE10460A2}"/>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780C1556-33FA-3FB0-AE7D-F6E3DE96635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9C26819-93DE-6DDD-89CA-7876ECAB8741}"/>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422184276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D34895-7562-BF1C-DE29-4A7E6F325D4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7694830-F35E-D178-E760-2B4C26F1401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87B77B1-F85D-2286-597B-A5EDB403810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98A6C2-8573-4BC5-4B10-23156AD5B0D0}"/>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6" name="Zástupný symbol pro zápatí 5">
            <a:extLst>
              <a:ext uri="{FF2B5EF4-FFF2-40B4-BE49-F238E27FC236}">
                <a16:creationId xmlns:a16="http://schemas.microsoft.com/office/drawing/2014/main" id="{9C75E2B1-065D-5CA1-6ECB-3B63A2DDA0A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E09C643-B545-4A82-5488-7D756A7A9E4D}"/>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133026380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6A24C4-38B0-7204-0078-EF99608514A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F06F668-DF67-0B94-19C8-ED6FFD789C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06CA937-016F-B29C-E033-803D28723D4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4A6391E-0678-7E6E-C16C-4183E05828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4F93113-8142-DA5C-CA3D-6CEBD116519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3B4CFE7-23D7-D27A-42C1-B8D9CF906329}"/>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8" name="Zástupný symbol pro zápatí 7">
            <a:extLst>
              <a:ext uri="{FF2B5EF4-FFF2-40B4-BE49-F238E27FC236}">
                <a16:creationId xmlns:a16="http://schemas.microsoft.com/office/drawing/2014/main" id="{509B89A8-E55B-50CA-4695-96C874A05CF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B9D9956-3BAE-391C-AEC1-B37C9A9E9E41}"/>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4104107557"/>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8208B8-6AFE-AF27-F662-889A17EF5F8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D936290-E78C-1B95-1F4D-BC1CB46491AF}"/>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4" name="Zástupný symbol pro zápatí 3">
            <a:extLst>
              <a:ext uri="{FF2B5EF4-FFF2-40B4-BE49-F238E27FC236}">
                <a16:creationId xmlns:a16="http://schemas.microsoft.com/office/drawing/2014/main" id="{861EC0F2-7B49-6B08-910D-971134AE769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24734F4-3747-446B-7098-24518AD2A44B}"/>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371355690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9B8A6E9-77D4-E142-6BA1-9A32652186BA}"/>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3" name="Zástupný symbol pro zápatí 2">
            <a:extLst>
              <a:ext uri="{FF2B5EF4-FFF2-40B4-BE49-F238E27FC236}">
                <a16:creationId xmlns:a16="http://schemas.microsoft.com/office/drawing/2014/main" id="{8EBE15E6-1C05-0259-362D-881EC256BDC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7D77021-00F3-707A-4484-03F840A397D3}"/>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1418403997"/>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6B389-AAF4-EF90-608B-2652BC3F8CE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E9DB69A-6E48-9EF6-759F-21AAF0F233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D671FEC7-A05A-EC5B-5913-F7CAD83B14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B91187B-CCDF-DF9D-0659-996CC46FC1DE}"/>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6" name="Zástupný symbol pro zápatí 5">
            <a:extLst>
              <a:ext uri="{FF2B5EF4-FFF2-40B4-BE49-F238E27FC236}">
                <a16:creationId xmlns:a16="http://schemas.microsoft.com/office/drawing/2014/main" id="{9AB3EEF6-7BB9-95D1-116B-060ABB01A78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1C4A151-4FC4-6359-E813-23AE7D68E405}"/>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89310038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082768-E0E1-B8D2-9A82-6B4F34A6A12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9F45654-36E1-C461-8C2E-7F0D72146C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82BFFF6-BFC6-D008-298B-C4EEC9A5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D1916E5-8E8B-1C9C-A489-43841DFCB5A0}"/>
              </a:ext>
            </a:extLst>
          </p:cNvPr>
          <p:cNvSpPr>
            <a:spLocks noGrp="1"/>
          </p:cNvSpPr>
          <p:nvPr>
            <p:ph type="dt" sz="half" idx="10"/>
          </p:nvPr>
        </p:nvSpPr>
        <p:spPr/>
        <p:txBody>
          <a:bodyPr/>
          <a:lstStyle/>
          <a:p>
            <a:fld id="{FEE0019C-EF0C-4260-884F-EC73A3D56D07}" type="datetimeFigureOut">
              <a:rPr lang="cs-CZ" smtClean="0"/>
              <a:t>15.01.2024</a:t>
            </a:fld>
            <a:endParaRPr lang="cs-CZ"/>
          </a:p>
        </p:txBody>
      </p:sp>
      <p:sp>
        <p:nvSpPr>
          <p:cNvPr id="6" name="Zástupný symbol pro zápatí 5">
            <a:extLst>
              <a:ext uri="{FF2B5EF4-FFF2-40B4-BE49-F238E27FC236}">
                <a16:creationId xmlns:a16="http://schemas.microsoft.com/office/drawing/2014/main" id="{E1BE948B-5C0E-FCFA-91C3-37295E9A86E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CD4AF05-043D-C32F-6861-0140BB6FEF7C}"/>
              </a:ext>
            </a:extLst>
          </p:cNvPr>
          <p:cNvSpPr>
            <a:spLocks noGrp="1"/>
          </p:cNvSpPr>
          <p:nvPr>
            <p:ph type="sldNum" sz="quarter" idx="12"/>
          </p:nvPr>
        </p:nvSpPr>
        <p:spPr/>
        <p:txBody>
          <a:bodyPr/>
          <a:lstStyle/>
          <a:p>
            <a:fld id="{AFBAC1B6-8261-4DA4-B5F1-6AA149C77D4F}" type="slidenum">
              <a:rPr lang="cs-CZ" smtClean="0"/>
              <a:t>‹#›</a:t>
            </a:fld>
            <a:endParaRPr lang="cs-CZ"/>
          </a:p>
        </p:txBody>
      </p:sp>
    </p:spTree>
    <p:extLst>
      <p:ext uri="{BB962C8B-B14F-4D97-AF65-F5344CB8AC3E}">
        <p14:creationId xmlns:p14="http://schemas.microsoft.com/office/powerpoint/2010/main" val="153609066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303D215-723A-4BA7-C3EE-52DCC27433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D88F378-AE47-6274-5562-8362953373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780F294-0FE6-E40B-9D57-18D156F71A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E0019C-EF0C-4260-884F-EC73A3D56D07}" type="datetimeFigureOut">
              <a:rPr lang="cs-CZ" smtClean="0"/>
              <a:t>15.01.2024</a:t>
            </a:fld>
            <a:endParaRPr lang="cs-CZ"/>
          </a:p>
        </p:txBody>
      </p:sp>
      <p:sp>
        <p:nvSpPr>
          <p:cNvPr id="5" name="Zástupný symbol pro zápatí 4">
            <a:extLst>
              <a:ext uri="{FF2B5EF4-FFF2-40B4-BE49-F238E27FC236}">
                <a16:creationId xmlns:a16="http://schemas.microsoft.com/office/drawing/2014/main" id="{C90327B0-8FB1-1BC3-F05E-926914E6AA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6A012D7-A1A9-D5C2-676C-81B0994826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AC1B6-8261-4DA4-B5F1-6AA149C77D4F}" type="slidenum">
              <a:rPr lang="cs-CZ" smtClean="0"/>
              <a:t>‹#›</a:t>
            </a:fld>
            <a:endParaRPr lang="cs-CZ"/>
          </a:p>
        </p:txBody>
      </p:sp>
    </p:spTree>
    <p:extLst>
      <p:ext uri="{BB962C8B-B14F-4D97-AF65-F5344CB8AC3E}">
        <p14:creationId xmlns:p14="http://schemas.microsoft.com/office/powerpoint/2010/main" val="94267733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m_kUZaRpck8" TargetMode="External"/><Relationship Id="rId2" Type="http://schemas.openxmlformats.org/officeDocument/2006/relationships/hyperlink" Target="https://rozbor-dila.cz/postrizin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A3F822B-EF8F-3C06-62D1-5940B10AC6C1}"/>
              </a:ext>
            </a:extLst>
          </p:cNvPr>
          <p:cNvSpPr>
            <a:spLocks noGrp="1"/>
          </p:cNvSpPr>
          <p:nvPr>
            <p:ph type="ctrTitle"/>
          </p:nvPr>
        </p:nvSpPr>
        <p:spPr>
          <a:xfrm>
            <a:off x="838200" y="451381"/>
            <a:ext cx="10512552" cy="4066540"/>
          </a:xfrm>
        </p:spPr>
        <p:txBody>
          <a:bodyPr anchor="b">
            <a:normAutofit/>
          </a:bodyPr>
          <a:lstStyle/>
          <a:p>
            <a:pPr algn="l"/>
            <a:r>
              <a:rPr lang="cs-CZ" sz="6600" dirty="0"/>
              <a:t>Postřižiny</a:t>
            </a:r>
            <a:br>
              <a:rPr lang="cs-CZ" sz="6600" dirty="0"/>
            </a:br>
            <a:r>
              <a:rPr lang="cs-CZ" sz="6600" dirty="0"/>
              <a:t>Bohumil Hrabal</a:t>
            </a:r>
          </a:p>
        </p:txBody>
      </p:sp>
      <p:sp>
        <p:nvSpPr>
          <p:cNvPr id="3" name="Podnadpis 2">
            <a:extLst>
              <a:ext uri="{FF2B5EF4-FFF2-40B4-BE49-F238E27FC236}">
                <a16:creationId xmlns:a16="http://schemas.microsoft.com/office/drawing/2014/main" id="{4C0A84BC-98ED-90BA-BA3D-728272DC5D44}"/>
              </a:ext>
            </a:extLst>
          </p:cNvPr>
          <p:cNvSpPr>
            <a:spLocks noGrp="1"/>
          </p:cNvSpPr>
          <p:nvPr>
            <p:ph type="subTitle" idx="1"/>
          </p:nvPr>
        </p:nvSpPr>
        <p:spPr>
          <a:xfrm>
            <a:off x="838199" y="4983276"/>
            <a:ext cx="10512552" cy="1126680"/>
          </a:xfrm>
        </p:spPr>
        <p:txBody>
          <a:bodyPr>
            <a:normAutofit/>
          </a:bodyPr>
          <a:lstStyle/>
          <a:p>
            <a:pPr algn="l"/>
            <a:r>
              <a:rPr lang="cs-CZ"/>
              <a:t>Janáček Daniel 8.O</a:t>
            </a:r>
          </a:p>
        </p:txBody>
      </p:sp>
      <p:sp>
        <p:nvSpPr>
          <p:cNvPr id="41"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18595"/>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36819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C3C1E44-1C0F-B0A5-8C30-F9499616E758}"/>
              </a:ext>
            </a:extLst>
          </p:cNvPr>
          <p:cNvSpPr>
            <a:spLocks noGrp="1"/>
          </p:cNvSpPr>
          <p:nvPr>
            <p:ph type="title"/>
          </p:nvPr>
        </p:nvSpPr>
        <p:spPr>
          <a:xfrm>
            <a:off x="841248" y="334644"/>
            <a:ext cx="10509504" cy="1076914"/>
          </a:xfrm>
        </p:spPr>
        <p:txBody>
          <a:bodyPr anchor="ctr">
            <a:normAutofit/>
          </a:bodyPr>
          <a:lstStyle/>
          <a:p>
            <a:r>
              <a:rPr lang="cs-CZ" sz="4000"/>
              <a:t>Vrstva jazykově stylistická </a:t>
            </a:r>
          </a:p>
        </p:txBody>
      </p:sp>
      <p:sp>
        <p:nvSpPr>
          <p:cNvPr id="26" name="Rectangle 25">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Zástupný obsah 2">
            <a:extLst>
              <a:ext uri="{FF2B5EF4-FFF2-40B4-BE49-F238E27FC236}">
                <a16:creationId xmlns:a16="http://schemas.microsoft.com/office/drawing/2014/main" id="{184AD157-0820-8639-CF97-AD93E5749E78}"/>
              </a:ext>
            </a:extLst>
          </p:cNvPr>
          <p:cNvGraphicFramePr>
            <a:graphicFrameLocks noGrp="1"/>
          </p:cNvGraphicFramePr>
          <p:nvPr>
            <p:ph idx="1"/>
            <p:extLst>
              <p:ext uri="{D42A27DB-BD31-4B8C-83A1-F6EECF244321}">
                <p14:modId xmlns:p14="http://schemas.microsoft.com/office/powerpoint/2010/main" val="3662288872"/>
              </p:ext>
            </p:extLst>
          </p:nvPr>
        </p:nvGraphicFramePr>
        <p:xfrm>
          <a:off x="330741" y="1194167"/>
          <a:ext cx="11013916" cy="5078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029492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0" name="Rectangle 19">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4A41CB4-E7D8-648B-ACB7-F3FD8FF53291}"/>
              </a:ext>
            </a:extLst>
          </p:cNvPr>
          <p:cNvSpPr>
            <a:spLocks noGrp="1"/>
          </p:cNvSpPr>
          <p:nvPr>
            <p:ph type="title"/>
          </p:nvPr>
        </p:nvSpPr>
        <p:spPr>
          <a:xfrm>
            <a:off x="1043631" y="809898"/>
            <a:ext cx="9942716" cy="1554480"/>
          </a:xfrm>
        </p:spPr>
        <p:txBody>
          <a:bodyPr anchor="ctr">
            <a:normAutofit/>
          </a:bodyPr>
          <a:lstStyle/>
          <a:p>
            <a:r>
              <a:rPr lang="cs-CZ" sz="4800"/>
              <a:t>Ukázka:</a:t>
            </a:r>
          </a:p>
        </p:txBody>
      </p:sp>
      <p:sp>
        <p:nvSpPr>
          <p:cNvPr id="3" name="Zástupný obsah 2">
            <a:extLst>
              <a:ext uri="{FF2B5EF4-FFF2-40B4-BE49-F238E27FC236}">
                <a16:creationId xmlns:a16="http://schemas.microsoft.com/office/drawing/2014/main" id="{9D9E2C04-C177-FDF9-AC76-B2C745C1395C}"/>
              </a:ext>
            </a:extLst>
          </p:cNvPr>
          <p:cNvSpPr>
            <a:spLocks noGrp="1"/>
          </p:cNvSpPr>
          <p:nvPr>
            <p:ph idx="1"/>
          </p:nvPr>
        </p:nvSpPr>
        <p:spPr>
          <a:xfrm>
            <a:off x="907912" y="1890057"/>
            <a:ext cx="10078435" cy="4252123"/>
          </a:xfrm>
        </p:spPr>
        <p:txBody>
          <a:bodyPr anchor="ctr">
            <a:noAutofit/>
          </a:bodyPr>
          <a:lstStyle/>
          <a:p>
            <a:pPr marL="0" indent="0">
              <a:buNone/>
            </a:pPr>
            <a:r>
              <a:rPr lang="cs-CZ" sz="2300" dirty="0"/>
              <a:t>Můj portrét jsou ale také čtyři prasata, pivovarská prasata, krmená mlátem a bramborami, a v létě, když zrály řípy, chodila jsem na chrást a ten chrást posekala a nalila na něj kvásek a staré pivo a prasata spala dvacet hodin a přirůstala denně až o jeden kilogram, to mne ta moje prasátka slyšela, jak jdu dojit kozy, a už řvala radostí, protože nevěděla, že dvě z nich prodám na šunky a dvě nechám porazit na domácí zabíjačku. Jak jsem dojila kozy, tak prasátka křičela nadšením, protože věděla, že všechno mléko, co nadojím, rovnou jim vyleju. Pan Cicvárek se jen podíval na prasata, hned řekl, kolik ta prasata váží, a vždycky to bylo tak, pak ta dvě prasátka bral do náruče a hodil je do takového </a:t>
            </a:r>
            <a:r>
              <a:rPr lang="cs-CZ" sz="2300" dirty="0" err="1"/>
              <a:t>rakošánku</a:t>
            </a:r>
            <a:r>
              <a:rPr lang="cs-CZ" sz="2300" dirty="0"/>
              <a:t>, řeznické bryčky, zatáhl nad nimi síť a řekl: „</a:t>
            </a:r>
            <a:r>
              <a:rPr lang="cs-CZ" sz="2300" dirty="0" err="1"/>
              <a:t>Bránějí</a:t>
            </a:r>
            <a:r>
              <a:rPr lang="cs-CZ" sz="2300" dirty="0"/>
              <a:t> se ty potvůrky jako moje stará, když jsem jí zamlada dával první hubičku!</a:t>
            </a:r>
          </a:p>
          <a:p>
            <a:pPr marL="0" indent="0">
              <a:buNone/>
            </a:pPr>
            <a:r>
              <a:rPr lang="cs-CZ" sz="2300" dirty="0"/>
              <a:t>“ Řekla jsem prasátkům na rozloučenou: „</a:t>
            </a:r>
            <a:r>
              <a:rPr lang="cs-CZ" sz="2300" dirty="0" err="1"/>
              <a:t>Papapááá</a:t>
            </a:r>
            <a:r>
              <a:rPr lang="cs-CZ" sz="2300" dirty="0"/>
              <a:t>, prasátka moje, budou z vás krásné šunky!“ </a:t>
            </a:r>
          </a:p>
        </p:txBody>
      </p:sp>
      <p:cxnSp>
        <p:nvCxnSpPr>
          <p:cNvPr id="26" name="Straight Connector 25">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370814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D7550A8-AD39-D3AE-DCEA-FB68622D1044}"/>
              </a:ext>
            </a:extLst>
          </p:cNvPr>
          <p:cNvSpPr>
            <a:spLocks noGrp="1"/>
          </p:cNvSpPr>
          <p:nvPr>
            <p:ph type="title"/>
          </p:nvPr>
        </p:nvSpPr>
        <p:spPr>
          <a:xfrm>
            <a:off x="838200" y="365125"/>
            <a:ext cx="10515600" cy="1325563"/>
          </a:xfrm>
        </p:spPr>
        <p:txBody>
          <a:bodyPr>
            <a:normAutofit/>
          </a:bodyPr>
          <a:lstStyle/>
          <a:p>
            <a:r>
              <a:rPr lang="cs-CZ" sz="5400"/>
              <a:t>Vrstva tematická:</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3EBE018C-8AD3-A169-C167-B61EDBB3A057}"/>
              </a:ext>
            </a:extLst>
          </p:cNvPr>
          <p:cNvSpPr>
            <a:spLocks noGrp="1"/>
          </p:cNvSpPr>
          <p:nvPr>
            <p:ph idx="1"/>
          </p:nvPr>
        </p:nvSpPr>
        <p:spPr>
          <a:xfrm>
            <a:off x="838200" y="1929384"/>
            <a:ext cx="10515600" cy="4251960"/>
          </a:xfrm>
        </p:spPr>
        <p:txBody>
          <a:bodyPr>
            <a:normAutofit/>
          </a:bodyPr>
          <a:lstStyle/>
          <a:p>
            <a:pPr marL="0" indent="0">
              <a:buNone/>
            </a:pPr>
            <a:r>
              <a:rPr lang="cs-CZ" sz="2400" dirty="0">
                <a:ea typeface="Times New Roman" panose="02020603050405020304" pitchFamily="18" charset="0"/>
                <a:cs typeface="Times New Roman" panose="02020603050405020304" pitchFamily="18" charset="0"/>
              </a:rPr>
              <a:t>Autorovy vzpomínky na dětství</a:t>
            </a:r>
          </a:p>
          <a:p>
            <a:pPr marL="0" indent="0">
              <a:buNone/>
            </a:pPr>
            <a:r>
              <a:rPr lang="cs-CZ" sz="2400" dirty="0">
                <a:ea typeface="Times New Roman" panose="02020603050405020304" pitchFamily="18" charset="0"/>
                <a:cs typeface="Times New Roman" panose="02020603050405020304" pitchFamily="18" charset="0"/>
              </a:rPr>
              <a:t>Hlavní hrdinové by měli být rodiče Bohumila Hrabala</a:t>
            </a:r>
          </a:p>
          <a:p>
            <a:pPr marL="0" indent="0">
              <a:buNone/>
            </a:pPr>
            <a:r>
              <a:rPr lang="cs-CZ" sz="2400" dirty="0">
                <a:ea typeface="Times New Roman" panose="02020603050405020304" pitchFamily="18" charset="0"/>
                <a:cs typeface="Times New Roman" panose="02020603050405020304" pitchFamily="18" charset="0"/>
              </a:rPr>
              <a:t>Směšná kritika maloměstečka za první republiky</a:t>
            </a:r>
          </a:p>
          <a:p>
            <a:pPr marL="0" indent="0">
              <a:buNone/>
            </a:pPr>
            <a:r>
              <a:rPr lang="cs-CZ" sz="2400" dirty="0">
                <a:ea typeface="Times New Roman" panose="02020603050405020304" pitchFamily="18" charset="0"/>
                <a:cs typeface="Times New Roman" panose="02020603050405020304" pitchFamily="18" charset="0"/>
              </a:rPr>
              <a:t>Obdiv života</a:t>
            </a:r>
          </a:p>
          <a:p>
            <a:pPr marL="0" indent="0">
              <a:buNone/>
            </a:pPr>
            <a:r>
              <a:rPr lang="cs-CZ" sz="2400" dirty="0">
                <a:ea typeface="Times New Roman" panose="02020603050405020304" pitchFamily="18" charset="0"/>
                <a:cs typeface="Times New Roman" panose="02020603050405020304" pitchFamily="18" charset="0"/>
              </a:rPr>
              <a:t>Citový vztah člověka k lidstvu</a:t>
            </a:r>
          </a:p>
          <a:p>
            <a:pPr marL="0" indent="0">
              <a:buNone/>
            </a:pPr>
            <a:r>
              <a:rPr lang="cs-CZ" sz="2400" dirty="0">
                <a:ea typeface="Times New Roman" panose="02020603050405020304" pitchFamily="18" charset="0"/>
                <a:cs typeface="Times New Roman" panose="02020603050405020304" pitchFamily="18" charset="0"/>
              </a:rPr>
              <a:t>Symboly: nápor moderního věku, loučení s poklidem maloměsta a s tradičními morálními hodnotami</a:t>
            </a:r>
          </a:p>
        </p:txBody>
      </p:sp>
    </p:spTree>
    <p:extLst>
      <p:ext uri="{BB962C8B-B14F-4D97-AF65-F5344CB8AC3E}">
        <p14:creationId xmlns:p14="http://schemas.microsoft.com/office/powerpoint/2010/main" val="164721812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155B523-971B-274F-C2AA-A684FB48FDB1}"/>
              </a:ext>
            </a:extLst>
          </p:cNvPr>
          <p:cNvSpPr>
            <a:spLocks noGrp="1"/>
          </p:cNvSpPr>
          <p:nvPr>
            <p:ph type="title"/>
          </p:nvPr>
        </p:nvSpPr>
        <p:spPr>
          <a:xfrm>
            <a:off x="635000" y="640823"/>
            <a:ext cx="3418659" cy="5583148"/>
          </a:xfrm>
        </p:spPr>
        <p:txBody>
          <a:bodyPr anchor="ctr">
            <a:normAutofit/>
          </a:bodyPr>
          <a:lstStyle/>
          <a:p>
            <a:r>
              <a:rPr lang="cs-CZ" sz="5000"/>
              <a:t>Vrstva kompoziční:</a:t>
            </a:r>
          </a:p>
        </p:txBody>
      </p:sp>
      <p:sp>
        <p:nvSpPr>
          <p:cNvPr id="26"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Zástupný obsah 2">
            <a:extLst>
              <a:ext uri="{FF2B5EF4-FFF2-40B4-BE49-F238E27FC236}">
                <a16:creationId xmlns:a16="http://schemas.microsoft.com/office/drawing/2014/main" id="{5AA3FDE7-4078-2B21-F34D-2D5F4B602B84}"/>
              </a:ext>
            </a:extLst>
          </p:cNvPr>
          <p:cNvGraphicFramePr>
            <a:graphicFrameLocks noGrp="1"/>
          </p:cNvGraphicFramePr>
          <p:nvPr>
            <p:ph idx="1"/>
            <p:extLst>
              <p:ext uri="{D42A27DB-BD31-4B8C-83A1-F6EECF244321}">
                <p14:modId xmlns:p14="http://schemas.microsoft.com/office/powerpoint/2010/main" val="261653725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459365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Lidské číslo dřeva">
            <a:extLst>
              <a:ext uri="{FF2B5EF4-FFF2-40B4-BE49-F238E27FC236}">
                <a16:creationId xmlns:a16="http://schemas.microsoft.com/office/drawing/2014/main" id="{0F0FABC1-F796-65CE-9AAA-B4924FCD7057}"/>
              </a:ext>
            </a:extLst>
          </p:cNvPr>
          <p:cNvPicPr>
            <a:picLocks noChangeAspect="1"/>
          </p:cNvPicPr>
          <p:nvPr/>
        </p:nvPicPr>
        <p:blipFill rotWithShape="1">
          <a:blip r:embed="rId2">
            <a:alphaModFix amt="50000"/>
          </a:blip>
          <a:srcRect r="-1" b="15708"/>
          <a:stretch/>
        </p:blipFill>
        <p:spPr>
          <a:xfrm>
            <a:off x="20" y="10"/>
            <a:ext cx="12188930" cy="6857990"/>
          </a:xfrm>
          <a:prstGeom prst="rect">
            <a:avLst/>
          </a:prstGeom>
        </p:spPr>
      </p:pic>
      <p:sp>
        <p:nvSpPr>
          <p:cNvPr id="2" name="Nadpis 1">
            <a:extLst>
              <a:ext uri="{FF2B5EF4-FFF2-40B4-BE49-F238E27FC236}">
                <a16:creationId xmlns:a16="http://schemas.microsoft.com/office/drawing/2014/main" id="{BC4559F8-E45C-92CA-7056-71A1E6482A42}"/>
              </a:ext>
            </a:extLst>
          </p:cNvPr>
          <p:cNvSpPr>
            <a:spLocks noGrp="1"/>
          </p:cNvSpPr>
          <p:nvPr>
            <p:ph type="title"/>
          </p:nvPr>
        </p:nvSpPr>
        <p:spPr>
          <a:xfrm>
            <a:off x="1524000" y="1122363"/>
            <a:ext cx="9144000" cy="3063240"/>
          </a:xfrm>
        </p:spPr>
        <p:txBody>
          <a:bodyPr vert="horz" lIns="91440" tIns="45720" rIns="91440" bIns="45720" rtlCol="0" anchor="b">
            <a:normAutofit/>
          </a:bodyPr>
          <a:lstStyle/>
          <a:p>
            <a:pPr algn="ctr"/>
            <a:r>
              <a:rPr lang="en-US" sz="6600">
                <a:solidFill>
                  <a:srgbClr val="FFFFFF"/>
                </a:solidFill>
              </a:rPr>
              <a:t>Vlastní názor?</a:t>
            </a:r>
          </a:p>
        </p:txBody>
      </p:sp>
      <p:sp>
        <p:nvSpPr>
          <p:cNvPr id="11"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481023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D282856-A8DD-E252-EE6F-939DF8A235A4}"/>
              </a:ext>
            </a:extLst>
          </p:cNvPr>
          <p:cNvSpPr>
            <a:spLocks noGrp="1"/>
          </p:cNvSpPr>
          <p:nvPr>
            <p:ph type="title"/>
          </p:nvPr>
        </p:nvSpPr>
        <p:spPr>
          <a:xfrm>
            <a:off x="838200" y="365125"/>
            <a:ext cx="10515600" cy="1325563"/>
          </a:xfrm>
        </p:spPr>
        <p:txBody>
          <a:bodyPr>
            <a:normAutofit/>
          </a:bodyPr>
          <a:lstStyle/>
          <a:p>
            <a:r>
              <a:rPr lang="cs-CZ" sz="5400"/>
              <a:t>Zdroje:</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4282B837-282B-D008-C3E0-D133FCA66AD3}"/>
              </a:ext>
            </a:extLst>
          </p:cNvPr>
          <p:cNvSpPr>
            <a:spLocks noGrp="1"/>
          </p:cNvSpPr>
          <p:nvPr>
            <p:ph idx="1"/>
          </p:nvPr>
        </p:nvSpPr>
        <p:spPr>
          <a:xfrm>
            <a:off x="838200" y="1929384"/>
            <a:ext cx="10515600" cy="4251960"/>
          </a:xfrm>
        </p:spPr>
        <p:txBody>
          <a:bodyPr>
            <a:normAutofit/>
          </a:bodyPr>
          <a:lstStyle/>
          <a:p>
            <a:r>
              <a:rPr lang="cs-CZ" sz="2200" dirty="0"/>
              <a:t>Kniha </a:t>
            </a:r>
          </a:p>
          <a:p>
            <a:r>
              <a:rPr lang="cs-CZ" sz="2200" dirty="0">
                <a:hlinkClick r:id="rId2"/>
              </a:rPr>
              <a:t>https://rozbor-dila.cz/postriziny/</a:t>
            </a:r>
            <a:endParaRPr lang="cs-CZ" sz="2200" dirty="0"/>
          </a:p>
          <a:p>
            <a:r>
              <a:rPr lang="cs-CZ" sz="2200" dirty="0">
                <a:hlinkClick r:id="rId3"/>
              </a:rPr>
              <a:t>https://www.youtube.com/watch?v=m_kUZaRpck8</a:t>
            </a:r>
            <a:endParaRPr lang="cs-CZ" sz="2200" dirty="0"/>
          </a:p>
          <a:p>
            <a:endParaRPr lang="cs-CZ" sz="2200" dirty="0"/>
          </a:p>
          <a:p>
            <a:endParaRPr lang="cs-CZ" sz="2200" dirty="0"/>
          </a:p>
        </p:txBody>
      </p:sp>
    </p:spTree>
    <p:extLst>
      <p:ext uri="{BB962C8B-B14F-4D97-AF65-F5344CB8AC3E}">
        <p14:creationId xmlns:p14="http://schemas.microsoft.com/office/powerpoint/2010/main" val="314596523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Freeform: Shape 46">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9" name="Freeform: Shape 48">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A87F3967-9F18-EF20-C192-05517475AF03}"/>
              </a:ext>
            </a:extLst>
          </p:cNvPr>
          <p:cNvSpPr>
            <a:spLocks noGrp="1"/>
          </p:cNvSpPr>
          <p:nvPr>
            <p:ph type="title"/>
          </p:nvPr>
        </p:nvSpPr>
        <p:spPr>
          <a:xfrm>
            <a:off x="621792" y="1161288"/>
            <a:ext cx="3602736" cy="4526280"/>
          </a:xfrm>
        </p:spPr>
        <p:txBody>
          <a:bodyPr>
            <a:normAutofit/>
          </a:bodyPr>
          <a:lstStyle/>
          <a:p>
            <a:r>
              <a:rPr lang="cs-CZ" sz="4000"/>
              <a:t>Obsah:</a:t>
            </a:r>
          </a:p>
        </p:txBody>
      </p:sp>
      <p:sp>
        <p:nvSpPr>
          <p:cNvPr id="51" name="Rectangle 50">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0" name="Zástupný obsah 5">
            <a:extLst>
              <a:ext uri="{FF2B5EF4-FFF2-40B4-BE49-F238E27FC236}">
                <a16:creationId xmlns:a16="http://schemas.microsoft.com/office/drawing/2014/main" id="{FAE464FE-4B6F-9808-C49B-6816BA6D78FB}"/>
              </a:ext>
            </a:extLst>
          </p:cNvPr>
          <p:cNvGraphicFramePr>
            <a:graphicFrameLocks noGrp="1"/>
          </p:cNvGraphicFramePr>
          <p:nvPr>
            <p:ph idx="1"/>
            <p:extLst>
              <p:ext uri="{D42A27DB-BD31-4B8C-83A1-F6EECF244321}">
                <p14:modId xmlns:p14="http://schemas.microsoft.com/office/powerpoint/2010/main" val="500784449"/>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3981337"/>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5" name="Rectangle 1044">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6BB78B5-8BE9-55DB-6D17-C992F9FE61D3}"/>
              </a:ext>
            </a:extLst>
          </p:cNvPr>
          <p:cNvSpPr>
            <a:spLocks noGrp="1"/>
          </p:cNvSpPr>
          <p:nvPr>
            <p:ph type="title"/>
          </p:nvPr>
        </p:nvSpPr>
        <p:spPr>
          <a:xfrm>
            <a:off x="985923" y="607176"/>
            <a:ext cx="4691724" cy="953321"/>
          </a:xfrm>
        </p:spPr>
        <p:txBody>
          <a:bodyPr vert="horz" lIns="91440" tIns="45720" rIns="91440" bIns="45720" rtlCol="0" anchor="t">
            <a:normAutofit/>
          </a:bodyPr>
          <a:lstStyle/>
          <a:p>
            <a:r>
              <a:rPr lang="en-US" sz="5400" kern="1200" dirty="0" err="1">
                <a:solidFill>
                  <a:schemeClr val="tx1"/>
                </a:solidFill>
                <a:latin typeface="+mj-lt"/>
                <a:ea typeface="+mj-ea"/>
                <a:cs typeface="+mj-cs"/>
              </a:rPr>
              <a:t>Bohumil</a:t>
            </a:r>
            <a:r>
              <a:rPr lang="en-US" sz="5400" kern="1200" dirty="0">
                <a:solidFill>
                  <a:schemeClr val="tx1"/>
                </a:solidFill>
                <a:latin typeface="+mj-lt"/>
                <a:ea typeface="+mj-ea"/>
                <a:cs typeface="+mj-cs"/>
              </a:rPr>
              <a:t> </a:t>
            </a:r>
            <a:r>
              <a:rPr lang="en-US" sz="5400" kern="1200" dirty="0" err="1">
                <a:solidFill>
                  <a:schemeClr val="tx1"/>
                </a:solidFill>
                <a:latin typeface="+mj-lt"/>
                <a:ea typeface="+mj-ea"/>
                <a:cs typeface="+mj-cs"/>
              </a:rPr>
              <a:t>Hrabal</a:t>
            </a:r>
            <a:endParaRPr lang="en-US" sz="5400" kern="1200" dirty="0">
              <a:solidFill>
                <a:schemeClr val="tx1"/>
              </a:solidFill>
              <a:latin typeface="+mj-lt"/>
              <a:ea typeface="+mj-ea"/>
              <a:cs typeface="+mj-cs"/>
            </a:endParaRPr>
          </a:p>
        </p:txBody>
      </p:sp>
      <p:sp>
        <p:nvSpPr>
          <p:cNvPr id="3" name="Zástupný obsah 2">
            <a:extLst>
              <a:ext uri="{FF2B5EF4-FFF2-40B4-BE49-F238E27FC236}">
                <a16:creationId xmlns:a16="http://schemas.microsoft.com/office/drawing/2014/main" id="{C8B03D21-9D09-5DA2-6E6B-3BCD8DF0F832}"/>
              </a:ext>
            </a:extLst>
          </p:cNvPr>
          <p:cNvSpPr>
            <a:spLocks noGrp="1"/>
          </p:cNvSpPr>
          <p:nvPr>
            <p:ph idx="1"/>
          </p:nvPr>
        </p:nvSpPr>
        <p:spPr>
          <a:xfrm>
            <a:off x="1113809" y="953037"/>
            <a:ext cx="4036333" cy="1709849"/>
          </a:xfrm>
        </p:spPr>
        <p:txBody>
          <a:bodyPr vert="horz" lIns="91440" tIns="45720" rIns="91440" bIns="45720" rtlCol="0" anchor="b">
            <a:normAutofit/>
          </a:bodyPr>
          <a:lstStyle/>
          <a:p>
            <a:pPr marL="0" indent="0">
              <a:buNone/>
            </a:pPr>
            <a:r>
              <a:rPr lang="en-US" sz="2000" kern="1200">
                <a:solidFill>
                  <a:schemeClr val="tx1"/>
                </a:solidFill>
                <a:latin typeface="+mn-lt"/>
                <a:ea typeface="+mn-ea"/>
                <a:cs typeface="+mn-cs"/>
              </a:rPr>
              <a:t>  </a:t>
            </a:r>
          </a:p>
        </p:txBody>
      </p:sp>
      <p:grpSp>
        <p:nvGrpSpPr>
          <p:cNvPr id="1047" name="Group 104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48" name="Rectangle 104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9" name="Rectangle 104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0" name="Rectangle 104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2" name="Rectangle 105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4" name="Rectangle 105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ohumil Hrabal – Wikipedie">
            <a:extLst>
              <a:ext uri="{FF2B5EF4-FFF2-40B4-BE49-F238E27FC236}">
                <a16:creationId xmlns:a16="http://schemas.microsoft.com/office/drawing/2014/main" id="{8C690233-5856-39DE-55B9-3144E83DD42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99641" y="666728"/>
            <a:ext cx="3981702" cy="5465791"/>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648D732B-0860-A6B5-CA01-E4F42A3B2034}"/>
              </a:ext>
            </a:extLst>
          </p:cNvPr>
          <p:cNvSpPr txBox="1"/>
          <p:nvPr/>
        </p:nvSpPr>
        <p:spPr>
          <a:xfrm>
            <a:off x="999356" y="1560497"/>
            <a:ext cx="4513966" cy="5570756"/>
          </a:xfrm>
          <a:prstGeom prst="rect">
            <a:avLst/>
          </a:prstGeom>
          <a:noFill/>
        </p:spPr>
        <p:txBody>
          <a:bodyPr wrap="square" rtlCol="0">
            <a:spAutoFit/>
          </a:bodyPr>
          <a:lstStyle/>
          <a:p>
            <a:pPr marL="285750" indent="-285750">
              <a:buFont typeface="Arial" panose="020B0604020202020204" pitchFamily="34" charset="0"/>
              <a:buChar char="•"/>
            </a:pPr>
            <a:r>
              <a:rPr lang="cs-CZ" sz="2000" dirty="0"/>
              <a:t>Narozen: 28.3 1914 v Židenicích</a:t>
            </a:r>
          </a:p>
          <a:p>
            <a:pPr marL="285750" indent="-285750">
              <a:buFont typeface="Arial" panose="020B0604020202020204" pitchFamily="34" charset="0"/>
              <a:buChar char="•"/>
            </a:pPr>
            <a:r>
              <a:rPr lang="cs-CZ" sz="2000" dirty="0"/>
              <a:t>Úmrtí: 3.2 1997 v Praze</a:t>
            </a:r>
          </a:p>
          <a:p>
            <a:pPr marL="285750" indent="-285750">
              <a:buFont typeface="Arial" panose="020B0604020202020204" pitchFamily="34" charset="0"/>
              <a:buChar char="•"/>
            </a:pPr>
            <a:r>
              <a:rPr lang="cs-CZ" sz="2000" dirty="0"/>
              <a:t>Byl to český prozaik</a:t>
            </a:r>
          </a:p>
          <a:p>
            <a:pPr marL="285750" indent="-285750">
              <a:buFont typeface="Arial" panose="020B0604020202020204" pitchFamily="34" charset="0"/>
              <a:buChar char="•"/>
            </a:pPr>
            <a:r>
              <a:rPr lang="cs-CZ" sz="2000" dirty="0"/>
              <a:t>3. Nejpřekládanější autor 20. </a:t>
            </a:r>
            <a:r>
              <a:rPr lang="cs-CZ" sz="2000" dirty="0" err="1"/>
              <a:t>stl</a:t>
            </a:r>
            <a:endParaRPr lang="cs-CZ" sz="2000" dirty="0"/>
          </a:p>
          <a:p>
            <a:pPr marL="285750" indent="-285750">
              <a:buFont typeface="Arial" panose="020B0604020202020204" pitchFamily="34" charset="0"/>
              <a:buChar char="•"/>
            </a:pPr>
            <a:r>
              <a:rPr lang="cs-CZ" sz="2000" dirty="0"/>
              <a:t>Vystudoval práva na PFUK, ale nikdy se jim nevěnoval </a:t>
            </a:r>
          </a:p>
          <a:p>
            <a:pPr marL="285750" indent="-285750">
              <a:buFont typeface="Arial" panose="020B0604020202020204" pitchFamily="34" charset="0"/>
              <a:buChar char="•"/>
            </a:pPr>
            <a:r>
              <a:rPr lang="cs-CZ" sz="2000" dirty="0"/>
              <a:t>Pracoval na mnoho pozicích, kde bral inspiraci do budoucích děl</a:t>
            </a:r>
          </a:p>
          <a:p>
            <a:pPr marL="285750" indent="-285750">
              <a:buFont typeface="Arial" panose="020B0604020202020204" pitchFamily="34" charset="0"/>
              <a:buChar char="•"/>
            </a:pPr>
            <a:r>
              <a:rPr lang="cs-CZ" sz="2000" dirty="0"/>
              <a:t>Stálý host hospody ,,U Zlatého tygra“</a:t>
            </a:r>
          </a:p>
          <a:p>
            <a:pPr marL="285750" indent="-285750">
              <a:buFont typeface="Arial" panose="020B0604020202020204" pitchFamily="34" charset="0"/>
              <a:buChar char="•"/>
            </a:pPr>
            <a:r>
              <a:rPr lang="cs-CZ" sz="2000" dirty="0"/>
              <a:t>Město Nymburk</a:t>
            </a:r>
          </a:p>
          <a:p>
            <a:pPr marL="285750" indent="-285750">
              <a:buFont typeface="Arial" panose="020B0604020202020204" pitchFamily="34" charset="0"/>
              <a:buChar char="•"/>
            </a:pPr>
            <a:r>
              <a:rPr lang="cs-CZ" sz="2000" dirty="0"/>
              <a:t>Spisovatel z povolání od roku 1963</a:t>
            </a:r>
          </a:p>
          <a:p>
            <a:pPr marL="285750" indent="-285750">
              <a:buFont typeface="Arial" panose="020B0604020202020204" pitchFamily="34" charset="0"/>
              <a:buChar char="•"/>
            </a:pPr>
            <a:r>
              <a:rPr lang="cs-CZ" sz="2000" dirty="0"/>
              <a:t>Několik let nesměl publikovat</a:t>
            </a:r>
          </a:p>
          <a:p>
            <a:pPr marL="285750" indent="-285750">
              <a:buFont typeface="Arial" panose="020B0604020202020204" pitchFamily="34" charset="0"/>
              <a:buChar char="•"/>
            </a:pPr>
            <a:r>
              <a:rPr lang="cs-CZ" sz="2000" dirty="0"/>
              <a:t>Zemřel na pád z okna z 5 patra v nemocnici na Bulovce.</a:t>
            </a:r>
          </a:p>
          <a:p>
            <a:pPr marL="285750" indent="-285750">
              <a:buFont typeface="Arial" panose="020B0604020202020204" pitchFamily="34" charset="0"/>
              <a:buChar char="•"/>
            </a:pPr>
            <a:r>
              <a:rPr lang="cs-CZ" sz="2000" dirty="0"/>
              <a:t>Buď  tragická nehoda nebo sebevražda</a:t>
            </a:r>
          </a:p>
          <a:p>
            <a:pPr marL="285750" indent="-285750">
              <a:buFont typeface="Arial" panose="020B0604020202020204" pitchFamily="34" charset="0"/>
              <a:buChar char="•"/>
            </a:pPr>
            <a:r>
              <a:rPr lang="cs-CZ" sz="2000" dirty="0"/>
              <a:t>Autobiografičnost</a:t>
            </a:r>
          </a:p>
          <a:p>
            <a:endParaRPr lang="cs-CZ" dirty="0"/>
          </a:p>
          <a:p>
            <a:endParaRPr lang="cs-CZ" dirty="0"/>
          </a:p>
        </p:txBody>
      </p:sp>
    </p:spTree>
    <p:extLst>
      <p:ext uri="{BB962C8B-B14F-4D97-AF65-F5344CB8AC3E}">
        <p14:creationId xmlns:p14="http://schemas.microsoft.com/office/powerpoint/2010/main" val="346095989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28" name="Rectangle 3117">
            <a:extLst>
              <a:ext uri="{FF2B5EF4-FFF2-40B4-BE49-F238E27FC236}">
                <a16:creationId xmlns:a16="http://schemas.microsoft.com/office/drawing/2014/main" id="{B0B8DCBA-FEED-46EF-A140-35B904015B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29" name="Group 311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3121" name="Rectangle 312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0" name="Rectangle 312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1" name="Rectangle 312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32" name="Rectangle 312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59078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CD81707-FA27-983C-68EA-FF792190A392}"/>
              </a:ext>
            </a:extLst>
          </p:cNvPr>
          <p:cNvSpPr>
            <a:spLocks noGrp="1"/>
          </p:cNvSpPr>
          <p:nvPr>
            <p:ph type="title"/>
          </p:nvPr>
        </p:nvSpPr>
        <p:spPr>
          <a:xfrm>
            <a:off x="1043631" y="873940"/>
            <a:ext cx="4928291" cy="1035781"/>
          </a:xfrm>
        </p:spPr>
        <p:txBody>
          <a:bodyPr anchor="ctr">
            <a:normAutofit/>
          </a:bodyPr>
          <a:lstStyle/>
          <a:p>
            <a:r>
              <a:rPr lang="cs-CZ" sz="3600" dirty="0"/>
              <a:t>Další díla spisovatele</a:t>
            </a:r>
          </a:p>
        </p:txBody>
      </p:sp>
      <p:pic>
        <p:nvPicPr>
          <p:cNvPr id="4" name="Picture 2" descr="Ostře sledované vlaky | Albatrosmedia.cz">
            <a:extLst>
              <a:ext uri="{FF2B5EF4-FFF2-40B4-BE49-F238E27FC236}">
                <a16:creationId xmlns:a16="http://schemas.microsoft.com/office/drawing/2014/main" id="{5C781FE6-D346-B9A4-17ED-69D471D3E1C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056" r="2" b="6202"/>
          <a:stretch/>
        </p:blipFill>
        <p:spPr bwMode="auto">
          <a:xfrm>
            <a:off x="6788383" y="613148"/>
            <a:ext cx="4231665" cy="5184538"/>
          </a:xfrm>
          <a:prstGeom prst="rect">
            <a:avLst/>
          </a:prstGeom>
          <a:noFill/>
          <a:extLst>
            <a:ext uri="{909E8E84-426E-40DD-AFC4-6F175D3DCCD1}">
              <a14:hiddenFill xmlns:a14="http://schemas.microsoft.com/office/drawing/2010/main">
                <a:solidFill>
                  <a:srgbClr val="FFFFFF"/>
                </a:solidFill>
              </a14:hiddenFill>
            </a:ext>
          </a:extLst>
        </p:spPr>
      </p:pic>
      <p:cxnSp>
        <p:nvCxnSpPr>
          <p:cNvPr id="3127" name="Straight Connector 312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5" name="TextovéPole 4">
            <a:extLst>
              <a:ext uri="{FF2B5EF4-FFF2-40B4-BE49-F238E27FC236}">
                <a16:creationId xmlns:a16="http://schemas.microsoft.com/office/drawing/2014/main" id="{8951AAE9-989E-B006-1F50-BA02B775AEBA}"/>
              </a:ext>
            </a:extLst>
          </p:cNvPr>
          <p:cNvSpPr txBox="1"/>
          <p:nvPr/>
        </p:nvSpPr>
        <p:spPr>
          <a:xfrm>
            <a:off x="1051016" y="2005227"/>
            <a:ext cx="4565416" cy="2031325"/>
          </a:xfrm>
          <a:prstGeom prst="rect">
            <a:avLst/>
          </a:prstGeom>
          <a:noFill/>
        </p:spPr>
        <p:txBody>
          <a:bodyPr wrap="square" rtlCol="0">
            <a:spAutoFit/>
          </a:bodyPr>
          <a:lstStyle/>
          <a:p>
            <a:pPr marL="285750" indent="-285750">
              <a:buFont typeface="Arial" panose="020B0604020202020204" pitchFamily="34" charset="0"/>
              <a:buChar char="•"/>
            </a:pPr>
            <a:r>
              <a:rPr lang="cs-CZ" sz="2100" dirty="0"/>
              <a:t>Příliš hlučná samota- román</a:t>
            </a:r>
          </a:p>
          <a:p>
            <a:pPr marL="285750" indent="-285750">
              <a:buFont typeface="Arial" panose="020B0604020202020204" pitchFamily="34" charset="0"/>
              <a:buChar char="•"/>
            </a:pPr>
            <a:r>
              <a:rPr lang="cs-CZ" sz="2100" dirty="0"/>
              <a:t>Obsluhoval jsem anglického krále- román</a:t>
            </a:r>
          </a:p>
          <a:p>
            <a:pPr marL="285750" indent="-285750">
              <a:buFont typeface="Arial" panose="020B0604020202020204" pitchFamily="34" charset="0"/>
              <a:buChar char="•"/>
            </a:pPr>
            <a:r>
              <a:rPr lang="cs-CZ" sz="2100" dirty="0"/>
              <a:t>Ostře sledované vlaky- povídka</a:t>
            </a:r>
          </a:p>
          <a:p>
            <a:pPr marL="285750" indent="-285750">
              <a:buFont typeface="Arial" panose="020B0604020202020204" pitchFamily="34" charset="0"/>
              <a:buChar char="•"/>
            </a:pPr>
            <a:r>
              <a:rPr lang="cs-CZ" sz="2100" dirty="0"/>
              <a:t>Pábitelé- sbírka povídek</a:t>
            </a:r>
          </a:p>
          <a:p>
            <a:pPr marL="285750" indent="-285750">
              <a:buFont typeface="Arial" panose="020B0604020202020204" pitchFamily="34" charset="0"/>
              <a:buChar char="•"/>
            </a:pPr>
            <a:r>
              <a:rPr lang="cs-CZ" sz="2100" dirty="0"/>
              <a:t>Slavnosti sněženek- fikce</a:t>
            </a:r>
          </a:p>
        </p:txBody>
      </p:sp>
    </p:spTree>
    <p:extLst>
      <p:ext uri="{BB962C8B-B14F-4D97-AF65-F5344CB8AC3E}">
        <p14:creationId xmlns:p14="http://schemas.microsoft.com/office/powerpoint/2010/main" val="228929801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6" name="Rectangle 3085">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E60A928-4766-5926-83F8-7786FC632F61}"/>
              </a:ext>
            </a:extLst>
          </p:cNvPr>
          <p:cNvSpPr>
            <a:spLocks noGrp="1"/>
          </p:cNvSpPr>
          <p:nvPr>
            <p:ph type="title"/>
          </p:nvPr>
        </p:nvSpPr>
        <p:spPr>
          <a:xfrm>
            <a:off x="630936" y="639520"/>
            <a:ext cx="3429000" cy="1719072"/>
          </a:xfrm>
        </p:spPr>
        <p:txBody>
          <a:bodyPr anchor="b">
            <a:normAutofit/>
          </a:bodyPr>
          <a:lstStyle/>
          <a:p>
            <a:r>
              <a:rPr lang="cs-CZ" sz="5400"/>
              <a:t>Autorovi současníci</a:t>
            </a:r>
          </a:p>
        </p:txBody>
      </p:sp>
      <p:sp>
        <p:nvSpPr>
          <p:cNvPr id="3088"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05FC0EBF-C612-DFB5-5E0F-4BCEE3AA0819}"/>
              </a:ext>
            </a:extLst>
          </p:cNvPr>
          <p:cNvSpPr>
            <a:spLocks noGrp="1"/>
          </p:cNvSpPr>
          <p:nvPr>
            <p:ph idx="1"/>
          </p:nvPr>
        </p:nvSpPr>
        <p:spPr>
          <a:xfrm>
            <a:off x="406401" y="2807208"/>
            <a:ext cx="4137890" cy="3411272"/>
          </a:xfrm>
        </p:spPr>
        <p:txBody>
          <a:bodyPr anchor="t">
            <a:normAutofit/>
          </a:bodyPr>
          <a:lstStyle/>
          <a:p>
            <a:r>
              <a:rPr lang="cs-CZ" sz="2200" dirty="0"/>
              <a:t>Ota Pavel- Smrt krásných srnců</a:t>
            </a:r>
          </a:p>
          <a:p>
            <a:r>
              <a:rPr lang="cs-CZ" sz="2200" dirty="0"/>
              <a:t>Václav Havel- Moc bezmocných</a:t>
            </a:r>
          </a:p>
          <a:p>
            <a:r>
              <a:rPr lang="cs-CZ" sz="2200" dirty="0"/>
              <a:t>Arnošt Lustig- Dita Saxová</a:t>
            </a:r>
          </a:p>
          <a:p>
            <a:r>
              <a:rPr lang="cs-CZ" sz="2200" dirty="0"/>
              <a:t>Milan Kundera- Žert</a:t>
            </a:r>
          </a:p>
        </p:txBody>
      </p:sp>
      <p:pic>
        <p:nvPicPr>
          <p:cNvPr id="4" name="Picture 2" descr="Dosud nezveřejněný rozhovor s Bohumilem Hrabalem: Havel je bez pohlaví |  Blesk.cz">
            <a:extLst>
              <a:ext uri="{FF2B5EF4-FFF2-40B4-BE49-F238E27FC236}">
                <a16:creationId xmlns:a16="http://schemas.microsoft.com/office/drawing/2014/main" id="{58E286AD-7D12-D98A-66DA-0D5DCC932E7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228439"/>
            <a:ext cx="6903720" cy="4401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406312"/>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40" name="Rectangle 413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54F2DE3-9F26-4D70-B644-719F0A0F2BA8}"/>
              </a:ext>
            </a:extLst>
          </p:cNvPr>
          <p:cNvSpPr>
            <a:spLocks noGrp="1"/>
          </p:cNvSpPr>
          <p:nvPr>
            <p:ph type="title"/>
          </p:nvPr>
        </p:nvSpPr>
        <p:spPr>
          <a:xfrm>
            <a:off x="630936" y="640080"/>
            <a:ext cx="4818888" cy="1481328"/>
          </a:xfrm>
        </p:spPr>
        <p:txBody>
          <a:bodyPr anchor="b">
            <a:normAutofit/>
          </a:bodyPr>
          <a:lstStyle/>
          <a:p>
            <a:r>
              <a:rPr lang="cs-CZ" sz="5400"/>
              <a:t>Postřižiny</a:t>
            </a:r>
          </a:p>
        </p:txBody>
      </p:sp>
      <p:sp>
        <p:nvSpPr>
          <p:cNvPr id="4142"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07DA684-3F9C-F126-40F3-022BA27EA5ED}"/>
              </a:ext>
            </a:extLst>
          </p:cNvPr>
          <p:cNvSpPr>
            <a:spLocks noGrp="1"/>
          </p:cNvSpPr>
          <p:nvPr>
            <p:ph idx="1"/>
          </p:nvPr>
        </p:nvSpPr>
        <p:spPr>
          <a:xfrm>
            <a:off x="630936" y="2660904"/>
            <a:ext cx="4818888" cy="3547872"/>
          </a:xfrm>
        </p:spPr>
        <p:txBody>
          <a:bodyPr anchor="t">
            <a:normAutofit/>
          </a:bodyPr>
          <a:lstStyle/>
          <a:p>
            <a:r>
              <a:rPr lang="cs-CZ" sz="2200" dirty="0"/>
              <a:t>Kniha má 120 stran</a:t>
            </a:r>
          </a:p>
          <a:p>
            <a:r>
              <a:rPr lang="cs-CZ" sz="2200" dirty="0"/>
              <a:t>Je to 1. část Nymburské trilogie</a:t>
            </a:r>
          </a:p>
          <a:p>
            <a:r>
              <a:rPr lang="cs-CZ" sz="2200" dirty="0"/>
              <a:t> Jsou různá vydaní knihy</a:t>
            </a:r>
          </a:p>
          <a:p>
            <a:r>
              <a:rPr lang="cs-CZ" sz="2200" dirty="0"/>
              <a:t>Kniha, kterou jsem četl je z roku 2009</a:t>
            </a:r>
          </a:p>
          <a:p>
            <a:r>
              <a:rPr lang="cs-CZ" sz="2200" dirty="0"/>
              <a:t>Nakladatelství je Mladá fronta </a:t>
            </a:r>
          </a:p>
        </p:txBody>
      </p:sp>
      <p:pic>
        <p:nvPicPr>
          <p:cNvPr id="1034" name="Picture 10" descr="Kniha Bohumil Hrabal - komplet 4 knihy (Slavnosti sněženek, Postřižiny,  Ostře sledované vlaky, Něžný barbar) - Bohumil Hrabal | knizniklub.cz">
            <a:extLst>
              <a:ext uri="{FF2B5EF4-FFF2-40B4-BE49-F238E27FC236}">
                <a16:creationId xmlns:a16="http://schemas.microsoft.com/office/drawing/2014/main" id="{B33B4DB3-F000-6EE0-AFCE-8DB5A10E73F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9048" y="1702601"/>
            <a:ext cx="5458968" cy="3452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28766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702EC5F-3BF3-2AB7-56E2-CBDFEC767028}"/>
              </a:ext>
            </a:extLst>
          </p:cNvPr>
          <p:cNvSpPr>
            <a:spLocks noGrp="1"/>
          </p:cNvSpPr>
          <p:nvPr>
            <p:ph type="title"/>
          </p:nvPr>
        </p:nvSpPr>
        <p:spPr>
          <a:xfrm>
            <a:off x="838200" y="365125"/>
            <a:ext cx="10515600" cy="1325563"/>
          </a:xfrm>
        </p:spPr>
        <p:txBody>
          <a:bodyPr>
            <a:normAutofit/>
          </a:bodyPr>
          <a:lstStyle/>
          <a:p>
            <a:r>
              <a:rPr lang="cs-CZ" sz="5400"/>
              <a:t>Postavy</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27582C6-19EB-0EA0-B8ED-D89E4E2CBF1C}"/>
              </a:ext>
            </a:extLst>
          </p:cNvPr>
          <p:cNvSpPr>
            <a:spLocks noGrp="1"/>
          </p:cNvSpPr>
          <p:nvPr>
            <p:ph idx="1"/>
          </p:nvPr>
        </p:nvSpPr>
        <p:spPr>
          <a:xfrm>
            <a:off x="838200" y="1929384"/>
            <a:ext cx="10515600" cy="4251960"/>
          </a:xfrm>
        </p:spPr>
        <p:txBody>
          <a:bodyPr>
            <a:normAutofit/>
          </a:bodyPr>
          <a:lstStyle/>
          <a:p>
            <a:r>
              <a:rPr lang="cs-CZ" sz="2400" dirty="0"/>
              <a:t>Maryška- mladá žena, vdaná za Francina, krásná, veselá, ráda </a:t>
            </a:r>
            <a:r>
              <a:rPr lang="cs-CZ" sz="2400" dirty="0" err="1"/>
              <a:t>trapí</a:t>
            </a:r>
            <a:r>
              <a:rPr lang="cs-CZ" sz="2400" dirty="0"/>
              <a:t> svého muže, rozumí si se strýcem Pepinem</a:t>
            </a:r>
          </a:p>
          <a:p>
            <a:r>
              <a:rPr lang="cs-CZ" sz="2400" dirty="0"/>
              <a:t>Francin- sládek, miluje svoji ženu, píše reklamní slogany, nemá rád když se Maryška chová ztřeštěně</a:t>
            </a:r>
          </a:p>
          <a:p>
            <a:r>
              <a:rPr lang="cs-CZ" sz="2400" dirty="0"/>
              <a:t>Pepin- Francinův bratr, hlučný, otravný, dobrosrdečný</a:t>
            </a:r>
          </a:p>
          <a:p>
            <a:r>
              <a:rPr lang="cs-CZ" sz="2400" dirty="0"/>
              <a:t>Doktor </a:t>
            </a:r>
            <a:r>
              <a:rPr lang="cs-CZ" sz="2400" dirty="0" err="1"/>
              <a:t>Gruntorád</a:t>
            </a:r>
            <a:r>
              <a:rPr lang="cs-CZ" sz="2400" dirty="0"/>
              <a:t>- starší pán, rodinný lékař</a:t>
            </a:r>
          </a:p>
          <a:p>
            <a:r>
              <a:rPr lang="cs-CZ" sz="2400" dirty="0"/>
              <a:t>Kadeřník Bóďa Červinka- milý, rád si hraje s vlasy Maryšky</a:t>
            </a:r>
          </a:p>
        </p:txBody>
      </p:sp>
    </p:spTree>
    <p:extLst>
      <p:ext uri="{BB962C8B-B14F-4D97-AF65-F5344CB8AC3E}">
        <p14:creationId xmlns:p14="http://schemas.microsoft.com/office/powerpoint/2010/main" val="54623712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23EC3E7B-C06B-3AAF-C0D9-54D4F4A9244C}"/>
              </a:ext>
            </a:extLst>
          </p:cNvPr>
          <p:cNvSpPr>
            <a:spLocks noGrp="1"/>
          </p:cNvSpPr>
          <p:nvPr>
            <p:ph type="ctrTitle"/>
          </p:nvPr>
        </p:nvSpPr>
        <p:spPr>
          <a:xfrm>
            <a:off x="1524003" y="1999615"/>
            <a:ext cx="9144000" cy="2764028"/>
          </a:xfrm>
        </p:spPr>
        <p:txBody>
          <a:bodyPr anchor="ctr">
            <a:normAutofit/>
          </a:bodyPr>
          <a:lstStyle/>
          <a:p>
            <a:r>
              <a:rPr lang="cs-CZ" sz="8800" dirty="0"/>
              <a:t>Děj</a:t>
            </a:r>
          </a:p>
        </p:txBody>
      </p:sp>
      <p:sp>
        <p:nvSpPr>
          <p:cNvPr id="23" name="Rectangle 22">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1607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65AAC7B-DCFC-98C8-2473-D287142CB2AD}"/>
              </a:ext>
            </a:extLst>
          </p:cNvPr>
          <p:cNvSpPr>
            <a:spLocks noGrp="1"/>
          </p:cNvSpPr>
          <p:nvPr>
            <p:ph type="title"/>
          </p:nvPr>
        </p:nvSpPr>
        <p:spPr>
          <a:xfrm>
            <a:off x="838200" y="365125"/>
            <a:ext cx="10515600" cy="1325563"/>
          </a:xfrm>
        </p:spPr>
        <p:txBody>
          <a:bodyPr>
            <a:normAutofit/>
          </a:bodyPr>
          <a:lstStyle/>
          <a:p>
            <a:r>
              <a:rPr lang="cs-CZ" sz="5400"/>
              <a:t>Rozbor díla:</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164DBD2-F84D-8EB8-009F-EF2035EB41D5}"/>
              </a:ext>
            </a:extLst>
          </p:cNvPr>
          <p:cNvSpPr>
            <a:spLocks noGrp="1"/>
          </p:cNvSpPr>
          <p:nvPr>
            <p:ph idx="1"/>
          </p:nvPr>
        </p:nvSpPr>
        <p:spPr>
          <a:xfrm>
            <a:off x="838200" y="1929384"/>
            <a:ext cx="10515600" cy="4251960"/>
          </a:xfrm>
        </p:spPr>
        <p:txBody>
          <a:bodyPr>
            <a:normAutofit/>
          </a:bodyPr>
          <a:lstStyle/>
          <a:p>
            <a:r>
              <a:rPr lang="cs-CZ" sz="3200" dirty="0"/>
              <a:t>Literární druh: Epika</a:t>
            </a:r>
          </a:p>
          <a:p>
            <a:r>
              <a:rPr lang="cs-CZ" sz="3200" dirty="0"/>
              <a:t>Žánr: Novela</a:t>
            </a:r>
          </a:p>
          <a:p>
            <a:r>
              <a:rPr lang="cs-CZ" sz="3200" dirty="0"/>
              <a:t>Výrazová forma: Próza</a:t>
            </a:r>
          </a:p>
        </p:txBody>
      </p:sp>
    </p:spTree>
    <p:extLst>
      <p:ext uri="{BB962C8B-B14F-4D97-AF65-F5344CB8AC3E}">
        <p14:creationId xmlns:p14="http://schemas.microsoft.com/office/powerpoint/2010/main" val="3463905157"/>
      </p:ext>
    </p:extLst>
  </p:cSld>
  <p:clrMapOvr>
    <a:masterClrMapping/>
  </p:clrMapOvr>
  <p:transition spd="slow">
    <p:wipe/>
  </p:transition>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16387</TotalTime>
  <Words>591</Words>
  <Application>Microsoft Office PowerPoint</Application>
  <PresentationFormat>Širokoúhlá obrazovka</PresentationFormat>
  <Paragraphs>89</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Times New Roman</vt:lpstr>
      <vt:lpstr>Motiv Office</vt:lpstr>
      <vt:lpstr>Postřižiny Bohumil Hrabal</vt:lpstr>
      <vt:lpstr>Obsah:</vt:lpstr>
      <vt:lpstr>Bohumil Hrabal</vt:lpstr>
      <vt:lpstr>Další díla spisovatele</vt:lpstr>
      <vt:lpstr>Autorovi současníci</vt:lpstr>
      <vt:lpstr>Postřižiny</vt:lpstr>
      <vt:lpstr>Postavy</vt:lpstr>
      <vt:lpstr>Děj</vt:lpstr>
      <vt:lpstr>Rozbor díla:</vt:lpstr>
      <vt:lpstr>Vrstva jazykově stylistická </vt:lpstr>
      <vt:lpstr>Ukázka:</vt:lpstr>
      <vt:lpstr>Vrstva tematická:</vt:lpstr>
      <vt:lpstr>Vrstva kompoziční:</vt:lpstr>
      <vt:lpstr>Vlastní názor?</vt:lpstr>
      <vt:lpstr>Zdroje: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 vlnách TSF</dc:title>
  <dc:creator>Daniel Janáček</dc:creator>
  <cp:lastModifiedBy>Daniel Janáček</cp:lastModifiedBy>
  <cp:revision>29</cp:revision>
  <dcterms:created xsi:type="dcterms:W3CDTF">2022-10-20T19:35:25Z</dcterms:created>
  <dcterms:modified xsi:type="dcterms:W3CDTF">2024-01-16T10:37:02Z</dcterms:modified>
</cp:coreProperties>
</file>