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3" r:id="rId8"/>
    <p:sldId id="264" r:id="rId9"/>
    <p:sldId id="261" r:id="rId10"/>
    <p:sldId id="265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1E104A-51E8-4470-A592-727F118C0012}" type="datetimeFigureOut">
              <a:rPr lang="cs-CZ" smtClean="0"/>
              <a:t>31.12.2023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5B9F6E-FF1F-46C1-BB8F-A12342D14697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 descr="What is Pop Culture? | Article | Lake Erie Colleg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71480"/>
            <a:ext cx="9144000" cy="5486401"/>
          </a:xfrm>
          <a:prstGeom prst="rect">
            <a:avLst/>
          </a:prstGeom>
          <a:noFill/>
        </p:spPr>
      </p:pic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000364" y="6286520"/>
            <a:ext cx="6400800" cy="1752600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Vojtěch Šolc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Nadpis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Thats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r>
              <a:rPr lang="cs-CZ" dirty="0" smtClean="0"/>
              <a:t> </a:t>
            </a:r>
            <a:r>
              <a:rPr lang="cs-CZ" dirty="0" smtClean="0">
                <a:sym typeface="Wingdings" pitchFamily="2" charset="2"/>
              </a:rPr>
              <a:t>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How</a:t>
            </a:r>
            <a:r>
              <a:rPr lang="cs-CZ" dirty="0" smtClean="0"/>
              <a:t> are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start?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introduce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topic</a:t>
            </a:r>
            <a:endParaRPr lang="cs-CZ" dirty="0" smtClean="0"/>
          </a:p>
          <a:p>
            <a:r>
              <a:rPr lang="cs-CZ" dirty="0" smtClean="0"/>
              <a:t>2. </a:t>
            </a:r>
            <a:r>
              <a:rPr lang="cs-CZ" dirty="0" err="1" smtClean="0"/>
              <a:t>introduce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parts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pop </a:t>
            </a:r>
            <a:r>
              <a:rPr lang="cs-CZ" dirty="0" err="1" smtClean="0"/>
              <a:t>culture</a:t>
            </a:r>
            <a:endParaRPr lang="cs-CZ" dirty="0" smtClean="0"/>
          </a:p>
          <a:p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 err="1" smtClean="0"/>
              <a:t>give</a:t>
            </a:r>
            <a:r>
              <a:rPr lang="cs-CZ" dirty="0" smtClean="0"/>
              <a:t> a </a:t>
            </a:r>
            <a:r>
              <a:rPr lang="cs-CZ" dirty="0" err="1" smtClean="0"/>
              <a:t>short</a:t>
            </a:r>
            <a:r>
              <a:rPr lang="cs-CZ" dirty="0" smtClean="0"/>
              <a:t> </a:t>
            </a:r>
            <a:r>
              <a:rPr lang="cs-CZ" dirty="0" err="1" smtClean="0"/>
              <a:t>speech</a:t>
            </a:r>
            <a:r>
              <a:rPr lang="cs-CZ" dirty="0" smtClean="0"/>
              <a:t> </a:t>
            </a:r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them</a:t>
            </a:r>
            <a:endParaRPr lang="cs-CZ" dirty="0" smtClean="0"/>
          </a:p>
          <a:p>
            <a:r>
              <a:rPr lang="cs-CZ" dirty="0" smtClean="0"/>
              <a:t>4.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personal</a:t>
            </a:r>
            <a:r>
              <a:rPr lang="cs-CZ" dirty="0" smtClean="0"/>
              <a:t> </a:t>
            </a:r>
            <a:r>
              <a:rPr lang="cs-CZ" dirty="0" err="1" smtClean="0"/>
              <a:t>remarks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pop </a:t>
            </a:r>
            <a:r>
              <a:rPr lang="cs-CZ" dirty="0" err="1" smtClean="0"/>
              <a:t>culture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</a:t>
            </a:r>
            <a:r>
              <a:rPr lang="en-US" dirty="0" smtClean="0"/>
              <a:t>op culture</a:t>
            </a:r>
            <a:r>
              <a:rPr lang="cs-CZ" dirty="0" smtClean="0"/>
              <a:t> = </a:t>
            </a:r>
            <a:r>
              <a:rPr lang="en-US" dirty="0" smtClean="0"/>
              <a:t>popular culture</a:t>
            </a:r>
            <a:endParaRPr lang="cs-CZ" dirty="0" smtClean="0"/>
          </a:p>
          <a:p>
            <a:r>
              <a:rPr lang="en-US" dirty="0" smtClean="0"/>
              <a:t>refers </a:t>
            </a:r>
            <a:r>
              <a:rPr lang="en-US" dirty="0"/>
              <a:t>to the set of ideas, practices, images, objects, and phenomena </a:t>
            </a:r>
            <a:endParaRPr lang="cs-CZ" dirty="0" smtClean="0"/>
          </a:p>
          <a:p>
            <a:r>
              <a:rPr lang="en-US" dirty="0" smtClean="0"/>
              <a:t>widely </a:t>
            </a:r>
            <a:r>
              <a:rPr lang="en-US" dirty="0"/>
              <a:t>accepted within a mainstream </a:t>
            </a:r>
            <a:r>
              <a:rPr lang="en-US" dirty="0" smtClean="0"/>
              <a:t>society</a:t>
            </a:r>
            <a:endParaRPr lang="cs-CZ" dirty="0" smtClean="0"/>
          </a:p>
          <a:p>
            <a:r>
              <a:rPr lang="en-US" dirty="0" smtClean="0"/>
              <a:t>constantly </a:t>
            </a:r>
            <a:r>
              <a:rPr lang="en-US" dirty="0"/>
              <a:t>evolving and influenced by a range of factors, including media, technology, fashion, music, </a:t>
            </a:r>
            <a:r>
              <a:rPr lang="en-US" dirty="0" smtClean="0"/>
              <a:t>sports,</a:t>
            </a:r>
            <a:r>
              <a:rPr lang="cs-CZ" dirty="0" smtClean="0"/>
              <a:t> </a:t>
            </a:r>
            <a:r>
              <a:rPr lang="en-US" dirty="0" smtClean="0"/>
              <a:t>entertainment</a:t>
            </a:r>
            <a:r>
              <a:rPr lang="cs-CZ" dirty="0" smtClean="0"/>
              <a:t>, </a:t>
            </a:r>
            <a:r>
              <a:rPr lang="cs-CZ" dirty="0" err="1" smtClean="0"/>
              <a:t>ect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Individual</a:t>
            </a:r>
            <a:r>
              <a:rPr lang="cs-CZ" dirty="0" smtClean="0"/>
              <a:t> </a:t>
            </a:r>
            <a:r>
              <a:rPr lang="cs-CZ" dirty="0" err="1" smtClean="0"/>
              <a:t>topics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w</a:t>
            </a:r>
            <a:r>
              <a:rPr lang="cs-CZ" dirty="0" err="1" smtClean="0"/>
              <a:t>hat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it</a:t>
            </a:r>
            <a:endParaRPr lang="cs-CZ" dirty="0" smtClean="0"/>
          </a:p>
          <a:p>
            <a:r>
              <a:rPr lang="cs-CZ" dirty="0" err="1" smtClean="0"/>
              <a:t>requirements</a:t>
            </a:r>
            <a:r>
              <a:rPr lang="cs-CZ" dirty="0" smtClean="0"/>
              <a:t> – </a:t>
            </a:r>
            <a:r>
              <a:rPr lang="cs-CZ" dirty="0" err="1" smtClean="0"/>
              <a:t>clothing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behavior</a:t>
            </a:r>
            <a:endParaRPr lang="cs-CZ" dirty="0" smtClean="0"/>
          </a:p>
          <a:p>
            <a:r>
              <a:rPr lang="cs-CZ" dirty="0" err="1"/>
              <a:t>a</a:t>
            </a:r>
            <a:r>
              <a:rPr lang="cs-CZ" dirty="0" err="1" smtClean="0"/>
              <a:t>rtists</a:t>
            </a:r>
            <a:r>
              <a:rPr lang="cs-CZ" dirty="0" smtClean="0"/>
              <a:t> </a:t>
            </a:r>
            <a:r>
              <a:rPr lang="cs-CZ" dirty="0" err="1"/>
              <a:t>i</a:t>
            </a:r>
            <a:r>
              <a:rPr lang="cs-CZ" dirty="0" err="1" smtClean="0"/>
              <a:t>ntroduction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each</a:t>
            </a:r>
            <a:r>
              <a:rPr lang="cs-CZ" dirty="0" smtClean="0"/>
              <a:t> </a:t>
            </a:r>
            <a:r>
              <a:rPr lang="cs-CZ" dirty="0" err="1" smtClean="0"/>
              <a:t>individual</a:t>
            </a:r>
            <a:r>
              <a:rPr lang="cs-CZ" dirty="0" smtClean="0"/>
              <a:t> part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Music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dance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1571612"/>
            <a:ext cx="8429684" cy="4525963"/>
          </a:xfrm>
        </p:spPr>
        <p:txBody>
          <a:bodyPr>
            <a:normAutofit lnSpcReduction="10000"/>
          </a:bodyPr>
          <a:lstStyle/>
          <a:p>
            <a:r>
              <a:rPr lang="cs-CZ" dirty="0" err="1"/>
              <a:t>c</a:t>
            </a:r>
            <a:r>
              <a:rPr lang="cs-CZ" dirty="0" err="1" smtClean="0"/>
              <a:t>oncerts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music </a:t>
            </a:r>
            <a:r>
              <a:rPr lang="cs-CZ" dirty="0" err="1" smtClean="0"/>
              <a:t>festivals</a:t>
            </a:r>
            <a:r>
              <a:rPr lang="cs-CZ" dirty="0" smtClean="0"/>
              <a:t> - </a:t>
            </a:r>
            <a:r>
              <a:rPr lang="cs-CZ" dirty="0" err="1" smtClean="0"/>
              <a:t>Colors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ostrava</a:t>
            </a:r>
            <a:endParaRPr lang="cs-CZ" dirty="0" smtClean="0"/>
          </a:p>
          <a:p>
            <a:r>
              <a:rPr lang="cs-CZ" dirty="0" err="1"/>
              <a:t>e</a:t>
            </a:r>
            <a:r>
              <a:rPr lang="cs-CZ" dirty="0" err="1" smtClean="0"/>
              <a:t>ntertainment</a:t>
            </a:r>
            <a:r>
              <a:rPr lang="cs-CZ" dirty="0" smtClean="0"/>
              <a:t> in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dancing, </a:t>
            </a:r>
            <a:r>
              <a:rPr lang="cs-CZ" dirty="0" err="1" smtClean="0"/>
              <a:t>eating</a:t>
            </a:r>
            <a:r>
              <a:rPr lang="cs-CZ" dirty="0" smtClean="0"/>
              <a:t>, </a:t>
            </a:r>
            <a:r>
              <a:rPr lang="cs-CZ" dirty="0" err="1" smtClean="0"/>
              <a:t>drinking</a:t>
            </a:r>
            <a:r>
              <a:rPr lang="cs-CZ" dirty="0" smtClean="0"/>
              <a:t>, meeting </a:t>
            </a:r>
            <a:r>
              <a:rPr lang="cs-CZ" dirty="0" err="1" smtClean="0"/>
              <a:t>new</a:t>
            </a:r>
            <a:r>
              <a:rPr lang="cs-CZ" dirty="0" smtClean="0"/>
              <a:t> </a:t>
            </a:r>
            <a:r>
              <a:rPr lang="cs-CZ" dirty="0" err="1" smtClean="0"/>
              <a:t>people</a:t>
            </a:r>
            <a:r>
              <a:rPr lang="cs-CZ" dirty="0" smtClean="0"/>
              <a:t>, </a:t>
            </a:r>
            <a:r>
              <a:rPr lang="cs-CZ" dirty="0" err="1" smtClean="0"/>
              <a:t>ect</a:t>
            </a:r>
            <a:endParaRPr lang="cs-CZ" dirty="0" smtClean="0"/>
          </a:p>
          <a:p>
            <a:r>
              <a:rPr lang="cs-CZ" dirty="0" smtClean="0"/>
              <a:t>Dancing – </a:t>
            </a:r>
            <a:r>
              <a:rPr lang="cs-CZ" dirty="0" err="1" smtClean="0"/>
              <a:t>starting</a:t>
            </a:r>
            <a:r>
              <a:rPr lang="cs-CZ" dirty="0" smtClean="0"/>
              <a:t> in </a:t>
            </a:r>
            <a:r>
              <a:rPr lang="cs-CZ" dirty="0" err="1" smtClean="0"/>
              <a:t>age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16</a:t>
            </a:r>
          </a:p>
          <a:p>
            <a:r>
              <a:rPr lang="cs-CZ" dirty="0" err="1" smtClean="0"/>
              <a:t>Fire</a:t>
            </a:r>
            <a:r>
              <a:rPr lang="cs-CZ" dirty="0" smtClean="0"/>
              <a:t> festival, </a:t>
            </a:r>
            <a:r>
              <a:rPr lang="cs-CZ" dirty="0" err="1" smtClean="0"/>
              <a:t>graduation</a:t>
            </a:r>
            <a:r>
              <a:rPr lang="cs-CZ" dirty="0" smtClean="0"/>
              <a:t> </a:t>
            </a:r>
            <a:r>
              <a:rPr lang="cs-CZ" dirty="0" err="1" smtClean="0"/>
              <a:t>ball</a:t>
            </a:r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genres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–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favourite</a:t>
            </a:r>
            <a:r>
              <a:rPr lang="cs-CZ" dirty="0" smtClean="0"/>
              <a:t> </a:t>
            </a:r>
            <a:endParaRPr lang="cs-CZ" dirty="0" smtClean="0"/>
          </a:p>
          <a:p>
            <a:r>
              <a:rPr lang="cs-CZ" dirty="0" err="1" smtClean="0"/>
              <a:t>Famous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</a:t>
            </a:r>
            <a:r>
              <a:rPr lang="cs-CZ" dirty="0" err="1" smtClean="0"/>
              <a:t>musician</a:t>
            </a:r>
            <a:r>
              <a:rPr lang="cs-CZ" dirty="0" smtClean="0"/>
              <a:t> – J.K Tyl – anthem</a:t>
            </a:r>
          </a:p>
          <a:p>
            <a:r>
              <a:rPr lang="cs-CZ" dirty="0" err="1" smtClean="0"/>
              <a:t>Modern</a:t>
            </a:r>
            <a:r>
              <a:rPr lang="cs-CZ" dirty="0" smtClean="0"/>
              <a:t> – Karel </a:t>
            </a:r>
            <a:r>
              <a:rPr lang="cs-CZ" dirty="0" err="1" smtClean="0"/>
              <a:t>Gott</a:t>
            </a:r>
            <a:r>
              <a:rPr lang="cs-CZ" dirty="0" smtClean="0"/>
              <a:t>, </a:t>
            </a:r>
            <a:r>
              <a:rPr lang="cs-CZ" dirty="0" err="1" smtClean="0"/>
              <a:t>Ben</a:t>
            </a:r>
            <a:r>
              <a:rPr lang="cs-CZ" dirty="0" smtClean="0"/>
              <a:t> </a:t>
            </a:r>
            <a:r>
              <a:rPr lang="cs-CZ" dirty="0" err="1" smtClean="0"/>
              <a:t>Cristovao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Cinema</a:t>
            </a:r>
            <a:r>
              <a:rPr lang="cs-CZ" dirty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movies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Film </a:t>
            </a:r>
            <a:r>
              <a:rPr lang="cs-CZ" dirty="0" err="1" smtClean="0"/>
              <a:t>industry</a:t>
            </a:r>
            <a:r>
              <a:rPr lang="cs-CZ" dirty="0"/>
              <a:t> </a:t>
            </a:r>
            <a:r>
              <a:rPr lang="cs-CZ" dirty="0" smtClean="0"/>
              <a:t>– USA</a:t>
            </a:r>
          </a:p>
          <a:p>
            <a:r>
              <a:rPr lang="cs-CZ" dirty="0" err="1" smtClean="0"/>
              <a:t>How</a:t>
            </a:r>
            <a:r>
              <a:rPr lang="cs-CZ" dirty="0" smtClean="0"/>
              <a:t> are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going</a:t>
            </a:r>
            <a:r>
              <a:rPr lang="cs-CZ" dirty="0" smtClean="0"/>
              <a:t> to </a:t>
            </a:r>
            <a:r>
              <a:rPr lang="cs-CZ" dirty="0" err="1" smtClean="0"/>
              <a:t>act</a:t>
            </a:r>
            <a:r>
              <a:rPr lang="cs-CZ" dirty="0" smtClean="0"/>
              <a:t> in a </a:t>
            </a:r>
            <a:r>
              <a:rPr lang="cs-CZ" dirty="0" err="1" smtClean="0"/>
              <a:t>cinema</a:t>
            </a:r>
            <a:endParaRPr lang="cs-CZ" dirty="0" smtClean="0"/>
          </a:p>
          <a:p>
            <a:r>
              <a:rPr lang="cs-CZ" dirty="0" err="1" smtClean="0"/>
              <a:t>Czech</a:t>
            </a:r>
            <a:r>
              <a:rPr lang="cs-CZ" dirty="0" smtClean="0"/>
              <a:t> – </a:t>
            </a:r>
            <a:r>
              <a:rPr lang="cs-CZ" dirty="0" err="1" smtClean="0"/>
              <a:t>old</a:t>
            </a:r>
            <a:r>
              <a:rPr lang="cs-CZ" dirty="0" smtClean="0"/>
              <a:t> city – use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filming</a:t>
            </a:r>
            <a:r>
              <a:rPr lang="cs-CZ" dirty="0" smtClean="0"/>
              <a:t> – </a:t>
            </a:r>
            <a:r>
              <a:rPr lang="cs-CZ" dirty="0" err="1" smtClean="0"/>
              <a:t>Spiderman</a:t>
            </a:r>
            <a:endParaRPr lang="cs-CZ" dirty="0" smtClean="0"/>
          </a:p>
          <a:p>
            <a:r>
              <a:rPr lang="cs-CZ" dirty="0" err="1" smtClean="0"/>
              <a:t>What</a:t>
            </a:r>
            <a:r>
              <a:rPr lang="cs-CZ" dirty="0" smtClean="0"/>
              <a:t> </a:t>
            </a:r>
            <a:r>
              <a:rPr lang="cs-CZ" dirty="0" err="1" smtClean="0"/>
              <a:t>genres</a:t>
            </a:r>
            <a:r>
              <a:rPr lang="cs-CZ" dirty="0" smtClean="0"/>
              <a:t> </a:t>
            </a:r>
            <a:r>
              <a:rPr lang="cs-CZ" dirty="0" err="1" smtClean="0"/>
              <a:t>we</a:t>
            </a:r>
            <a:r>
              <a:rPr lang="cs-CZ" dirty="0" smtClean="0"/>
              <a:t> </a:t>
            </a:r>
            <a:r>
              <a:rPr lang="cs-CZ" dirty="0" err="1" smtClean="0"/>
              <a:t>have</a:t>
            </a:r>
            <a:r>
              <a:rPr lang="cs-CZ" dirty="0" smtClean="0"/>
              <a:t> – </a:t>
            </a:r>
            <a:r>
              <a:rPr lang="cs-CZ" dirty="0" err="1" smtClean="0"/>
              <a:t>your</a:t>
            </a:r>
            <a:r>
              <a:rPr lang="cs-CZ" dirty="0" smtClean="0"/>
              <a:t> </a:t>
            </a:r>
            <a:r>
              <a:rPr lang="cs-CZ" dirty="0" err="1" smtClean="0"/>
              <a:t>favourite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err="1" smtClean="0"/>
              <a:t>Famous</a:t>
            </a:r>
            <a:r>
              <a:rPr lang="cs-CZ" dirty="0" smtClean="0"/>
              <a:t> </a:t>
            </a:r>
            <a:r>
              <a:rPr lang="cs-CZ" dirty="0" err="1" smtClean="0"/>
              <a:t>actors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CZ/</a:t>
            </a:r>
            <a:r>
              <a:rPr lang="cs-CZ" dirty="0" err="1"/>
              <a:t>w</a:t>
            </a:r>
            <a:r>
              <a:rPr lang="cs-CZ" dirty="0" err="1" smtClean="0"/>
              <a:t>orld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Literature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/>
          <a:lstStyle/>
          <a:p>
            <a:r>
              <a:rPr lang="cs-CZ" dirty="0" err="1" smtClean="0"/>
              <a:t>Our</a:t>
            </a:r>
            <a:r>
              <a:rPr lang="cs-CZ" dirty="0" smtClean="0"/>
              <a:t> </a:t>
            </a:r>
            <a:r>
              <a:rPr lang="cs-CZ" dirty="0" err="1" smtClean="0"/>
              <a:t>rich</a:t>
            </a:r>
            <a:r>
              <a:rPr lang="cs-CZ" dirty="0" smtClean="0"/>
              <a:t> </a:t>
            </a:r>
            <a:r>
              <a:rPr lang="cs-CZ" dirty="0" err="1" smtClean="0"/>
              <a:t>literary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endParaRPr lang="cs-CZ" dirty="0" smtClean="0"/>
          </a:p>
          <a:p>
            <a:r>
              <a:rPr lang="cs-CZ" dirty="0" err="1" smtClean="0"/>
              <a:t>Introduce</a:t>
            </a:r>
            <a:r>
              <a:rPr lang="cs-CZ" dirty="0" smtClean="0"/>
              <a:t> </a:t>
            </a:r>
            <a:r>
              <a:rPr lang="cs-CZ" dirty="0" err="1" smtClean="0"/>
              <a:t>genres</a:t>
            </a:r>
            <a:endParaRPr lang="cs-CZ" dirty="0" smtClean="0"/>
          </a:p>
          <a:p>
            <a:r>
              <a:rPr lang="cs-CZ" dirty="0" smtClean="0"/>
              <a:t>Prose x </a:t>
            </a:r>
            <a:r>
              <a:rPr lang="cs-CZ" dirty="0" err="1" smtClean="0"/>
              <a:t>poetry</a:t>
            </a:r>
            <a:r>
              <a:rPr lang="cs-CZ" dirty="0" smtClean="0"/>
              <a:t> – </a:t>
            </a:r>
            <a:r>
              <a:rPr lang="cs-CZ" dirty="0" err="1" smtClean="0"/>
              <a:t>Fairy</a:t>
            </a:r>
            <a:r>
              <a:rPr lang="cs-CZ" dirty="0" smtClean="0"/>
              <a:t> </a:t>
            </a:r>
            <a:r>
              <a:rPr lang="cs-CZ" dirty="0" err="1" smtClean="0"/>
              <a:t>tales</a:t>
            </a:r>
            <a:r>
              <a:rPr lang="cs-CZ" dirty="0" smtClean="0"/>
              <a:t>, horror, fantasy, scifi</a:t>
            </a:r>
          </a:p>
          <a:p>
            <a:r>
              <a:rPr lang="cs-CZ" dirty="0" err="1" smtClean="0"/>
              <a:t>Authors</a:t>
            </a:r>
            <a:r>
              <a:rPr lang="cs-CZ" dirty="0" smtClean="0"/>
              <a:t> </a:t>
            </a:r>
            <a:r>
              <a:rPr lang="cs-CZ" dirty="0" err="1" smtClean="0"/>
              <a:t>Czech</a:t>
            </a:r>
            <a:r>
              <a:rPr lang="cs-CZ" dirty="0" smtClean="0"/>
              <a:t> x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countries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Culture</a:t>
            </a:r>
            <a:r>
              <a:rPr lang="cs-CZ" dirty="0" smtClean="0"/>
              <a:t> in </a:t>
            </a:r>
            <a:r>
              <a:rPr lang="cs-CZ" dirty="0" err="1" smtClean="0"/>
              <a:t>Prague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Historically</a:t>
            </a:r>
            <a:r>
              <a:rPr lang="cs-CZ" dirty="0" smtClean="0"/>
              <a:t> </a:t>
            </a:r>
            <a:r>
              <a:rPr lang="cs-CZ" dirty="0" err="1" smtClean="0"/>
              <a:t>rich</a:t>
            </a:r>
            <a:r>
              <a:rPr lang="cs-CZ" dirty="0" smtClean="0"/>
              <a:t> </a:t>
            </a:r>
            <a:r>
              <a:rPr lang="cs-CZ" dirty="0" err="1" smtClean="0"/>
              <a:t>downtown</a:t>
            </a:r>
            <a:endParaRPr lang="cs-CZ" dirty="0" smtClean="0"/>
          </a:p>
          <a:p>
            <a:r>
              <a:rPr lang="cs-CZ" dirty="0" smtClean="0"/>
              <a:t>Charles </a:t>
            </a:r>
            <a:r>
              <a:rPr lang="cs-CZ" dirty="0" err="1" smtClean="0"/>
              <a:t>bridge</a:t>
            </a:r>
            <a:r>
              <a:rPr lang="cs-CZ" dirty="0" smtClean="0"/>
              <a:t>, </a:t>
            </a:r>
            <a:r>
              <a:rPr lang="cs-CZ" dirty="0" err="1" smtClean="0"/>
              <a:t>Prague</a:t>
            </a:r>
            <a:r>
              <a:rPr lang="cs-CZ" dirty="0" smtClean="0"/>
              <a:t> </a:t>
            </a:r>
            <a:r>
              <a:rPr lang="cs-CZ" dirty="0" err="1" smtClean="0"/>
              <a:t>castle</a:t>
            </a:r>
            <a:endParaRPr lang="cs-CZ" dirty="0"/>
          </a:p>
          <a:p>
            <a:r>
              <a:rPr lang="cs-CZ" dirty="0" err="1" smtClean="0"/>
              <a:t>National</a:t>
            </a:r>
            <a:r>
              <a:rPr lang="cs-CZ" dirty="0" smtClean="0"/>
              <a:t> Museum, </a:t>
            </a:r>
            <a:r>
              <a:rPr lang="cs-CZ" dirty="0" err="1" smtClean="0"/>
              <a:t>National</a:t>
            </a:r>
            <a:r>
              <a:rPr lang="cs-CZ" dirty="0" smtClean="0"/>
              <a:t> Opera, </a:t>
            </a:r>
            <a:r>
              <a:rPr lang="cs-CZ" dirty="0" err="1" smtClean="0"/>
              <a:t>National</a:t>
            </a:r>
            <a:r>
              <a:rPr lang="cs-CZ" dirty="0" smtClean="0"/>
              <a:t> </a:t>
            </a:r>
            <a:r>
              <a:rPr lang="cs-CZ" dirty="0" err="1" smtClean="0"/>
              <a:t>Theatre</a:t>
            </a: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topics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Painters</a:t>
            </a:r>
            <a:r>
              <a:rPr lang="cs-CZ" dirty="0"/>
              <a:t> </a:t>
            </a:r>
            <a:r>
              <a:rPr lang="cs-CZ" dirty="0" smtClean="0"/>
              <a:t>- </a:t>
            </a:r>
            <a:r>
              <a:rPr lang="cs-CZ" dirty="0" err="1" smtClean="0"/>
              <a:t>Alphons</a:t>
            </a:r>
            <a:r>
              <a:rPr lang="cs-CZ" dirty="0" smtClean="0"/>
              <a:t> </a:t>
            </a:r>
            <a:r>
              <a:rPr lang="cs-CZ" dirty="0" err="1" smtClean="0"/>
              <a:t>mucha</a:t>
            </a:r>
            <a:r>
              <a:rPr lang="cs-CZ" dirty="0" smtClean="0"/>
              <a:t> – Andy </a:t>
            </a:r>
            <a:r>
              <a:rPr lang="cs-CZ" dirty="0" err="1" smtClean="0"/>
              <a:t>Warhool</a:t>
            </a:r>
            <a:endParaRPr lang="cs-CZ" dirty="0" smtClean="0"/>
          </a:p>
          <a:p>
            <a:r>
              <a:rPr lang="cs-CZ" dirty="0" err="1" smtClean="0"/>
              <a:t>Sculptors</a:t>
            </a:r>
            <a:r>
              <a:rPr lang="cs-CZ" dirty="0" smtClean="0"/>
              <a:t> – </a:t>
            </a:r>
            <a:r>
              <a:rPr lang="cs-CZ" dirty="0" err="1" smtClean="0"/>
              <a:t>Myslbek</a:t>
            </a:r>
            <a:endParaRPr lang="cs-CZ" dirty="0" smtClean="0"/>
          </a:p>
          <a:p>
            <a:r>
              <a:rPr lang="cs-CZ" dirty="0" err="1" smtClean="0"/>
              <a:t>Architects</a:t>
            </a:r>
            <a:r>
              <a:rPr lang="cs-CZ" dirty="0" smtClean="0"/>
              <a:t> – P. </a:t>
            </a:r>
            <a:r>
              <a:rPr lang="cs-CZ" dirty="0" err="1" smtClean="0"/>
              <a:t>Parléř</a:t>
            </a:r>
            <a:endParaRPr lang="cs-CZ" dirty="0" smtClean="0"/>
          </a:p>
          <a:p>
            <a:r>
              <a:rPr lang="cs-CZ" dirty="0" err="1" smtClean="0"/>
              <a:t>Memes</a:t>
            </a:r>
            <a:r>
              <a:rPr lang="cs-CZ" dirty="0" smtClean="0"/>
              <a:t> – part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modern</a:t>
            </a:r>
            <a:r>
              <a:rPr lang="cs-CZ" dirty="0" smtClean="0"/>
              <a:t> </a:t>
            </a:r>
            <a:r>
              <a:rPr lang="cs-CZ" dirty="0" err="1" smtClean="0"/>
              <a:t>history</a:t>
            </a:r>
            <a:r>
              <a:rPr lang="cs-CZ" dirty="0" smtClean="0"/>
              <a:t> pop </a:t>
            </a:r>
            <a:r>
              <a:rPr lang="cs-CZ" dirty="0" err="1" smtClean="0"/>
              <a:t>culture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1458</TotalTime>
  <Words>276</Words>
  <Application>Microsoft Office PowerPoint</Application>
  <PresentationFormat>Předvádění na obrazovce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Snímek 1</vt:lpstr>
      <vt:lpstr>How are we going to start?</vt:lpstr>
      <vt:lpstr>What is pop culture?</vt:lpstr>
      <vt:lpstr>Individual topics</vt:lpstr>
      <vt:lpstr>Music and dance</vt:lpstr>
      <vt:lpstr>Cinema and movies</vt:lpstr>
      <vt:lpstr>Literature</vt:lpstr>
      <vt:lpstr>Culture in Prague</vt:lpstr>
      <vt:lpstr>Other topics</vt:lpstr>
      <vt:lpstr>Snímek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Vojta Šolc</dc:creator>
  <cp:lastModifiedBy>Vojta Šolc</cp:lastModifiedBy>
  <cp:revision>136</cp:revision>
  <dcterms:created xsi:type="dcterms:W3CDTF">2023-12-31T12:42:12Z</dcterms:created>
  <dcterms:modified xsi:type="dcterms:W3CDTF">2024-01-01T13:00:41Z</dcterms:modified>
</cp:coreProperties>
</file>