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70" r:id="rId12"/>
    <p:sldId id="272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6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38CE5A-561F-4A47-9A6D-5BA923626F20}" type="doc">
      <dgm:prSet loTypeId="urn:microsoft.com/office/officeart/2005/8/layout/default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35D3A09-EEBA-4AA1-A3F4-2CCAFCCBA581}">
      <dgm:prSet/>
      <dgm:spPr/>
      <dgm:t>
        <a:bodyPr/>
        <a:lstStyle/>
        <a:p>
          <a:r>
            <a:rPr lang="cs-CZ"/>
            <a:t>Jazyk: spisovný zastaralý(cizí slova)                            </a:t>
          </a:r>
          <a:endParaRPr lang="en-US"/>
        </a:p>
      </dgm:t>
    </dgm:pt>
    <dgm:pt modelId="{393524DD-6C1E-4DF5-87C5-CBD4D744B566}" type="parTrans" cxnId="{7E5BA14B-98D6-4666-B35D-E3CC94ECB973}">
      <dgm:prSet/>
      <dgm:spPr/>
      <dgm:t>
        <a:bodyPr/>
        <a:lstStyle/>
        <a:p>
          <a:endParaRPr lang="en-US"/>
        </a:p>
      </dgm:t>
    </dgm:pt>
    <dgm:pt modelId="{43E6AD23-6B6E-4080-95D8-3AB9628FE931}" type="sibTrans" cxnId="{7E5BA14B-98D6-4666-B35D-E3CC94ECB973}">
      <dgm:prSet/>
      <dgm:spPr/>
      <dgm:t>
        <a:bodyPr/>
        <a:lstStyle/>
        <a:p>
          <a:endParaRPr lang="en-US"/>
        </a:p>
      </dgm:t>
    </dgm:pt>
    <dgm:pt modelId="{7D76C10C-BA76-4E27-9DF3-BBA08B5F8259}">
      <dgm:prSet/>
      <dgm:spPr/>
      <dgm:t>
        <a:bodyPr/>
        <a:lstStyle/>
        <a:p>
          <a:r>
            <a:rPr lang="cs-CZ"/>
            <a:t>Postavy: lyrický subjekt</a:t>
          </a:r>
          <a:endParaRPr lang="en-US"/>
        </a:p>
      </dgm:t>
    </dgm:pt>
    <dgm:pt modelId="{EE4EA328-25AB-4893-AB1F-87A6017D6ED0}" type="parTrans" cxnId="{4DBF6236-BB5C-4DA8-A7D4-AD756164C0FB}">
      <dgm:prSet/>
      <dgm:spPr/>
      <dgm:t>
        <a:bodyPr/>
        <a:lstStyle/>
        <a:p>
          <a:endParaRPr lang="en-US"/>
        </a:p>
      </dgm:t>
    </dgm:pt>
    <dgm:pt modelId="{5904BB97-D779-4FD9-9695-E4D56305BFB5}" type="sibTrans" cxnId="{4DBF6236-BB5C-4DA8-A7D4-AD756164C0FB}">
      <dgm:prSet/>
      <dgm:spPr/>
      <dgm:t>
        <a:bodyPr/>
        <a:lstStyle/>
        <a:p>
          <a:endParaRPr lang="en-US"/>
        </a:p>
      </dgm:t>
    </dgm:pt>
    <dgm:pt modelId="{F48C38F5-CDE5-4BDC-BC80-7746C62984BC}">
      <dgm:prSet/>
      <dgm:spPr/>
      <dgm:t>
        <a:bodyPr/>
        <a:lstStyle/>
        <a:p>
          <a:r>
            <a:rPr lang="cs-CZ" dirty="0"/>
            <a:t>Rým: volný, střídavý, nepravidelné strofy i verše</a:t>
          </a:r>
          <a:endParaRPr lang="en-US" dirty="0"/>
        </a:p>
      </dgm:t>
    </dgm:pt>
    <dgm:pt modelId="{87E423EF-CA6A-47F6-888F-DDB367044A6A}" type="parTrans" cxnId="{BF57D52C-84BA-4A9D-B8B6-2888E1202A20}">
      <dgm:prSet/>
      <dgm:spPr/>
      <dgm:t>
        <a:bodyPr/>
        <a:lstStyle/>
        <a:p>
          <a:endParaRPr lang="en-US"/>
        </a:p>
      </dgm:t>
    </dgm:pt>
    <dgm:pt modelId="{B68B65AD-50B2-4DA4-A151-DC1A1AFF0BDD}" type="sibTrans" cxnId="{BF57D52C-84BA-4A9D-B8B6-2888E1202A20}">
      <dgm:prSet/>
      <dgm:spPr/>
      <dgm:t>
        <a:bodyPr/>
        <a:lstStyle/>
        <a:p>
          <a:endParaRPr lang="en-US"/>
        </a:p>
      </dgm:t>
    </dgm:pt>
    <dgm:pt modelId="{FA41C526-57FD-45E4-8777-B2B7E763E221}">
      <dgm:prSet/>
      <dgm:spPr/>
      <dgm:t>
        <a:bodyPr/>
        <a:lstStyle/>
        <a:p>
          <a:r>
            <a:rPr lang="cs-CZ"/>
            <a:t>Epizeuxis</a:t>
          </a:r>
          <a:endParaRPr lang="en-US"/>
        </a:p>
      </dgm:t>
    </dgm:pt>
    <dgm:pt modelId="{6A6E4377-4076-4C7D-AD74-3605A59F7BEE}" type="parTrans" cxnId="{70BE4423-F20D-49B6-A126-C49580D353ED}">
      <dgm:prSet/>
      <dgm:spPr/>
      <dgm:t>
        <a:bodyPr/>
        <a:lstStyle/>
        <a:p>
          <a:endParaRPr lang="en-US"/>
        </a:p>
      </dgm:t>
    </dgm:pt>
    <dgm:pt modelId="{89A4DF1A-C53D-4A1B-B2B4-E59C39000065}" type="sibTrans" cxnId="{70BE4423-F20D-49B6-A126-C49580D353ED}">
      <dgm:prSet/>
      <dgm:spPr/>
      <dgm:t>
        <a:bodyPr/>
        <a:lstStyle/>
        <a:p>
          <a:endParaRPr lang="en-US"/>
        </a:p>
      </dgm:t>
    </dgm:pt>
    <dgm:pt modelId="{939FFC1E-46FF-4559-8F83-CA1B48239307}">
      <dgm:prSet/>
      <dgm:spPr/>
      <dgm:t>
        <a:bodyPr/>
        <a:lstStyle/>
        <a:p>
          <a:r>
            <a:rPr lang="cs-CZ"/>
            <a:t>Epiteton </a:t>
          </a:r>
          <a:endParaRPr lang="en-US"/>
        </a:p>
      </dgm:t>
    </dgm:pt>
    <dgm:pt modelId="{9CFEAB44-9C04-422D-814B-7C0649018BB2}" type="parTrans" cxnId="{6D0D26FA-0AB4-4190-A8CA-3C17FAC4C246}">
      <dgm:prSet/>
      <dgm:spPr/>
      <dgm:t>
        <a:bodyPr/>
        <a:lstStyle/>
        <a:p>
          <a:endParaRPr lang="en-US"/>
        </a:p>
      </dgm:t>
    </dgm:pt>
    <dgm:pt modelId="{759C8BCF-B652-46D2-95EE-DBAE8A6A6A17}" type="sibTrans" cxnId="{6D0D26FA-0AB4-4190-A8CA-3C17FAC4C246}">
      <dgm:prSet/>
      <dgm:spPr/>
      <dgm:t>
        <a:bodyPr/>
        <a:lstStyle/>
        <a:p>
          <a:endParaRPr lang="en-US"/>
        </a:p>
      </dgm:t>
    </dgm:pt>
    <dgm:pt modelId="{6E08E02E-346F-4F33-86C9-C7634968BEEE}">
      <dgm:prSet/>
      <dgm:spPr/>
      <dgm:t>
        <a:bodyPr/>
        <a:lstStyle/>
        <a:p>
          <a:r>
            <a:rPr lang="cs-CZ"/>
            <a:t>Přirovnání</a:t>
          </a:r>
          <a:endParaRPr lang="en-US"/>
        </a:p>
      </dgm:t>
    </dgm:pt>
    <dgm:pt modelId="{05BCE49A-B071-4F5B-B735-A48298DA042B}" type="parTrans" cxnId="{3376055A-6B29-473E-9B82-9001741A8FF4}">
      <dgm:prSet/>
      <dgm:spPr/>
      <dgm:t>
        <a:bodyPr/>
        <a:lstStyle/>
        <a:p>
          <a:endParaRPr lang="en-US"/>
        </a:p>
      </dgm:t>
    </dgm:pt>
    <dgm:pt modelId="{D8B7A35E-6D2B-4FFB-868E-327B3D31F901}" type="sibTrans" cxnId="{3376055A-6B29-473E-9B82-9001741A8FF4}">
      <dgm:prSet/>
      <dgm:spPr/>
      <dgm:t>
        <a:bodyPr/>
        <a:lstStyle/>
        <a:p>
          <a:endParaRPr lang="en-US"/>
        </a:p>
      </dgm:t>
    </dgm:pt>
    <dgm:pt modelId="{43D17CC1-90F6-41FD-A87E-27DA0C75F8F9}">
      <dgm:prSet/>
      <dgm:spPr/>
      <dgm:t>
        <a:bodyPr/>
        <a:lstStyle/>
        <a:p>
          <a:r>
            <a:rPr lang="cs-CZ"/>
            <a:t>Personifikace </a:t>
          </a:r>
          <a:endParaRPr lang="en-US"/>
        </a:p>
      </dgm:t>
    </dgm:pt>
    <dgm:pt modelId="{D238D1F7-FDD7-463F-A6B1-CFD5C2DB85C9}" type="parTrans" cxnId="{D5A18803-866D-4373-8EE0-FE8072BCCA80}">
      <dgm:prSet/>
      <dgm:spPr/>
      <dgm:t>
        <a:bodyPr/>
        <a:lstStyle/>
        <a:p>
          <a:endParaRPr lang="en-US"/>
        </a:p>
      </dgm:t>
    </dgm:pt>
    <dgm:pt modelId="{C2C2554A-CE42-4561-A313-1D834DC9C524}" type="sibTrans" cxnId="{D5A18803-866D-4373-8EE0-FE8072BCCA80}">
      <dgm:prSet/>
      <dgm:spPr/>
      <dgm:t>
        <a:bodyPr/>
        <a:lstStyle/>
        <a:p>
          <a:endParaRPr lang="en-US"/>
        </a:p>
      </dgm:t>
    </dgm:pt>
    <dgm:pt modelId="{2B467442-9012-4085-9929-A657A7AA1BBF}">
      <dgm:prSet/>
      <dgm:spPr/>
      <dgm:t>
        <a:bodyPr/>
        <a:lstStyle/>
        <a:p>
          <a:r>
            <a:rPr lang="cs-CZ"/>
            <a:t>Hyperbola </a:t>
          </a:r>
          <a:endParaRPr lang="en-US"/>
        </a:p>
      </dgm:t>
    </dgm:pt>
    <dgm:pt modelId="{EEC0CDED-CC86-45D8-83DA-B24623DB0DD1}" type="parTrans" cxnId="{8A078BBF-53FC-47B3-8719-77E34BFC6785}">
      <dgm:prSet/>
      <dgm:spPr/>
      <dgm:t>
        <a:bodyPr/>
        <a:lstStyle/>
        <a:p>
          <a:endParaRPr lang="en-US"/>
        </a:p>
      </dgm:t>
    </dgm:pt>
    <dgm:pt modelId="{36F2C430-7578-4FC4-AED6-78DAB7BFFA37}" type="sibTrans" cxnId="{8A078BBF-53FC-47B3-8719-77E34BFC6785}">
      <dgm:prSet/>
      <dgm:spPr/>
      <dgm:t>
        <a:bodyPr/>
        <a:lstStyle/>
        <a:p>
          <a:endParaRPr lang="en-US"/>
        </a:p>
      </dgm:t>
    </dgm:pt>
    <dgm:pt modelId="{EEC56189-4C21-4CD4-BE8E-5F71A490AD79}">
      <dgm:prSet/>
      <dgm:spPr/>
      <dgm:t>
        <a:bodyPr/>
        <a:lstStyle/>
        <a:p>
          <a:r>
            <a:rPr lang="cs-CZ"/>
            <a:t>Anafora </a:t>
          </a:r>
          <a:endParaRPr lang="en-US"/>
        </a:p>
      </dgm:t>
    </dgm:pt>
    <dgm:pt modelId="{5145E0BE-4D30-4FF1-BA7E-050985071C08}" type="parTrans" cxnId="{2B81C43F-3FEF-47C5-9238-797451AE6626}">
      <dgm:prSet/>
      <dgm:spPr/>
      <dgm:t>
        <a:bodyPr/>
        <a:lstStyle/>
        <a:p>
          <a:endParaRPr lang="en-US"/>
        </a:p>
      </dgm:t>
    </dgm:pt>
    <dgm:pt modelId="{254E9983-1A8B-4407-8230-BEB88025754A}" type="sibTrans" cxnId="{2B81C43F-3FEF-47C5-9238-797451AE6626}">
      <dgm:prSet/>
      <dgm:spPr/>
      <dgm:t>
        <a:bodyPr/>
        <a:lstStyle/>
        <a:p>
          <a:endParaRPr lang="en-US"/>
        </a:p>
      </dgm:t>
    </dgm:pt>
    <dgm:pt modelId="{3B5FE2E4-57B1-45E7-820E-B70B00BC809C}">
      <dgm:prSet/>
      <dgm:spPr/>
      <dgm:t>
        <a:bodyPr/>
        <a:lstStyle/>
        <a:p>
          <a:r>
            <a:rPr lang="cs-CZ"/>
            <a:t>Kontrast </a:t>
          </a:r>
          <a:endParaRPr lang="en-US"/>
        </a:p>
      </dgm:t>
    </dgm:pt>
    <dgm:pt modelId="{B19A3B9B-EC9B-4FF1-BFD3-54596CBE62D9}" type="parTrans" cxnId="{7F89FEB2-D834-487F-BEC5-A53D9E25668D}">
      <dgm:prSet/>
      <dgm:spPr/>
      <dgm:t>
        <a:bodyPr/>
        <a:lstStyle/>
        <a:p>
          <a:endParaRPr lang="en-US"/>
        </a:p>
      </dgm:t>
    </dgm:pt>
    <dgm:pt modelId="{68FE710F-25A7-431F-89FA-85A5475F280B}" type="sibTrans" cxnId="{7F89FEB2-D834-487F-BEC5-A53D9E25668D}">
      <dgm:prSet/>
      <dgm:spPr/>
      <dgm:t>
        <a:bodyPr/>
        <a:lstStyle/>
        <a:p>
          <a:endParaRPr lang="en-US"/>
        </a:p>
      </dgm:t>
    </dgm:pt>
    <dgm:pt modelId="{FEB9B486-3BDB-4BD2-B2C8-D5CA3ED80ABB}">
      <dgm:prSet/>
      <dgm:spPr/>
      <dgm:t>
        <a:bodyPr/>
        <a:lstStyle/>
        <a:p>
          <a:r>
            <a:rPr lang="cs-CZ"/>
            <a:t>Apostrofa </a:t>
          </a:r>
          <a:endParaRPr lang="en-US"/>
        </a:p>
      </dgm:t>
    </dgm:pt>
    <dgm:pt modelId="{3D21E881-A7D6-4AEE-B275-DC5B9901900F}" type="parTrans" cxnId="{6C0FD68C-3DA6-40EA-BA63-17F9525152ED}">
      <dgm:prSet/>
      <dgm:spPr/>
      <dgm:t>
        <a:bodyPr/>
        <a:lstStyle/>
        <a:p>
          <a:endParaRPr lang="en-US"/>
        </a:p>
      </dgm:t>
    </dgm:pt>
    <dgm:pt modelId="{0C28AA93-FFC2-435F-B9EA-B0F3F9DE5C8F}" type="sibTrans" cxnId="{6C0FD68C-3DA6-40EA-BA63-17F9525152ED}">
      <dgm:prSet/>
      <dgm:spPr/>
      <dgm:t>
        <a:bodyPr/>
        <a:lstStyle/>
        <a:p>
          <a:endParaRPr lang="en-US"/>
        </a:p>
      </dgm:t>
    </dgm:pt>
    <dgm:pt modelId="{701173D3-6B0F-4F4C-B85C-D08EEDAC51CB}">
      <dgm:prSet/>
      <dgm:spPr/>
      <dgm:t>
        <a:bodyPr/>
        <a:lstStyle/>
        <a:p>
          <a:r>
            <a:rPr lang="cs-CZ"/>
            <a:t>Inverze, řečnické otázky </a:t>
          </a:r>
          <a:endParaRPr lang="en-US"/>
        </a:p>
      </dgm:t>
    </dgm:pt>
    <dgm:pt modelId="{ECBEDA70-E8D1-4FB3-BE05-0548E6B20961}" type="parTrans" cxnId="{7B067D6A-23D9-4CB7-8B9F-3BACEE83622A}">
      <dgm:prSet/>
      <dgm:spPr/>
      <dgm:t>
        <a:bodyPr/>
        <a:lstStyle/>
        <a:p>
          <a:endParaRPr lang="en-US"/>
        </a:p>
      </dgm:t>
    </dgm:pt>
    <dgm:pt modelId="{E42FF23A-7C37-41C4-9E00-CAEE39A3043E}" type="sibTrans" cxnId="{7B067D6A-23D9-4CB7-8B9F-3BACEE83622A}">
      <dgm:prSet/>
      <dgm:spPr/>
      <dgm:t>
        <a:bodyPr/>
        <a:lstStyle/>
        <a:p>
          <a:endParaRPr lang="en-US"/>
        </a:p>
      </dgm:t>
    </dgm:pt>
    <dgm:pt modelId="{991F6DCB-F68F-4D74-8700-C3E1BAF5AD44}">
      <dgm:prSet/>
      <dgm:spPr/>
      <dgm:t>
        <a:bodyPr/>
        <a:lstStyle/>
        <a:p>
          <a:r>
            <a:rPr lang="cs-CZ"/>
            <a:t>Přechodníky</a:t>
          </a:r>
          <a:endParaRPr lang="en-US"/>
        </a:p>
      </dgm:t>
    </dgm:pt>
    <dgm:pt modelId="{CC647511-7891-46F8-8F2C-98CB60C4B905}" type="parTrans" cxnId="{F0F4AFAF-4E40-4E40-A43A-128158862981}">
      <dgm:prSet/>
      <dgm:spPr/>
      <dgm:t>
        <a:bodyPr/>
        <a:lstStyle/>
        <a:p>
          <a:endParaRPr lang="en-US"/>
        </a:p>
      </dgm:t>
    </dgm:pt>
    <dgm:pt modelId="{32C566E6-B707-46CD-92A6-345B3C6A539C}" type="sibTrans" cxnId="{F0F4AFAF-4E40-4E40-A43A-128158862981}">
      <dgm:prSet/>
      <dgm:spPr/>
      <dgm:t>
        <a:bodyPr/>
        <a:lstStyle/>
        <a:p>
          <a:endParaRPr lang="en-US"/>
        </a:p>
      </dgm:t>
    </dgm:pt>
    <dgm:pt modelId="{D059C311-298F-4687-A7AE-E60D564CF2FC}">
      <dgm:prSet/>
      <dgm:spPr/>
      <dgm:t>
        <a:bodyPr/>
        <a:lstStyle/>
        <a:p>
          <a:r>
            <a:rPr lang="cs-CZ"/>
            <a:t>Infinitivy</a:t>
          </a:r>
          <a:endParaRPr lang="en-US"/>
        </a:p>
      </dgm:t>
    </dgm:pt>
    <dgm:pt modelId="{5FE297C3-A959-4F5A-AAB3-ED448DBA135A}" type="parTrans" cxnId="{D38567D8-DEFA-40A0-905A-086E0831195F}">
      <dgm:prSet/>
      <dgm:spPr/>
      <dgm:t>
        <a:bodyPr/>
        <a:lstStyle/>
        <a:p>
          <a:endParaRPr lang="en-US"/>
        </a:p>
      </dgm:t>
    </dgm:pt>
    <dgm:pt modelId="{11F38D99-BB38-49FD-91DE-99413118915D}" type="sibTrans" cxnId="{D38567D8-DEFA-40A0-905A-086E0831195F}">
      <dgm:prSet/>
      <dgm:spPr/>
      <dgm:t>
        <a:bodyPr/>
        <a:lstStyle/>
        <a:p>
          <a:endParaRPr lang="en-US"/>
        </a:p>
      </dgm:t>
    </dgm:pt>
    <dgm:pt modelId="{4B9411A2-E3E3-4E00-A888-ECAF2DC2809F}" type="pres">
      <dgm:prSet presAssocID="{7B38CE5A-561F-4A47-9A6D-5BA923626F20}" presName="diagram" presStyleCnt="0">
        <dgm:presLayoutVars>
          <dgm:dir/>
          <dgm:resizeHandles val="exact"/>
        </dgm:presLayoutVars>
      </dgm:prSet>
      <dgm:spPr/>
    </dgm:pt>
    <dgm:pt modelId="{5D7FE2DE-0005-480C-96C8-43EB6342E2F0}" type="pres">
      <dgm:prSet presAssocID="{A35D3A09-EEBA-4AA1-A3F4-2CCAFCCBA581}" presName="node" presStyleLbl="node1" presStyleIdx="0" presStyleCnt="14">
        <dgm:presLayoutVars>
          <dgm:bulletEnabled val="1"/>
        </dgm:presLayoutVars>
      </dgm:prSet>
      <dgm:spPr/>
    </dgm:pt>
    <dgm:pt modelId="{C4C5ED35-4AA7-417C-88E5-72596907BFD8}" type="pres">
      <dgm:prSet presAssocID="{43E6AD23-6B6E-4080-95D8-3AB9628FE931}" presName="sibTrans" presStyleCnt="0"/>
      <dgm:spPr/>
    </dgm:pt>
    <dgm:pt modelId="{8E3D02F1-D1F7-4905-AC45-9AD31040A40D}" type="pres">
      <dgm:prSet presAssocID="{7D76C10C-BA76-4E27-9DF3-BBA08B5F8259}" presName="node" presStyleLbl="node1" presStyleIdx="1" presStyleCnt="14">
        <dgm:presLayoutVars>
          <dgm:bulletEnabled val="1"/>
        </dgm:presLayoutVars>
      </dgm:prSet>
      <dgm:spPr/>
    </dgm:pt>
    <dgm:pt modelId="{20772D3A-69D8-4EEF-827E-F74DA02617BD}" type="pres">
      <dgm:prSet presAssocID="{5904BB97-D779-4FD9-9695-E4D56305BFB5}" presName="sibTrans" presStyleCnt="0"/>
      <dgm:spPr/>
    </dgm:pt>
    <dgm:pt modelId="{D208EE28-975E-49E5-85D7-A16EEDC1D806}" type="pres">
      <dgm:prSet presAssocID="{F48C38F5-CDE5-4BDC-BC80-7746C62984BC}" presName="node" presStyleLbl="node1" presStyleIdx="2" presStyleCnt="14">
        <dgm:presLayoutVars>
          <dgm:bulletEnabled val="1"/>
        </dgm:presLayoutVars>
      </dgm:prSet>
      <dgm:spPr/>
    </dgm:pt>
    <dgm:pt modelId="{0F2F0891-3631-4FAF-AD5E-014371C33B32}" type="pres">
      <dgm:prSet presAssocID="{B68B65AD-50B2-4DA4-A151-DC1A1AFF0BDD}" presName="sibTrans" presStyleCnt="0"/>
      <dgm:spPr/>
    </dgm:pt>
    <dgm:pt modelId="{D570A014-308F-48C3-BC68-4B9A1975CAB3}" type="pres">
      <dgm:prSet presAssocID="{FA41C526-57FD-45E4-8777-B2B7E763E221}" presName="node" presStyleLbl="node1" presStyleIdx="3" presStyleCnt="14">
        <dgm:presLayoutVars>
          <dgm:bulletEnabled val="1"/>
        </dgm:presLayoutVars>
      </dgm:prSet>
      <dgm:spPr/>
    </dgm:pt>
    <dgm:pt modelId="{EA0CAF95-2761-4173-8112-8FCEDE6425F7}" type="pres">
      <dgm:prSet presAssocID="{89A4DF1A-C53D-4A1B-B2B4-E59C39000065}" presName="sibTrans" presStyleCnt="0"/>
      <dgm:spPr/>
    </dgm:pt>
    <dgm:pt modelId="{1781A10D-680F-4059-B3F7-376B8B9E9517}" type="pres">
      <dgm:prSet presAssocID="{939FFC1E-46FF-4559-8F83-CA1B48239307}" presName="node" presStyleLbl="node1" presStyleIdx="4" presStyleCnt="14">
        <dgm:presLayoutVars>
          <dgm:bulletEnabled val="1"/>
        </dgm:presLayoutVars>
      </dgm:prSet>
      <dgm:spPr/>
    </dgm:pt>
    <dgm:pt modelId="{B044B8AB-657A-4CEA-A8C9-B5E1E8DD91A1}" type="pres">
      <dgm:prSet presAssocID="{759C8BCF-B652-46D2-95EE-DBAE8A6A6A17}" presName="sibTrans" presStyleCnt="0"/>
      <dgm:spPr/>
    </dgm:pt>
    <dgm:pt modelId="{A06B66CB-00A7-445E-9BE8-079F7DDBF517}" type="pres">
      <dgm:prSet presAssocID="{6E08E02E-346F-4F33-86C9-C7634968BEEE}" presName="node" presStyleLbl="node1" presStyleIdx="5" presStyleCnt="14">
        <dgm:presLayoutVars>
          <dgm:bulletEnabled val="1"/>
        </dgm:presLayoutVars>
      </dgm:prSet>
      <dgm:spPr/>
    </dgm:pt>
    <dgm:pt modelId="{FB097D31-0E5A-4E65-848A-A8694A2A0123}" type="pres">
      <dgm:prSet presAssocID="{D8B7A35E-6D2B-4FFB-868E-327B3D31F901}" presName="sibTrans" presStyleCnt="0"/>
      <dgm:spPr/>
    </dgm:pt>
    <dgm:pt modelId="{1A70A5EA-DF89-4C0B-A5E1-E6788E31C226}" type="pres">
      <dgm:prSet presAssocID="{43D17CC1-90F6-41FD-A87E-27DA0C75F8F9}" presName="node" presStyleLbl="node1" presStyleIdx="6" presStyleCnt="14">
        <dgm:presLayoutVars>
          <dgm:bulletEnabled val="1"/>
        </dgm:presLayoutVars>
      </dgm:prSet>
      <dgm:spPr/>
    </dgm:pt>
    <dgm:pt modelId="{8A4A96CC-1A43-4C75-88F6-5856152FA990}" type="pres">
      <dgm:prSet presAssocID="{C2C2554A-CE42-4561-A313-1D834DC9C524}" presName="sibTrans" presStyleCnt="0"/>
      <dgm:spPr/>
    </dgm:pt>
    <dgm:pt modelId="{8544E634-B598-49A7-9998-5A90588FDAAD}" type="pres">
      <dgm:prSet presAssocID="{2B467442-9012-4085-9929-A657A7AA1BBF}" presName="node" presStyleLbl="node1" presStyleIdx="7" presStyleCnt="14">
        <dgm:presLayoutVars>
          <dgm:bulletEnabled val="1"/>
        </dgm:presLayoutVars>
      </dgm:prSet>
      <dgm:spPr/>
    </dgm:pt>
    <dgm:pt modelId="{08A7993E-D0D0-4EA1-87C7-B0B5350D397F}" type="pres">
      <dgm:prSet presAssocID="{36F2C430-7578-4FC4-AED6-78DAB7BFFA37}" presName="sibTrans" presStyleCnt="0"/>
      <dgm:spPr/>
    </dgm:pt>
    <dgm:pt modelId="{B908DDFA-0C2B-4F3C-A200-33BFB19BADF5}" type="pres">
      <dgm:prSet presAssocID="{EEC56189-4C21-4CD4-BE8E-5F71A490AD79}" presName="node" presStyleLbl="node1" presStyleIdx="8" presStyleCnt="14">
        <dgm:presLayoutVars>
          <dgm:bulletEnabled val="1"/>
        </dgm:presLayoutVars>
      </dgm:prSet>
      <dgm:spPr/>
    </dgm:pt>
    <dgm:pt modelId="{20D60F0B-56F4-4B96-83AC-D79F30455C0C}" type="pres">
      <dgm:prSet presAssocID="{254E9983-1A8B-4407-8230-BEB88025754A}" presName="sibTrans" presStyleCnt="0"/>
      <dgm:spPr/>
    </dgm:pt>
    <dgm:pt modelId="{A26903FD-CA57-4AC5-8E7A-F4B80A8BDCBB}" type="pres">
      <dgm:prSet presAssocID="{3B5FE2E4-57B1-45E7-820E-B70B00BC809C}" presName="node" presStyleLbl="node1" presStyleIdx="9" presStyleCnt="14">
        <dgm:presLayoutVars>
          <dgm:bulletEnabled val="1"/>
        </dgm:presLayoutVars>
      </dgm:prSet>
      <dgm:spPr/>
    </dgm:pt>
    <dgm:pt modelId="{50ABEC34-0EED-483A-9788-F3D78E1B38E5}" type="pres">
      <dgm:prSet presAssocID="{68FE710F-25A7-431F-89FA-85A5475F280B}" presName="sibTrans" presStyleCnt="0"/>
      <dgm:spPr/>
    </dgm:pt>
    <dgm:pt modelId="{43E8D5F9-ED6A-4610-A132-5392D8582A90}" type="pres">
      <dgm:prSet presAssocID="{FEB9B486-3BDB-4BD2-B2C8-D5CA3ED80ABB}" presName="node" presStyleLbl="node1" presStyleIdx="10" presStyleCnt="14">
        <dgm:presLayoutVars>
          <dgm:bulletEnabled val="1"/>
        </dgm:presLayoutVars>
      </dgm:prSet>
      <dgm:spPr/>
    </dgm:pt>
    <dgm:pt modelId="{3F60D731-90D2-4F5D-9D7E-FAB850474817}" type="pres">
      <dgm:prSet presAssocID="{0C28AA93-FFC2-435F-B9EA-B0F3F9DE5C8F}" presName="sibTrans" presStyleCnt="0"/>
      <dgm:spPr/>
    </dgm:pt>
    <dgm:pt modelId="{13E0D8D1-5620-495D-9682-2607B5201BFB}" type="pres">
      <dgm:prSet presAssocID="{701173D3-6B0F-4F4C-B85C-D08EEDAC51CB}" presName="node" presStyleLbl="node1" presStyleIdx="11" presStyleCnt="14">
        <dgm:presLayoutVars>
          <dgm:bulletEnabled val="1"/>
        </dgm:presLayoutVars>
      </dgm:prSet>
      <dgm:spPr/>
    </dgm:pt>
    <dgm:pt modelId="{426BF95D-9532-482D-AA21-BCA950D29ACE}" type="pres">
      <dgm:prSet presAssocID="{E42FF23A-7C37-41C4-9E00-CAEE39A3043E}" presName="sibTrans" presStyleCnt="0"/>
      <dgm:spPr/>
    </dgm:pt>
    <dgm:pt modelId="{7BD417CE-593E-4160-B4EC-F08DD1AE55B1}" type="pres">
      <dgm:prSet presAssocID="{991F6DCB-F68F-4D74-8700-C3E1BAF5AD44}" presName="node" presStyleLbl="node1" presStyleIdx="12" presStyleCnt="14">
        <dgm:presLayoutVars>
          <dgm:bulletEnabled val="1"/>
        </dgm:presLayoutVars>
      </dgm:prSet>
      <dgm:spPr/>
    </dgm:pt>
    <dgm:pt modelId="{3029F5A4-D9A8-443A-82CE-3EA5A81D62F2}" type="pres">
      <dgm:prSet presAssocID="{32C566E6-B707-46CD-92A6-345B3C6A539C}" presName="sibTrans" presStyleCnt="0"/>
      <dgm:spPr/>
    </dgm:pt>
    <dgm:pt modelId="{4CD81596-2949-4383-9603-74DDD3BD9E1E}" type="pres">
      <dgm:prSet presAssocID="{D059C311-298F-4687-A7AE-E60D564CF2FC}" presName="node" presStyleLbl="node1" presStyleIdx="13" presStyleCnt="14" custLinFactNeighborY="3445">
        <dgm:presLayoutVars>
          <dgm:bulletEnabled val="1"/>
        </dgm:presLayoutVars>
      </dgm:prSet>
      <dgm:spPr/>
    </dgm:pt>
  </dgm:ptLst>
  <dgm:cxnLst>
    <dgm:cxn modelId="{D5A18803-866D-4373-8EE0-FE8072BCCA80}" srcId="{7B38CE5A-561F-4A47-9A6D-5BA923626F20}" destId="{43D17CC1-90F6-41FD-A87E-27DA0C75F8F9}" srcOrd="6" destOrd="0" parTransId="{D238D1F7-FDD7-463F-A6B1-CFD5C2DB85C9}" sibTransId="{C2C2554A-CE42-4561-A313-1D834DC9C524}"/>
    <dgm:cxn modelId="{B8E9FF1A-3A54-4A4A-8A83-89C93858835E}" type="presOf" srcId="{701173D3-6B0F-4F4C-B85C-D08EEDAC51CB}" destId="{13E0D8D1-5620-495D-9682-2607B5201BFB}" srcOrd="0" destOrd="0" presId="urn:microsoft.com/office/officeart/2005/8/layout/default"/>
    <dgm:cxn modelId="{78C41C1B-35CD-4BA3-BF78-A8965D52CC0B}" type="presOf" srcId="{D059C311-298F-4687-A7AE-E60D564CF2FC}" destId="{4CD81596-2949-4383-9603-74DDD3BD9E1E}" srcOrd="0" destOrd="0" presId="urn:microsoft.com/office/officeart/2005/8/layout/default"/>
    <dgm:cxn modelId="{70BE4423-F20D-49B6-A126-C49580D353ED}" srcId="{7B38CE5A-561F-4A47-9A6D-5BA923626F20}" destId="{FA41C526-57FD-45E4-8777-B2B7E763E221}" srcOrd="3" destOrd="0" parTransId="{6A6E4377-4076-4C7D-AD74-3605A59F7BEE}" sibTransId="{89A4DF1A-C53D-4A1B-B2B4-E59C39000065}"/>
    <dgm:cxn modelId="{BF57D52C-84BA-4A9D-B8B6-2888E1202A20}" srcId="{7B38CE5A-561F-4A47-9A6D-5BA923626F20}" destId="{F48C38F5-CDE5-4BDC-BC80-7746C62984BC}" srcOrd="2" destOrd="0" parTransId="{87E423EF-CA6A-47F6-888F-DDB367044A6A}" sibTransId="{B68B65AD-50B2-4DA4-A151-DC1A1AFF0BDD}"/>
    <dgm:cxn modelId="{4DBF6236-BB5C-4DA8-A7D4-AD756164C0FB}" srcId="{7B38CE5A-561F-4A47-9A6D-5BA923626F20}" destId="{7D76C10C-BA76-4E27-9DF3-BBA08B5F8259}" srcOrd="1" destOrd="0" parTransId="{EE4EA328-25AB-4893-AB1F-87A6017D6ED0}" sibTransId="{5904BB97-D779-4FD9-9695-E4D56305BFB5}"/>
    <dgm:cxn modelId="{2B81C43F-3FEF-47C5-9238-797451AE6626}" srcId="{7B38CE5A-561F-4A47-9A6D-5BA923626F20}" destId="{EEC56189-4C21-4CD4-BE8E-5F71A490AD79}" srcOrd="8" destOrd="0" parTransId="{5145E0BE-4D30-4FF1-BA7E-050985071C08}" sibTransId="{254E9983-1A8B-4407-8230-BEB88025754A}"/>
    <dgm:cxn modelId="{477CEB5E-C55E-4B16-86BC-CB91C0AF9C36}" type="presOf" srcId="{F48C38F5-CDE5-4BDC-BC80-7746C62984BC}" destId="{D208EE28-975E-49E5-85D7-A16EEDC1D806}" srcOrd="0" destOrd="0" presId="urn:microsoft.com/office/officeart/2005/8/layout/default"/>
    <dgm:cxn modelId="{8D4E7F61-0406-4CB0-8D24-AA7E3A507AEC}" type="presOf" srcId="{7B38CE5A-561F-4A47-9A6D-5BA923626F20}" destId="{4B9411A2-E3E3-4E00-A888-ECAF2DC2809F}" srcOrd="0" destOrd="0" presId="urn:microsoft.com/office/officeart/2005/8/layout/default"/>
    <dgm:cxn modelId="{81402F64-7317-4425-B998-63BDE7B802E0}" type="presOf" srcId="{991F6DCB-F68F-4D74-8700-C3E1BAF5AD44}" destId="{7BD417CE-593E-4160-B4EC-F08DD1AE55B1}" srcOrd="0" destOrd="0" presId="urn:microsoft.com/office/officeart/2005/8/layout/default"/>
    <dgm:cxn modelId="{4A664465-175D-4BC7-BBB1-F1539EE6B3C8}" type="presOf" srcId="{A35D3A09-EEBA-4AA1-A3F4-2CCAFCCBA581}" destId="{5D7FE2DE-0005-480C-96C8-43EB6342E2F0}" srcOrd="0" destOrd="0" presId="urn:microsoft.com/office/officeart/2005/8/layout/default"/>
    <dgm:cxn modelId="{7B067D6A-23D9-4CB7-8B9F-3BACEE83622A}" srcId="{7B38CE5A-561F-4A47-9A6D-5BA923626F20}" destId="{701173D3-6B0F-4F4C-B85C-D08EEDAC51CB}" srcOrd="11" destOrd="0" parTransId="{ECBEDA70-E8D1-4FB3-BE05-0548E6B20961}" sibTransId="{E42FF23A-7C37-41C4-9E00-CAEE39A3043E}"/>
    <dgm:cxn modelId="{7E5BA14B-98D6-4666-B35D-E3CC94ECB973}" srcId="{7B38CE5A-561F-4A47-9A6D-5BA923626F20}" destId="{A35D3A09-EEBA-4AA1-A3F4-2CCAFCCBA581}" srcOrd="0" destOrd="0" parTransId="{393524DD-6C1E-4DF5-87C5-CBD4D744B566}" sibTransId="{43E6AD23-6B6E-4080-95D8-3AB9628FE931}"/>
    <dgm:cxn modelId="{7806F452-3420-44F2-8F10-0EEAC7943947}" type="presOf" srcId="{FA41C526-57FD-45E4-8777-B2B7E763E221}" destId="{D570A014-308F-48C3-BC68-4B9A1975CAB3}" srcOrd="0" destOrd="0" presId="urn:microsoft.com/office/officeart/2005/8/layout/default"/>
    <dgm:cxn modelId="{3376055A-6B29-473E-9B82-9001741A8FF4}" srcId="{7B38CE5A-561F-4A47-9A6D-5BA923626F20}" destId="{6E08E02E-346F-4F33-86C9-C7634968BEEE}" srcOrd="5" destOrd="0" parTransId="{05BCE49A-B071-4F5B-B735-A48298DA042B}" sibTransId="{D8B7A35E-6D2B-4FFB-868E-327B3D31F901}"/>
    <dgm:cxn modelId="{56B4715A-3C7F-4EA4-9489-AF1B4A263460}" type="presOf" srcId="{2B467442-9012-4085-9929-A657A7AA1BBF}" destId="{8544E634-B598-49A7-9998-5A90588FDAAD}" srcOrd="0" destOrd="0" presId="urn:microsoft.com/office/officeart/2005/8/layout/default"/>
    <dgm:cxn modelId="{47A06C83-1623-4F99-9A4A-34128329E40B}" type="presOf" srcId="{FEB9B486-3BDB-4BD2-B2C8-D5CA3ED80ABB}" destId="{43E8D5F9-ED6A-4610-A132-5392D8582A90}" srcOrd="0" destOrd="0" presId="urn:microsoft.com/office/officeart/2005/8/layout/default"/>
    <dgm:cxn modelId="{6C0FD68C-3DA6-40EA-BA63-17F9525152ED}" srcId="{7B38CE5A-561F-4A47-9A6D-5BA923626F20}" destId="{FEB9B486-3BDB-4BD2-B2C8-D5CA3ED80ABB}" srcOrd="10" destOrd="0" parTransId="{3D21E881-A7D6-4AEE-B275-DC5B9901900F}" sibTransId="{0C28AA93-FFC2-435F-B9EA-B0F3F9DE5C8F}"/>
    <dgm:cxn modelId="{0ABADE92-0669-48BD-9132-1CDF150F559A}" type="presOf" srcId="{EEC56189-4C21-4CD4-BE8E-5F71A490AD79}" destId="{B908DDFA-0C2B-4F3C-A200-33BFB19BADF5}" srcOrd="0" destOrd="0" presId="urn:microsoft.com/office/officeart/2005/8/layout/default"/>
    <dgm:cxn modelId="{398208A3-C75F-4A56-A589-1876013F03D9}" type="presOf" srcId="{939FFC1E-46FF-4559-8F83-CA1B48239307}" destId="{1781A10D-680F-4059-B3F7-376B8B9E9517}" srcOrd="0" destOrd="0" presId="urn:microsoft.com/office/officeart/2005/8/layout/default"/>
    <dgm:cxn modelId="{F0F4AFAF-4E40-4E40-A43A-128158862981}" srcId="{7B38CE5A-561F-4A47-9A6D-5BA923626F20}" destId="{991F6DCB-F68F-4D74-8700-C3E1BAF5AD44}" srcOrd="12" destOrd="0" parTransId="{CC647511-7891-46F8-8F2C-98CB60C4B905}" sibTransId="{32C566E6-B707-46CD-92A6-345B3C6A539C}"/>
    <dgm:cxn modelId="{7F89FEB2-D834-487F-BEC5-A53D9E25668D}" srcId="{7B38CE5A-561F-4A47-9A6D-5BA923626F20}" destId="{3B5FE2E4-57B1-45E7-820E-B70B00BC809C}" srcOrd="9" destOrd="0" parTransId="{B19A3B9B-EC9B-4FF1-BFD3-54596CBE62D9}" sibTransId="{68FE710F-25A7-431F-89FA-85A5475F280B}"/>
    <dgm:cxn modelId="{8A078BBF-53FC-47B3-8719-77E34BFC6785}" srcId="{7B38CE5A-561F-4A47-9A6D-5BA923626F20}" destId="{2B467442-9012-4085-9929-A657A7AA1BBF}" srcOrd="7" destOrd="0" parTransId="{EEC0CDED-CC86-45D8-83DA-B24623DB0DD1}" sibTransId="{36F2C430-7578-4FC4-AED6-78DAB7BFFA37}"/>
    <dgm:cxn modelId="{A9F22FCB-F053-449C-AA68-179A4B175CA9}" type="presOf" srcId="{3B5FE2E4-57B1-45E7-820E-B70B00BC809C}" destId="{A26903FD-CA57-4AC5-8E7A-F4B80A8BDCBB}" srcOrd="0" destOrd="0" presId="urn:microsoft.com/office/officeart/2005/8/layout/default"/>
    <dgm:cxn modelId="{D00EC3CD-1F3C-459D-9E52-A60BA07A05D6}" type="presOf" srcId="{43D17CC1-90F6-41FD-A87E-27DA0C75F8F9}" destId="{1A70A5EA-DF89-4C0B-A5E1-E6788E31C226}" srcOrd="0" destOrd="0" presId="urn:microsoft.com/office/officeart/2005/8/layout/default"/>
    <dgm:cxn modelId="{F362ADD5-CA17-4F3E-BADE-BCB1AC058483}" type="presOf" srcId="{7D76C10C-BA76-4E27-9DF3-BBA08B5F8259}" destId="{8E3D02F1-D1F7-4905-AC45-9AD31040A40D}" srcOrd="0" destOrd="0" presId="urn:microsoft.com/office/officeart/2005/8/layout/default"/>
    <dgm:cxn modelId="{D38567D8-DEFA-40A0-905A-086E0831195F}" srcId="{7B38CE5A-561F-4A47-9A6D-5BA923626F20}" destId="{D059C311-298F-4687-A7AE-E60D564CF2FC}" srcOrd="13" destOrd="0" parTransId="{5FE297C3-A959-4F5A-AAB3-ED448DBA135A}" sibTransId="{11F38D99-BB38-49FD-91DE-99413118915D}"/>
    <dgm:cxn modelId="{FF7CE7F1-6BB9-40BA-942F-AE55DFAFA434}" type="presOf" srcId="{6E08E02E-346F-4F33-86C9-C7634968BEEE}" destId="{A06B66CB-00A7-445E-9BE8-079F7DDBF517}" srcOrd="0" destOrd="0" presId="urn:microsoft.com/office/officeart/2005/8/layout/default"/>
    <dgm:cxn modelId="{6D0D26FA-0AB4-4190-A8CA-3C17FAC4C246}" srcId="{7B38CE5A-561F-4A47-9A6D-5BA923626F20}" destId="{939FFC1E-46FF-4559-8F83-CA1B48239307}" srcOrd="4" destOrd="0" parTransId="{9CFEAB44-9C04-422D-814B-7C0649018BB2}" sibTransId="{759C8BCF-B652-46D2-95EE-DBAE8A6A6A17}"/>
    <dgm:cxn modelId="{29A67787-F351-4851-8881-A8A3342AB214}" type="presParOf" srcId="{4B9411A2-E3E3-4E00-A888-ECAF2DC2809F}" destId="{5D7FE2DE-0005-480C-96C8-43EB6342E2F0}" srcOrd="0" destOrd="0" presId="urn:microsoft.com/office/officeart/2005/8/layout/default"/>
    <dgm:cxn modelId="{788F2510-406D-4DC3-8E67-F6E14CBC59E6}" type="presParOf" srcId="{4B9411A2-E3E3-4E00-A888-ECAF2DC2809F}" destId="{C4C5ED35-4AA7-417C-88E5-72596907BFD8}" srcOrd="1" destOrd="0" presId="urn:microsoft.com/office/officeart/2005/8/layout/default"/>
    <dgm:cxn modelId="{B746E0E8-DB66-455A-BD6B-D829682291C3}" type="presParOf" srcId="{4B9411A2-E3E3-4E00-A888-ECAF2DC2809F}" destId="{8E3D02F1-D1F7-4905-AC45-9AD31040A40D}" srcOrd="2" destOrd="0" presId="urn:microsoft.com/office/officeart/2005/8/layout/default"/>
    <dgm:cxn modelId="{C5031B95-D754-471C-8EAD-EBD7BF6F5B6B}" type="presParOf" srcId="{4B9411A2-E3E3-4E00-A888-ECAF2DC2809F}" destId="{20772D3A-69D8-4EEF-827E-F74DA02617BD}" srcOrd="3" destOrd="0" presId="urn:microsoft.com/office/officeart/2005/8/layout/default"/>
    <dgm:cxn modelId="{DCB63BFC-24F2-41C6-9C0C-865BDFE7A6B7}" type="presParOf" srcId="{4B9411A2-E3E3-4E00-A888-ECAF2DC2809F}" destId="{D208EE28-975E-49E5-85D7-A16EEDC1D806}" srcOrd="4" destOrd="0" presId="urn:microsoft.com/office/officeart/2005/8/layout/default"/>
    <dgm:cxn modelId="{74076C63-E31A-49B4-82A3-6C927EF6522C}" type="presParOf" srcId="{4B9411A2-E3E3-4E00-A888-ECAF2DC2809F}" destId="{0F2F0891-3631-4FAF-AD5E-014371C33B32}" srcOrd="5" destOrd="0" presId="urn:microsoft.com/office/officeart/2005/8/layout/default"/>
    <dgm:cxn modelId="{00C5CADB-7D72-4D30-AD64-0A8F23D2F35E}" type="presParOf" srcId="{4B9411A2-E3E3-4E00-A888-ECAF2DC2809F}" destId="{D570A014-308F-48C3-BC68-4B9A1975CAB3}" srcOrd="6" destOrd="0" presId="urn:microsoft.com/office/officeart/2005/8/layout/default"/>
    <dgm:cxn modelId="{4D586EC5-C546-43A2-B596-C3164110F15E}" type="presParOf" srcId="{4B9411A2-E3E3-4E00-A888-ECAF2DC2809F}" destId="{EA0CAF95-2761-4173-8112-8FCEDE6425F7}" srcOrd="7" destOrd="0" presId="urn:microsoft.com/office/officeart/2005/8/layout/default"/>
    <dgm:cxn modelId="{E9F54D64-B04C-4FA3-9CBF-17B67414746D}" type="presParOf" srcId="{4B9411A2-E3E3-4E00-A888-ECAF2DC2809F}" destId="{1781A10D-680F-4059-B3F7-376B8B9E9517}" srcOrd="8" destOrd="0" presId="urn:microsoft.com/office/officeart/2005/8/layout/default"/>
    <dgm:cxn modelId="{984C760C-B111-4A77-B3C7-B302E834E415}" type="presParOf" srcId="{4B9411A2-E3E3-4E00-A888-ECAF2DC2809F}" destId="{B044B8AB-657A-4CEA-A8C9-B5E1E8DD91A1}" srcOrd="9" destOrd="0" presId="urn:microsoft.com/office/officeart/2005/8/layout/default"/>
    <dgm:cxn modelId="{29EEF23D-AFBD-4D1D-B530-B50559012516}" type="presParOf" srcId="{4B9411A2-E3E3-4E00-A888-ECAF2DC2809F}" destId="{A06B66CB-00A7-445E-9BE8-079F7DDBF517}" srcOrd="10" destOrd="0" presId="urn:microsoft.com/office/officeart/2005/8/layout/default"/>
    <dgm:cxn modelId="{41306FD0-4632-4FE0-97A2-6DE4BD0BBB9B}" type="presParOf" srcId="{4B9411A2-E3E3-4E00-A888-ECAF2DC2809F}" destId="{FB097D31-0E5A-4E65-848A-A8694A2A0123}" srcOrd="11" destOrd="0" presId="urn:microsoft.com/office/officeart/2005/8/layout/default"/>
    <dgm:cxn modelId="{13481686-A673-484D-BA33-19F2067C165D}" type="presParOf" srcId="{4B9411A2-E3E3-4E00-A888-ECAF2DC2809F}" destId="{1A70A5EA-DF89-4C0B-A5E1-E6788E31C226}" srcOrd="12" destOrd="0" presId="urn:microsoft.com/office/officeart/2005/8/layout/default"/>
    <dgm:cxn modelId="{465E0769-0C54-4DD9-A7DA-8F91C94DB1C8}" type="presParOf" srcId="{4B9411A2-E3E3-4E00-A888-ECAF2DC2809F}" destId="{8A4A96CC-1A43-4C75-88F6-5856152FA990}" srcOrd="13" destOrd="0" presId="urn:microsoft.com/office/officeart/2005/8/layout/default"/>
    <dgm:cxn modelId="{DE3A91ED-1F7F-476A-9099-55F7F7E9BBF2}" type="presParOf" srcId="{4B9411A2-E3E3-4E00-A888-ECAF2DC2809F}" destId="{8544E634-B598-49A7-9998-5A90588FDAAD}" srcOrd="14" destOrd="0" presId="urn:microsoft.com/office/officeart/2005/8/layout/default"/>
    <dgm:cxn modelId="{DAFC91AD-D633-4AED-9AC1-2B28CC6D2003}" type="presParOf" srcId="{4B9411A2-E3E3-4E00-A888-ECAF2DC2809F}" destId="{08A7993E-D0D0-4EA1-87C7-B0B5350D397F}" srcOrd="15" destOrd="0" presId="urn:microsoft.com/office/officeart/2005/8/layout/default"/>
    <dgm:cxn modelId="{BCBD51C4-B0DC-46F4-ABB6-C8A3886137C9}" type="presParOf" srcId="{4B9411A2-E3E3-4E00-A888-ECAF2DC2809F}" destId="{B908DDFA-0C2B-4F3C-A200-33BFB19BADF5}" srcOrd="16" destOrd="0" presId="urn:microsoft.com/office/officeart/2005/8/layout/default"/>
    <dgm:cxn modelId="{803BA638-FCAD-40AF-9D7D-AB9A72700067}" type="presParOf" srcId="{4B9411A2-E3E3-4E00-A888-ECAF2DC2809F}" destId="{20D60F0B-56F4-4B96-83AC-D79F30455C0C}" srcOrd="17" destOrd="0" presId="urn:microsoft.com/office/officeart/2005/8/layout/default"/>
    <dgm:cxn modelId="{45AF00BD-4C05-4FC8-969B-3258C928694B}" type="presParOf" srcId="{4B9411A2-E3E3-4E00-A888-ECAF2DC2809F}" destId="{A26903FD-CA57-4AC5-8E7A-F4B80A8BDCBB}" srcOrd="18" destOrd="0" presId="urn:microsoft.com/office/officeart/2005/8/layout/default"/>
    <dgm:cxn modelId="{F00E0F4C-C38C-4256-B414-64FB679CA0DC}" type="presParOf" srcId="{4B9411A2-E3E3-4E00-A888-ECAF2DC2809F}" destId="{50ABEC34-0EED-483A-9788-F3D78E1B38E5}" srcOrd="19" destOrd="0" presId="urn:microsoft.com/office/officeart/2005/8/layout/default"/>
    <dgm:cxn modelId="{8FB24BBF-593B-4DA8-BDFB-6B23034E27C4}" type="presParOf" srcId="{4B9411A2-E3E3-4E00-A888-ECAF2DC2809F}" destId="{43E8D5F9-ED6A-4610-A132-5392D8582A90}" srcOrd="20" destOrd="0" presId="urn:microsoft.com/office/officeart/2005/8/layout/default"/>
    <dgm:cxn modelId="{FAEDCB52-0E1C-4DE0-95E0-6C1E01E00D44}" type="presParOf" srcId="{4B9411A2-E3E3-4E00-A888-ECAF2DC2809F}" destId="{3F60D731-90D2-4F5D-9D7E-FAB850474817}" srcOrd="21" destOrd="0" presId="urn:microsoft.com/office/officeart/2005/8/layout/default"/>
    <dgm:cxn modelId="{E7347771-8810-4D89-953D-1DEC5CF4135D}" type="presParOf" srcId="{4B9411A2-E3E3-4E00-A888-ECAF2DC2809F}" destId="{13E0D8D1-5620-495D-9682-2607B5201BFB}" srcOrd="22" destOrd="0" presId="urn:microsoft.com/office/officeart/2005/8/layout/default"/>
    <dgm:cxn modelId="{8749A824-9EB3-4C19-82B2-115AEFE01768}" type="presParOf" srcId="{4B9411A2-E3E3-4E00-A888-ECAF2DC2809F}" destId="{426BF95D-9532-482D-AA21-BCA950D29ACE}" srcOrd="23" destOrd="0" presId="urn:microsoft.com/office/officeart/2005/8/layout/default"/>
    <dgm:cxn modelId="{3F399CE9-F449-4579-B70C-7701A9FB630A}" type="presParOf" srcId="{4B9411A2-E3E3-4E00-A888-ECAF2DC2809F}" destId="{7BD417CE-593E-4160-B4EC-F08DD1AE55B1}" srcOrd="24" destOrd="0" presId="urn:microsoft.com/office/officeart/2005/8/layout/default"/>
    <dgm:cxn modelId="{E937589C-8201-4DA7-BA35-D07109D88E7B}" type="presParOf" srcId="{4B9411A2-E3E3-4E00-A888-ECAF2DC2809F}" destId="{3029F5A4-D9A8-443A-82CE-3EA5A81D62F2}" srcOrd="25" destOrd="0" presId="urn:microsoft.com/office/officeart/2005/8/layout/default"/>
    <dgm:cxn modelId="{4CE8505C-DB36-47E9-93B1-1D0F36798D38}" type="presParOf" srcId="{4B9411A2-E3E3-4E00-A888-ECAF2DC2809F}" destId="{4CD81596-2949-4383-9603-74DDD3BD9E1E}" srcOrd="2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36045F-D27C-466B-8122-789CCD0E5EC6}" type="doc">
      <dgm:prSet loTypeId="urn:microsoft.com/office/officeart/2005/8/layout/vList2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167FA5E9-B3AC-4407-9D54-7506FF440873}">
      <dgm:prSet/>
      <dgm:spPr/>
      <dgm:t>
        <a:bodyPr/>
        <a:lstStyle/>
        <a:p>
          <a:r>
            <a:rPr lang="cs-CZ"/>
            <a:t>Chronologicky </a:t>
          </a:r>
          <a:endParaRPr lang="en-US"/>
        </a:p>
      </dgm:t>
    </dgm:pt>
    <dgm:pt modelId="{E83688DB-A028-452E-A32A-87F44B64A112}" type="parTrans" cxnId="{2E696907-F37B-4D15-B6E5-6F91BDEA060F}">
      <dgm:prSet/>
      <dgm:spPr/>
      <dgm:t>
        <a:bodyPr/>
        <a:lstStyle/>
        <a:p>
          <a:endParaRPr lang="en-US"/>
        </a:p>
      </dgm:t>
    </dgm:pt>
    <dgm:pt modelId="{8056F788-41FF-42BB-8F53-453622D8DA0F}" type="sibTrans" cxnId="{2E696907-F37B-4D15-B6E5-6F91BDEA060F}">
      <dgm:prSet/>
      <dgm:spPr/>
      <dgm:t>
        <a:bodyPr/>
        <a:lstStyle/>
        <a:p>
          <a:endParaRPr lang="en-US"/>
        </a:p>
      </dgm:t>
    </dgm:pt>
    <dgm:pt modelId="{543BAF15-22EC-4B89-AAA7-1EAA0B560F23}">
      <dgm:prSet/>
      <dgm:spPr/>
      <dgm:t>
        <a:bodyPr/>
        <a:lstStyle/>
        <a:p>
          <a:r>
            <a:rPr lang="cs-CZ"/>
            <a:t>Retrospektivně</a:t>
          </a:r>
          <a:endParaRPr lang="en-US"/>
        </a:p>
      </dgm:t>
    </dgm:pt>
    <dgm:pt modelId="{E4CF2E80-31DB-44A7-A895-FC477DDFDCD9}" type="parTrans" cxnId="{A9D3C6F2-D6C5-4BEE-ADD3-AB6F8D743255}">
      <dgm:prSet/>
      <dgm:spPr/>
      <dgm:t>
        <a:bodyPr/>
        <a:lstStyle/>
        <a:p>
          <a:endParaRPr lang="en-US"/>
        </a:p>
      </dgm:t>
    </dgm:pt>
    <dgm:pt modelId="{1628D74E-E9A9-43A8-9580-1BA27A4791C2}" type="sibTrans" cxnId="{A9D3C6F2-D6C5-4BEE-ADD3-AB6F8D743255}">
      <dgm:prSet/>
      <dgm:spPr/>
      <dgm:t>
        <a:bodyPr/>
        <a:lstStyle/>
        <a:p>
          <a:endParaRPr lang="en-US"/>
        </a:p>
      </dgm:t>
    </dgm:pt>
    <dgm:pt modelId="{3698F439-D686-4190-A66C-F1F8746D59EA}">
      <dgm:prSet/>
      <dgm:spPr/>
      <dgm:t>
        <a:bodyPr/>
        <a:lstStyle/>
        <a:p>
          <a:r>
            <a:rPr lang="cs-CZ" dirty="0"/>
            <a:t>Celkem 49 básní</a:t>
          </a:r>
          <a:endParaRPr lang="en-US" dirty="0"/>
        </a:p>
      </dgm:t>
    </dgm:pt>
    <dgm:pt modelId="{FFB5ABD9-7077-4045-8D33-0A9E69D98645}" type="parTrans" cxnId="{DB669807-A480-45E7-A758-606F490F3A68}">
      <dgm:prSet/>
      <dgm:spPr/>
      <dgm:t>
        <a:bodyPr/>
        <a:lstStyle/>
        <a:p>
          <a:endParaRPr lang="en-US"/>
        </a:p>
      </dgm:t>
    </dgm:pt>
    <dgm:pt modelId="{ABE218FC-769A-46DD-BAF6-6E21DAF83260}" type="sibTrans" cxnId="{DB669807-A480-45E7-A758-606F490F3A68}">
      <dgm:prSet/>
      <dgm:spPr/>
      <dgm:t>
        <a:bodyPr/>
        <a:lstStyle/>
        <a:p>
          <a:endParaRPr lang="en-US"/>
        </a:p>
      </dgm:t>
    </dgm:pt>
    <dgm:pt modelId="{D6A388A7-38FD-4E19-B916-EB1D227C4886}" type="pres">
      <dgm:prSet presAssocID="{F036045F-D27C-466B-8122-789CCD0E5EC6}" presName="linear" presStyleCnt="0">
        <dgm:presLayoutVars>
          <dgm:animLvl val="lvl"/>
          <dgm:resizeHandles val="exact"/>
        </dgm:presLayoutVars>
      </dgm:prSet>
      <dgm:spPr/>
    </dgm:pt>
    <dgm:pt modelId="{AFFCD069-21C6-4B1D-B90B-E229DB54D07F}" type="pres">
      <dgm:prSet presAssocID="{167FA5E9-B3AC-4407-9D54-7506FF44087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B1DAE9D-C390-4E2D-BEA0-B2A2AC5679E0}" type="pres">
      <dgm:prSet presAssocID="{8056F788-41FF-42BB-8F53-453622D8DA0F}" presName="spacer" presStyleCnt="0"/>
      <dgm:spPr/>
    </dgm:pt>
    <dgm:pt modelId="{64C3F9B4-15FC-40D1-88C6-0F63F41BF146}" type="pres">
      <dgm:prSet presAssocID="{543BAF15-22EC-4B89-AAA7-1EAA0B560F2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81A037B-C0E9-49B0-A2C2-97B28BBDF9F4}" type="pres">
      <dgm:prSet presAssocID="{1628D74E-E9A9-43A8-9580-1BA27A4791C2}" presName="spacer" presStyleCnt="0"/>
      <dgm:spPr/>
    </dgm:pt>
    <dgm:pt modelId="{29F48E41-F7E8-4E68-858A-23721EFA4B67}" type="pres">
      <dgm:prSet presAssocID="{3698F439-D686-4190-A66C-F1F8746D59E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E696907-F37B-4D15-B6E5-6F91BDEA060F}" srcId="{F036045F-D27C-466B-8122-789CCD0E5EC6}" destId="{167FA5E9-B3AC-4407-9D54-7506FF440873}" srcOrd="0" destOrd="0" parTransId="{E83688DB-A028-452E-A32A-87F44B64A112}" sibTransId="{8056F788-41FF-42BB-8F53-453622D8DA0F}"/>
    <dgm:cxn modelId="{DB669807-A480-45E7-A758-606F490F3A68}" srcId="{F036045F-D27C-466B-8122-789CCD0E5EC6}" destId="{3698F439-D686-4190-A66C-F1F8746D59EA}" srcOrd="2" destOrd="0" parTransId="{FFB5ABD9-7077-4045-8D33-0A9E69D98645}" sibTransId="{ABE218FC-769A-46DD-BAF6-6E21DAF83260}"/>
    <dgm:cxn modelId="{C9238139-3C5B-4B84-B40B-DA8B005B9A47}" type="presOf" srcId="{F036045F-D27C-466B-8122-789CCD0E5EC6}" destId="{D6A388A7-38FD-4E19-B916-EB1D227C4886}" srcOrd="0" destOrd="0" presId="urn:microsoft.com/office/officeart/2005/8/layout/vList2"/>
    <dgm:cxn modelId="{C1FC1C4D-87B1-4CC8-ACEF-542087858253}" type="presOf" srcId="{167FA5E9-B3AC-4407-9D54-7506FF440873}" destId="{AFFCD069-21C6-4B1D-B90B-E229DB54D07F}" srcOrd="0" destOrd="0" presId="urn:microsoft.com/office/officeart/2005/8/layout/vList2"/>
    <dgm:cxn modelId="{7B8C0973-8145-46BB-8034-B9C01C5C956C}" type="presOf" srcId="{3698F439-D686-4190-A66C-F1F8746D59EA}" destId="{29F48E41-F7E8-4E68-858A-23721EFA4B67}" srcOrd="0" destOrd="0" presId="urn:microsoft.com/office/officeart/2005/8/layout/vList2"/>
    <dgm:cxn modelId="{70B99690-9D99-42BE-9DA4-95A9E8091FEB}" type="presOf" srcId="{543BAF15-22EC-4B89-AAA7-1EAA0B560F23}" destId="{64C3F9B4-15FC-40D1-88C6-0F63F41BF146}" srcOrd="0" destOrd="0" presId="urn:microsoft.com/office/officeart/2005/8/layout/vList2"/>
    <dgm:cxn modelId="{A9D3C6F2-D6C5-4BEE-ADD3-AB6F8D743255}" srcId="{F036045F-D27C-466B-8122-789CCD0E5EC6}" destId="{543BAF15-22EC-4B89-AAA7-1EAA0B560F23}" srcOrd="1" destOrd="0" parTransId="{E4CF2E80-31DB-44A7-A895-FC477DDFDCD9}" sibTransId="{1628D74E-E9A9-43A8-9580-1BA27A4791C2}"/>
    <dgm:cxn modelId="{A1F93228-394A-4B71-87AE-A2B265513EDA}" type="presParOf" srcId="{D6A388A7-38FD-4E19-B916-EB1D227C4886}" destId="{AFFCD069-21C6-4B1D-B90B-E229DB54D07F}" srcOrd="0" destOrd="0" presId="urn:microsoft.com/office/officeart/2005/8/layout/vList2"/>
    <dgm:cxn modelId="{44B6A76F-7BC7-45D9-919F-E7707FD6F1DF}" type="presParOf" srcId="{D6A388A7-38FD-4E19-B916-EB1D227C4886}" destId="{7B1DAE9D-C390-4E2D-BEA0-B2A2AC5679E0}" srcOrd="1" destOrd="0" presId="urn:microsoft.com/office/officeart/2005/8/layout/vList2"/>
    <dgm:cxn modelId="{1BE710A7-A466-44B2-A90C-E4E11D27EB1F}" type="presParOf" srcId="{D6A388A7-38FD-4E19-B916-EB1D227C4886}" destId="{64C3F9B4-15FC-40D1-88C6-0F63F41BF146}" srcOrd="2" destOrd="0" presId="urn:microsoft.com/office/officeart/2005/8/layout/vList2"/>
    <dgm:cxn modelId="{A21394E5-EE62-49EB-AB00-27FA852AE8F4}" type="presParOf" srcId="{D6A388A7-38FD-4E19-B916-EB1D227C4886}" destId="{681A037B-C0E9-49B0-A2C2-97B28BBDF9F4}" srcOrd="3" destOrd="0" presId="urn:microsoft.com/office/officeart/2005/8/layout/vList2"/>
    <dgm:cxn modelId="{1A77CFB9-0989-4FD5-A43B-C126EB5490C5}" type="presParOf" srcId="{D6A388A7-38FD-4E19-B916-EB1D227C4886}" destId="{29F48E41-F7E8-4E68-858A-23721EFA4B6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FE2DE-0005-480C-96C8-43EB6342E2F0}">
      <dsp:nvSpPr>
        <dsp:cNvPr id="0" name=""/>
        <dsp:cNvSpPr/>
      </dsp:nvSpPr>
      <dsp:spPr>
        <a:xfrm>
          <a:off x="3455" y="255333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Jazyk: spisovný zastaralý(cizí slova)                            </a:t>
          </a:r>
          <a:endParaRPr lang="en-US" sz="1700" kern="1200"/>
        </a:p>
      </dsp:txBody>
      <dsp:txXfrm>
        <a:off x="3455" y="255333"/>
        <a:ext cx="1871123" cy="1122674"/>
      </dsp:txXfrm>
    </dsp:sp>
    <dsp:sp modelId="{8E3D02F1-D1F7-4905-AC45-9AD31040A40D}">
      <dsp:nvSpPr>
        <dsp:cNvPr id="0" name=""/>
        <dsp:cNvSpPr/>
      </dsp:nvSpPr>
      <dsp:spPr>
        <a:xfrm>
          <a:off x="2061691" y="255333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Postavy: lyrický subjekt</a:t>
          </a:r>
          <a:endParaRPr lang="en-US" sz="1700" kern="1200"/>
        </a:p>
      </dsp:txBody>
      <dsp:txXfrm>
        <a:off x="2061691" y="255333"/>
        <a:ext cx="1871123" cy="1122674"/>
      </dsp:txXfrm>
    </dsp:sp>
    <dsp:sp modelId="{D208EE28-975E-49E5-85D7-A16EEDC1D806}">
      <dsp:nvSpPr>
        <dsp:cNvPr id="0" name=""/>
        <dsp:cNvSpPr/>
      </dsp:nvSpPr>
      <dsp:spPr>
        <a:xfrm>
          <a:off x="4119927" y="255333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Rým: volný, střídavý, nepravidelné strofy i verše</a:t>
          </a:r>
          <a:endParaRPr lang="en-US" sz="1700" kern="1200" dirty="0"/>
        </a:p>
      </dsp:txBody>
      <dsp:txXfrm>
        <a:off x="4119927" y="255333"/>
        <a:ext cx="1871123" cy="1122674"/>
      </dsp:txXfrm>
    </dsp:sp>
    <dsp:sp modelId="{D570A014-308F-48C3-BC68-4B9A1975CAB3}">
      <dsp:nvSpPr>
        <dsp:cNvPr id="0" name=""/>
        <dsp:cNvSpPr/>
      </dsp:nvSpPr>
      <dsp:spPr>
        <a:xfrm>
          <a:off x="6178163" y="255333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Epizeuxis</a:t>
          </a:r>
          <a:endParaRPr lang="en-US" sz="1700" kern="1200"/>
        </a:p>
      </dsp:txBody>
      <dsp:txXfrm>
        <a:off x="6178163" y="255333"/>
        <a:ext cx="1871123" cy="1122674"/>
      </dsp:txXfrm>
    </dsp:sp>
    <dsp:sp modelId="{1781A10D-680F-4059-B3F7-376B8B9E9517}">
      <dsp:nvSpPr>
        <dsp:cNvPr id="0" name=""/>
        <dsp:cNvSpPr/>
      </dsp:nvSpPr>
      <dsp:spPr>
        <a:xfrm>
          <a:off x="8236398" y="255333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Epiteton </a:t>
          </a:r>
          <a:endParaRPr lang="en-US" sz="1700" kern="1200"/>
        </a:p>
      </dsp:txBody>
      <dsp:txXfrm>
        <a:off x="8236398" y="255333"/>
        <a:ext cx="1871123" cy="1122674"/>
      </dsp:txXfrm>
    </dsp:sp>
    <dsp:sp modelId="{A06B66CB-00A7-445E-9BE8-079F7DDBF517}">
      <dsp:nvSpPr>
        <dsp:cNvPr id="0" name=""/>
        <dsp:cNvSpPr/>
      </dsp:nvSpPr>
      <dsp:spPr>
        <a:xfrm>
          <a:off x="3455" y="1565119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Přirovnání</a:t>
          </a:r>
          <a:endParaRPr lang="en-US" sz="1700" kern="1200"/>
        </a:p>
      </dsp:txBody>
      <dsp:txXfrm>
        <a:off x="3455" y="1565119"/>
        <a:ext cx="1871123" cy="1122674"/>
      </dsp:txXfrm>
    </dsp:sp>
    <dsp:sp modelId="{1A70A5EA-DF89-4C0B-A5E1-E6788E31C226}">
      <dsp:nvSpPr>
        <dsp:cNvPr id="0" name=""/>
        <dsp:cNvSpPr/>
      </dsp:nvSpPr>
      <dsp:spPr>
        <a:xfrm>
          <a:off x="2061691" y="1565119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Personifikace </a:t>
          </a:r>
          <a:endParaRPr lang="en-US" sz="1700" kern="1200"/>
        </a:p>
      </dsp:txBody>
      <dsp:txXfrm>
        <a:off x="2061691" y="1565119"/>
        <a:ext cx="1871123" cy="1122674"/>
      </dsp:txXfrm>
    </dsp:sp>
    <dsp:sp modelId="{8544E634-B598-49A7-9998-5A90588FDAAD}">
      <dsp:nvSpPr>
        <dsp:cNvPr id="0" name=""/>
        <dsp:cNvSpPr/>
      </dsp:nvSpPr>
      <dsp:spPr>
        <a:xfrm>
          <a:off x="4119927" y="1565119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Hyperbola </a:t>
          </a:r>
          <a:endParaRPr lang="en-US" sz="1700" kern="1200"/>
        </a:p>
      </dsp:txBody>
      <dsp:txXfrm>
        <a:off x="4119927" y="1565119"/>
        <a:ext cx="1871123" cy="1122674"/>
      </dsp:txXfrm>
    </dsp:sp>
    <dsp:sp modelId="{B908DDFA-0C2B-4F3C-A200-33BFB19BADF5}">
      <dsp:nvSpPr>
        <dsp:cNvPr id="0" name=""/>
        <dsp:cNvSpPr/>
      </dsp:nvSpPr>
      <dsp:spPr>
        <a:xfrm>
          <a:off x="6178163" y="1565119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Anafora </a:t>
          </a:r>
          <a:endParaRPr lang="en-US" sz="1700" kern="1200"/>
        </a:p>
      </dsp:txBody>
      <dsp:txXfrm>
        <a:off x="6178163" y="1565119"/>
        <a:ext cx="1871123" cy="1122674"/>
      </dsp:txXfrm>
    </dsp:sp>
    <dsp:sp modelId="{A26903FD-CA57-4AC5-8E7A-F4B80A8BDCBB}">
      <dsp:nvSpPr>
        <dsp:cNvPr id="0" name=""/>
        <dsp:cNvSpPr/>
      </dsp:nvSpPr>
      <dsp:spPr>
        <a:xfrm>
          <a:off x="8236398" y="1565119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Kontrast </a:t>
          </a:r>
          <a:endParaRPr lang="en-US" sz="1700" kern="1200"/>
        </a:p>
      </dsp:txBody>
      <dsp:txXfrm>
        <a:off x="8236398" y="1565119"/>
        <a:ext cx="1871123" cy="1122674"/>
      </dsp:txXfrm>
    </dsp:sp>
    <dsp:sp modelId="{43E8D5F9-ED6A-4610-A132-5392D8582A90}">
      <dsp:nvSpPr>
        <dsp:cNvPr id="0" name=""/>
        <dsp:cNvSpPr/>
      </dsp:nvSpPr>
      <dsp:spPr>
        <a:xfrm>
          <a:off x="1032573" y="2874905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Apostrofa </a:t>
          </a:r>
          <a:endParaRPr lang="en-US" sz="1700" kern="1200"/>
        </a:p>
      </dsp:txBody>
      <dsp:txXfrm>
        <a:off x="1032573" y="2874905"/>
        <a:ext cx="1871123" cy="1122674"/>
      </dsp:txXfrm>
    </dsp:sp>
    <dsp:sp modelId="{13E0D8D1-5620-495D-9682-2607B5201BFB}">
      <dsp:nvSpPr>
        <dsp:cNvPr id="0" name=""/>
        <dsp:cNvSpPr/>
      </dsp:nvSpPr>
      <dsp:spPr>
        <a:xfrm>
          <a:off x="3090809" y="2874905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Inverze, řečnické otázky </a:t>
          </a:r>
          <a:endParaRPr lang="en-US" sz="1700" kern="1200"/>
        </a:p>
      </dsp:txBody>
      <dsp:txXfrm>
        <a:off x="3090809" y="2874905"/>
        <a:ext cx="1871123" cy="1122674"/>
      </dsp:txXfrm>
    </dsp:sp>
    <dsp:sp modelId="{7BD417CE-593E-4160-B4EC-F08DD1AE55B1}">
      <dsp:nvSpPr>
        <dsp:cNvPr id="0" name=""/>
        <dsp:cNvSpPr/>
      </dsp:nvSpPr>
      <dsp:spPr>
        <a:xfrm>
          <a:off x="5149045" y="2874905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Přechodníky</a:t>
          </a:r>
          <a:endParaRPr lang="en-US" sz="1700" kern="1200"/>
        </a:p>
      </dsp:txBody>
      <dsp:txXfrm>
        <a:off x="5149045" y="2874905"/>
        <a:ext cx="1871123" cy="1122674"/>
      </dsp:txXfrm>
    </dsp:sp>
    <dsp:sp modelId="{4CD81596-2949-4383-9603-74DDD3BD9E1E}">
      <dsp:nvSpPr>
        <dsp:cNvPr id="0" name=""/>
        <dsp:cNvSpPr/>
      </dsp:nvSpPr>
      <dsp:spPr>
        <a:xfrm>
          <a:off x="7207280" y="2913581"/>
          <a:ext cx="1871123" cy="1122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Infinitivy</a:t>
          </a:r>
          <a:endParaRPr lang="en-US" sz="1700" kern="1200"/>
        </a:p>
      </dsp:txBody>
      <dsp:txXfrm>
        <a:off x="7207280" y="2913581"/>
        <a:ext cx="1871123" cy="1122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CD069-21C6-4B1D-B90B-E229DB54D07F}">
      <dsp:nvSpPr>
        <dsp:cNvPr id="0" name=""/>
        <dsp:cNvSpPr/>
      </dsp:nvSpPr>
      <dsp:spPr>
        <a:xfrm>
          <a:off x="0" y="25552"/>
          <a:ext cx="7772402" cy="1343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600" kern="1200"/>
            <a:t>Chronologicky </a:t>
          </a:r>
          <a:endParaRPr lang="en-US" sz="5600" kern="1200"/>
        </a:p>
      </dsp:txBody>
      <dsp:txXfrm>
        <a:off x="65568" y="91120"/>
        <a:ext cx="7641266" cy="1212024"/>
      </dsp:txXfrm>
    </dsp:sp>
    <dsp:sp modelId="{64C3F9B4-15FC-40D1-88C6-0F63F41BF146}">
      <dsp:nvSpPr>
        <dsp:cNvPr id="0" name=""/>
        <dsp:cNvSpPr/>
      </dsp:nvSpPr>
      <dsp:spPr>
        <a:xfrm>
          <a:off x="0" y="1529993"/>
          <a:ext cx="7772402" cy="1343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600" kern="1200"/>
            <a:t>Retrospektivně</a:t>
          </a:r>
          <a:endParaRPr lang="en-US" sz="5600" kern="1200"/>
        </a:p>
      </dsp:txBody>
      <dsp:txXfrm>
        <a:off x="65568" y="1595561"/>
        <a:ext cx="7641266" cy="1212024"/>
      </dsp:txXfrm>
    </dsp:sp>
    <dsp:sp modelId="{29F48E41-F7E8-4E68-858A-23721EFA4B67}">
      <dsp:nvSpPr>
        <dsp:cNvPr id="0" name=""/>
        <dsp:cNvSpPr/>
      </dsp:nvSpPr>
      <dsp:spPr>
        <a:xfrm>
          <a:off x="0" y="3034433"/>
          <a:ext cx="7772402" cy="1343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600" kern="1200" dirty="0"/>
            <a:t>Celkem 49 básní</a:t>
          </a:r>
          <a:endParaRPr lang="en-US" sz="5600" kern="1200" dirty="0"/>
        </a:p>
      </dsp:txBody>
      <dsp:txXfrm>
        <a:off x="65568" y="3100001"/>
        <a:ext cx="7641266" cy="1212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720F7-D06C-8F02-EA2A-5B2A51DB9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4EF3C7-5389-1D9B-EA1C-5BED385CD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BF8D45-EF6D-73EA-5D4E-8CC0DCF92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C177AF-6EF1-48E5-8290-C613661F6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EBB7FA-6421-0CD8-C79C-92C51CF5A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38682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24E69-39F4-3261-D9CC-A580816CE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82A875-929B-D8EE-7B4E-96BF8B5B3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336D13-B26C-7608-682A-DC05F671A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1421FB-85CD-8740-9104-19FFB268A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811CC3-B054-8462-42C8-815FC8F30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35681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E73ACAB-4395-36F4-E171-0D5A9278A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5C0246-4955-8205-3793-3BF2A5675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586645-B21B-F139-0D82-B0E63B99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210FA5-5873-A15D-D0BC-1B9C27D58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BC97EB-87AB-6C96-25A9-B5FCBDB3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96164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6767A-9B92-B8AA-6FE2-CCABA4BC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32B66B-89D6-51E0-A317-CC1F5B375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8CB385-0E05-41E4-422D-C6C30B000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3EADEC-74DF-740D-EDCF-2E4D9B2B4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0BE7C2-B82B-0550-5DF5-F214C7DBF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45134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8776B-7FB8-8EC1-D446-A5278AEE0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99CC8D-1161-C18D-3566-9D6619F43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705A3D-23D9-6959-17D1-970EE104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0C1556-33FA-3FB0-AE7D-F6E3DE966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C26819-93DE-6DDD-89CA-7876ECAB8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84276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34895-7562-BF1C-DE29-4A7E6F32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694830-F35E-D178-E760-2B4C26F14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7B77B1-F85D-2286-597B-A5EDB4038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98A6C2-8573-4BC5-4B10-23156AD5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75E2B1-065D-5CA1-6ECB-3B63A2DD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09C643-B545-4A82-5488-7D756A7A9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26380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6A24C4-38B0-7204-0078-EF9960851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06F668-DF67-0B94-19C8-ED6FFD789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6CA937-016F-B29C-E033-803D28723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4A6391E-0678-7E6E-C16C-4183E05828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F93113-8142-DA5C-CA3D-6CEBD1165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B4CFE7-23D7-D27A-42C1-B8D9CF906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9B89A8-E55B-50CA-4695-96C874A05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9D9956-3BAE-391C-AEC1-B37C9A9E9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10755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208B8-6AFE-AF27-F662-889A17EF5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936290-E78C-1B95-1F4D-BC1CB464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61EC0F2-7B49-6B08-910D-971134AE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24734F4-3747-446B-7098-24518AD2A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55690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9B8A6E9-77D4-E142-6BA1-9A3265218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BE15E6-1C05-0259-362D-881EC256B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D77021-00F3-707A-4484-03F840A39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40399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6B389-AAF4-EF90-608B-2652BC3F8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9DB69A-6E48-9EF6-759F-21AAF0F23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71FEC7-A05A-EC5B-5913-F7CAD83B1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91187B-CCDF-DF9D-0659-996CC46FC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B3EEF6-7BB9-95D1-116B-060ABB01A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C4A151-4FC4-6359-E813-23AE7D68E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10038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082768-E0E1-B8D2-9A82-6B4F34A6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9F45654-36E1-C461-8C2E-7F0D72146C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2BFFF6-BFC6-D008-298B-C4EEC9A5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1916E5-8E8B-1C9C-A489-43841DFCB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BE948B-5C0E-FCFA-91C3-37295E9A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D4AF05-043D-C32F-6861-0140BB6F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0906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03D215-723A-4BA7-C3EE-52DCC2743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88F378-AE47-6274-5562-836295337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80F294-0FE6-E40B-9D57-18D156F71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019C-EF0C-4260-884F-EC73A3D56D07}" type="datetimeFigureOut">
              <a:rPr lang="cs-CZ" smtClean="0"/>
              <a:t>04.12.2022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0327B0-8FB1-1BC3-F05E-926914E6A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A012D7-A1A9-D5C2-676C-81B099482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AC1B6-8261-4DA4-B5F1-6AA149C77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677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Jaroslav_Seifert" TargetMode="External"/><Relationship Id="rId2" Type="http://schemas.openxmlformats.org/officeDocument/2006/relationships/hyperlink" Target="http://www.literatiznasictvrti.cz/archiv/content_cz/na_vlnach_tsf_morovy_sloup_halleyova_kometa_sama_lask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ltava.rozhlas.cz/na-vlnach-tsf-verse-z-poetisticke-sbirky-jaroslava-seiferta-811392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5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3F822B-EF8F-3C06-62D1-5940B10AC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6437700" cy="2611967"/>
          </a:xfrm>
        </p:spPr>
        <p:txBody>
          <a:bodyPr anchor="b">
            <a:normAutofit/>
          </a:bodyPr>
          <a:lstStyle/>
          <a:p>
            <a:pPr algn="l"/>
            <a:r>
              <a:rPr lang="cs-CZ" sz="7500" dirty="0"/>
              <a:t>Na vlnách TSF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C0A84BC-98ED-90BA-BA3D-728272DC5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6633" y="3680707"/>
            <a:ext cx="4167376" cy="1155525"/>
          </a:xfrm>
        </p:spPr>
        <p:txBody>
          <a:bodyPr anchor="t">
            <a:normAutofit/>
          </a:bodyPr>
          <a:lstStyle/>
          <a:p>
            <a:pPr algn="l"/>
            <a:r>
              <a:rPr lang="cs-CZ" sz="2200" dirty="0"/>
              <a:t>Janáček Daniel 7.O</a:t>
            </a:r>
          </a:p>
        </p:txBody>
      </p:sp>
    </p:spTree>
    <p:extLst>
      <p:ext uri="{BB962C8B-B14F-4D97-AF65-F5344CB8AC3E}">
        <p14:creationId xmlns:p14="http://schemas.microsoft.com/office/powerpoint/2010/main" val="15936819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F23F8A3-8FD7-4779-8323-FDC26BE99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605C4CC-A25C-416F-8333-7CB7DC97D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3C1E44-1C0F-B0A5-8C30-F9499616E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>
            <a:normAutofit/>
          </a:bodyPr>
          <a:lstStyle/>
          <a:p>
            <a:r>
              <a:rPr lang="cs-CZ"/>
              <a:t>Vrstva jazykově stylistická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84AD157-0820-8639-CF97-AD93E5749E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895166"/>
              </p:ext>
            </p:extLst>
          </p:nvPr>
        </p:nvGraphicFramePr>
        <p:xfrm>
          <a:off x="804672" y="1924050"/>
          <a:ext cx="10110978" cy="4252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0294921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F085B8-A2C0-4A6F-B663-CCC56F3CD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2658F6D6-96E0-421A-96D6-3DF404008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3CF62545-93A0-4FD5-9B48-48DCA794C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CC2EDC-0208-42EC-ABDA-B3B5A86F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Ukázka: Svatební cesta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4AF80A-23DA-77ED-4A52-1D66B1089B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690688"/>
            <a:ext cx="5239809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Kdyby nebylo těch pošetilých polibků                                   nejezdili bychom na cesty svatební                                                      kdyby však nebylo svatebních                                                          cest k čemu by potom byly </a:t>
            </a:r>
            <a:r>
              <a:rPr lang="cs-CZ" sz="2200" dirty="0" err="1"/>
              <a:t>Wagons</a:t>
            </a:r>
            <a:r>
              <a:rPr lang="cs-CZ" sz="2200" dirty="0"/>
              <a:t> </a:t>
            </a:r>
            <a:r>
              <a:rPr lang="cs-CZ" sz="2200" dirty="0" err="1"/>
              <a:t>lits</a:t>
            </a:r>
            <a:r>
              <a:rPr lang="cs-CZ" sz="2200" dirty="0"/>
              <a:t>?</a:t>
            </a:r>
          </a:p>
          <a:p>
            <a:pPr marL="0" indent="0">
              <a:buNone/>
            </a:pPr>
            <a:r>
              <a:rPr lang="cs-CZ" sz="2200" dirty="0"/>
              <a:t>Nádražních zvonků věčný strach                         ach </a:t>
            </a:r>
            <a:r>
              <a:rPr lang="cs-CZ" sz="2200" dirty="0" err="1"/>
              <a:t>Wagons</a:t>
            </a:r>
            <a:r>
              <a:rPr lang="cs-CZ" sz="2200" dirty="0"/>
              <a:t> </a:t>
            </a:r>
            <a:r>
              <a:rPr lang="cs-CZ" sz="2200" dirty="0" err="1"/>
              <a:t>lits</a:t>
            </a:r>
            <a:r>
              <a:rPr lang="cs-CZ" sz="2200" dirty="0"/>
              <a:t> vagony svatební                                  to štěstí manželské je jako křehké sklo                medový měsíc se naklání</a:t>
            </a:r>
          </a:p>
          <a:p>
            <a:pPr marL="0" indent="0">
              <a:buNone/>
            </a:pPr>
            <a:r>
              <a:rPr lang="cs-CZ" sz="2200" dirty="0"/>
              <a:t>Má drahá vidíš v oknech hory Alp                                                                                          </a:t>
            </a:r>
            <a:r>
              <a:rPr lang="cs-CZ" sz="2200" dirty="0" err="1"/>
              <a:t>otevřme</a:t>
            </a:r>
            <a:r>
              <a:rPr lang="cs-CZ" sz="2200" dirty="0"/>
              <a:t> okno vůním dokořán                                                                                    hle cukr sněženek </a:t>
            </a:r>
            <a:r>
              <a:rPr lang="cs-CZ" sz="2200" dirty="0" err="1"/>
              <a:t>lilijí</a:t>
            </a:r>
            <a:r>
              <a:rPr lang="cs-CZ" sz="2200" dirty="0"/>
              <a:t> vláčný sníh                                                                                 za </a:t>
            </a:r>
            <a:r>
              <a:rPr lang="cs-CZ" sz="2200" dirty="0" err="1"/>
              <a:t>Wagons</a:t>
            </a:r>
            <a:r>
              <a:rPr lang="cs-CZ" sz="2200" dirty="0"/>
              <a:t> </a:t>
            </a:r>
            <a:r>
              <a:rPr lang="cs-CZ" sz="2200" dirty="0" err="1"/>
              <a:t>lits</a:t>
            </a:r>
            <a:r>
              <a:rPr lang="cs-CZ" sz="2200" dirty="0"/>
              <a:t> je </a:t>
            </a:r>
            <a:r>
              <a:rPr lang="cs-CZ" sz="2200" dirty="0" err="1"/>
              <a:t>Wagon</a:t>
            </a:r>
            <a:r>
              <a:rPr lang="cs-CZ" sz="2200" dirty="0"/>
              <a:t> restaurant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FAFAA7-FDB8-5B08-45D1-746FF31E9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134" y="1690688"/>
            <a:ext cx="5418665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Ach </a:t>
            </a:r>
            <a:r>
              <a:rPr lang="cs-CZ" sz="2200" dirty="0" err="1"/>
              <a:t>Wagons</a:t>
            </a:r>
            <a:r>
              <a:rPr lang="cs-CZ" sz="2200" dirty="0"/>
              <a:t> </a:t>
            </a:r>
            <a:r>
              <a:rPr lang="cs-CZ" sz="2200" dirty="0" err="1"/>
              <a:t>restaurants</a:t>
            </a:r>
            <a:r>
              <a:rPr lang="cs-CZ" sz="2200" dirty="0"/>
              <a:t> vagony svatební       být věčně jejich hostem a pak snít                         nad křehkým příborem o štěstí v manželství POZOR SKLO! POZOR NEKLOPIT! </a:t>
            </a:r>
          </a:p>
          <a:p>
            <a:pPr marL="0" indent="0">
              <a:buNone/>
            </a:pPr>
            <a:r>
              <a:rPr lang="cs-CZ" sz="2200" dirty="0"/>
              <a:t>A ještě jeden den a ještě jednu noc                 dvě krásné noci a dva krásné dny                    Kde je můj jízdní řád ta kniha básnická               ó jak jsou krásné moje vagony</a:t>
            </a:r>
          </a:p>
          <a:p>
            <a:pPr marL="0" indent="0">
              <a:buNone/>
            </a:pPr>
            <a:r>
              <a:rPr lang="cs-CZ" sz="2200" dirty="0"/>
              <a:t>ó </a:t>
            </a:r>
            <a:r>
              <a:rPr lang="cs-CZ" sz="2200" dirty="0" err="1"/>
              <a:t>Wagons</a:t>
            </a:r>
            <a:r>
              <a:rPr lang="cs-CZ" sz="2200" dirty="0"/>
              <a:t> </a:t>
            </a:r>
            <a:r>
              <a:rPr lang="cs-CZ" sz="2200" dirty="0" err="1"/>
              <a:t>restaurants</a:t>
            </a:r>
            <a:r>
              <a:rPr lang="cs-CZ" sz="2200" dirty="0"/>
              <a:t> a </a:t>
            </a:r>
            <a:r>
              <a:rPr lang="cs-CZ" sz="2200" dirty="0" err="1"/>
              <a:t>Wagons</a:t>
            </a:r>
            <a:r>
              <a:rPr lang="cs-CZ" sz="2200" dirty="0"/>
              <a:t> </a:t>
            </a:r>
            <a:r>
              <a:rPr lang="cs-CZ" sz="2200" dirty="0" err="1"/>
              <a:t>lits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ó cesta svatební </a:t>
            </a:r>
          </a:p>
        </p:txBody>
      </p:sp>
    </p:spTree>
    <p:extLst>
      <p:ext uri="{BB962C8B-B14F-4D97-AF65-F5344CB8AC3E}">
        <p14:creationId xmlns:p14="http://schemas.microsoft.com/office/powerpoint/2010/main" val="1397722260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975B9-0F02-711F-AB6D-B63704093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B79C6024-8B00-DB3D-6DE8-810CA62E5E7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" y="147668"/>
            <a:ext cx="4281110" cy="6029295"/>
          </a:xfrm>
        </p:spPr>
      </p:pic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DE0C6557-AAD1-E235-29A8-A773209E227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05685" y="463746"/>
            <a:ext cx="4173603" cy="6275637"/>
          </a:xfrm>
        </p:spPr>
      </p:pic>
    </p:spTree>
    <p:extLst>
      <p:ext uri="{BB962C8B-B14F-4D97-AF65-F5344CB8AC3E}">
        <p14:creationId xmlns:p14="http://schemas.microsoft.com/office/powerpoint/2010/main" val="2398897971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7550A8-AD39-D3AE-DCEA-FB68622D1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Vrstva tematická: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BE018C-8AD3-A169-C167-B61EDBB3A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rgbClr val="FFF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Motivy života a moře</a:t>
            </a:r>
            <a:endParaRPr lang="cs-CZ" sz="2200" dirty="0">
              <a:solidFill>
                <a:srgbClr val="FFFFFF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TSF je zkratka </a:t>
            </a:r>
            <a:r>
              <a:rPr lang="cs-CZ" sz="2200" dirty="0" err="1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Tlegraphie</a:t>
            </a:r>
            <a:r>
              <a:rPr lang="cs-CZ" sz="2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Sans</a:t>
            </a:r>
            <a:r>
              <a:rPr lang="cs-CZ" sz="2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Fil</a:t>
            </a:r>
            <a:r>
              <a:rPr lang="cs-CZ" sz="2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bezdrátový telegraf</a:t>
            </a:r>
          </a:p>
          <a:p>
            <a:r>
              <a:rPr lang="cs-CZ" sz="2200" dirty="0">
                <a:solidFill>
                  <a:srgbClr val="FFF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Rozmanitost života, lásky, dálky, cesty do neznáma</a:t>
            </a:r>
          </a:p>
          <a:p>
            <a:r>
              <a:rPr lang="cs-CZ" sz="2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Příroda: </a:t>
            </a:r>
            <a:r>
              <a:rPr lang="cs-CZ" sz="2200" dirty="0">
                <a:solidFill>
                  <a:srgbClr val="FFF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2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vířata, r</a:t>
            </a:r>
            <a:r>
              <a:rPr lang="cs-CZ" sz="2200" dirty="0">
                <a:solidFill>
                  <a:srgbClr val="FFF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ostliny</a:t>
            </a:r>
          </a:p>
          <a:p>
            <a:r>
              <a:rPr lang="cs-CZ" sz="2200" dirty="0">
                <a:solidFill>
                  <a:srgbClr val="FFF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Lodě</a:t>
            </a:r>
          </a:p>
          <a:p>
            <a:r>
              <a:rPr lang="cs-CZ" sz="2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Historie: revoluce v Rusku, dob</a:t>
            </a:r>
            <a:r>
              <a:rPr lang="cs-CZ" sz="2200" dirty="0">
                <a:solidFill>
                  <a:srgbClr val="FFF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ytí Bastily…</a:t>
            </a:r>
          </a:p>
          <a:p>
            <a:r>
              <a:rPr lang="cs-CZ" sz="2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Technický pokrok </a:t>
            </a:r>
          </a:p>
        </p:txBody>
      </p:sp>
    </p:spTree>
    <p:extLst>
      <p:ext uri="{BB962C8B-B14F-4D97-AF65-F5344CB8AC3E}">
        <p14:creationId xmlns:p14="http://schemas.microsoft.com/office/powerpoint/2010/main" val="1647218129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55B523-971B-274F-C2AA-A684FB48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cs-CZ"/>
              <a:t>Vrstva kompoziční:</a:t>
            </a:r>
          </a:p>
        </p:txBody>
      </p:sp>
      <p:graphicFrame>
        <p:nvGraphicFramePr>
          <p:cNvPr id="9" name="Zástupný obsah 2">
            <a:extLst>
              <a:ext uri="{FF2B5EF4-FFF2-40B4-BE49-F238E27FC236}">
                <a16:creationId xmlns:a16="http://schemas.microsoft.com/office/drawing/2014/main" id="{5AA3FDE7-4078-2B21-F34D-2D5F4B602B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197078"/>
              </p:ext>
            </p:extLst>
          </p:nvPr>
        </p:nvGraphicFramePr>
        <p:xfrm>
          <a:off x="838200" y="1773817"/>
          <a:ext cx="7772402" cy="4403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4593652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Lidské číslo dřeva">
            <a:extLst>
              <a:ext uri="{FF2B5EF4-FFF2-40B4-BE49-F238E27FC236}">
                <a16:creationId xmlns:a16="http://schemas.microsoft.com/office/drawing/2014/main" id="{0F0FABC1-F796-65CE-9AAA-B4924FCD70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1" b="15708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C4559F8-E45C-92CA-7056-71A1E6482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>
                <a:solidFill>
                  <a:srgbClr val="FFFFFF"/>
                </a:solidFill>
              </a:rPr>
              <a:t>Vlastní názor?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10235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D282856-A8DD-E252-EE6F-939DF8A23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2B837-282B-D008-C3E0-D133FCA66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FFFFFF"/>
                </a:solidFill>
                <a:hlinkClick r:id="rId2"/>
              </a:rPr>
              <a:t>http://www.literatiznasictvrti.cz/archiv/content_cz/na_vlnach_tsf_morovy_sloup_halleyova_kometa_sama_laska.pdf</a:t>
            </a:r>
            <a:endParaRPr lang="cs-CZ" sz="2000" dirty="0">
              <a:solidFill>
                <a:srgbClr val="FFFFFF"/>
              </a:solidFill>
            </a:endParaRPr>
          </a:p>
          <a:p>
            <a:r>
              <a:rPr lang="cs-CZ" sz="2000" dirty="0">
                <a:solidFill>
                  <a:srgbClr val="FFFFFF"/>
                </a:solidFill>
                <a:hlinkClick r:id="rId3"/>
              </a:rPr>
              <a:t>https://cs.wikipedia.org/wiki/Jaroslav_Seifert</a:t>
            </a:r>
            <a:endParaRPr lang="cs-CZ" sz="2000" dirty="0">
              <a:solidFill>
                <a:srgbClr val="FFFFFF"/>
              </a:solidFill>
            </a:endParaRPr>
          </a:p>
          <a:p>
            <a:r>
              <a:rPr lang="cs-CZ" sz="2000" dirty="0">
                <a:solidFill>
                  <a:srgbClr val="FFFFFF"/>
                </a:solidFill>
                <a:hlinkClick r:id="rId4"/>
              </a:rPr>
              <a:t>https://vltava.rozhlas.cz/na-vlnach-tsf-verse-z-poetisticke-sbirky-jaroslava-seiferta-8113920</a:t>
            </a:r>
            <a:endParaRPr lang="cs-CZ" sz="2000" dirty="0">
              <a:solidFill>
                <a:srgbClr val="FFFFFF"/>
              </a:solidFill>
            </a:endParaRPr>
          </a:p>
          <a:p>
            <a:r>
              <a:rPr lang="cs-CZ" sz="2000" dirty="0">
                <a:solidFill>
                  <a:srgbClr val="FFFFFF"/>
                </a:solidFill>
              </a:rPr>
              <a:t>Kniha</a:t>
            </a:r>
          </a:p>
          <a:p>
            <a:endParaRPr lang="cs-CZ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6523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0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7F3967-9F18-EF20-C192-05517475A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Obsah: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92130F2-F83C-3BDF-C22D-95A0C9D62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rgbClr val="FFFFFF"/>
                </a:solidFill>
              </a:rPr>
              <a:t>Autor </a:t>
            </a:r>
          </a:p>
          <a:p>
            <a:r>
              <a:rPr lang="cs-CZ" sz="2200" dirty="0">
                <a:solidFill>
                  <a:srgbClr val="FFFFFF"/>
                </a:solidFill>
              </a:rPr>
              <a:t>Další díla spisovatele</a:t>
            </a:r>
          </a:p>
          <a:p>
            <a:r>
              <a:rPr lang="cs-CZ" sz="2200" dirty="0">
                <a:solidFill>
                  <a:srgbClr val="FFFFFF"/>
                </a:solidFill>
              </a:rPr>
              <a:t>Autorovi současníci</a:t>
            </a:r>
          </a:p>
          <a:p>
            <a:r>
              <a:rPr lang="cs-CZ" sz="2200" dirty="0">
                <a:solidFill>
                  <a:srgbClr val="FFFFFF"/>
                </a:solidFill>
              </a:rPr>
              <a:t>Děj</a:t>
            </a:r>
          </a:p>
          <a:p>
            <a:r>
              <a:rPr lang="cs-CZ" sz="2200" dirty="0">
                <a:solidFill>
                  <a:srgbClr val="FFFFFF"/>
                </a:solidFill>
              </a:rPr>
              <a:t>Rozbor díla</a:t>
            </a:r>
          </a:p>
          <a:p>
            <a:r>
              <a:rPr lang="cs-CZ" sz="2200" dirty="0">
                <a:solidFill>
                  <a:srgbClr val="FFFFFF"/>
                </a:solidFill>
              </a:rPr>
              <a:t>Ukázka</a:t>
            </a:r>
          </a:p>
          <a:p>
            <a:r>
              <a:rPr lang="cs-CZ" sz="2200" dirty="0">
                <a:solidFill>
                  <a:srgbClr val="FFFFFF"/>
                </a:solidFill>
              </a:rPr>
              <a:t>Vlastní názor</a:t>
            </a:r>
          </a:p>
          <a:p>
            <a:r>
              <a:rPr lang="cs-CZ" sz="2200" dirty="0">
                <a:solidFill>
                  <a:srgbClr val="FFFFFF"/>
                </a:solidFill>
              </a:rPr>
              <a:t>Zdroje</a:t>
            </a:r>
          </a:p>
          <a:p>
            <a:endParaRPr lang="cs-CZ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98133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6D35BD-37E3-A364-0550-4AD001513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4134" y="1396289"/>
            <a:ext cx="5006336" cy="1325563"/>
          </a:xfrm>
        </p:spPr>
        <p:txBody>
          <a:bodyPr>
            <a:normAutofit/>
          </a:bodyPr>
          <a:lstStyle/>
          <a:p>
            <a:r>
              <a:rPr lang="cs-CZ" dirty="0"/>
              <a:t>Jaroslav Seifert (1901-1986)</a:t>
            </a:r>
          </a:p>
        </p:txBody>
      </p:sp>
      <p:sp>
        <p:nvSpPr>
          <p:cNvPr id="4105" name="Freeform: Shape 4102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Jaroslav Seifert – Wikipedie">
            <a:extLst>
              <a:ext uri="{FF2B5EF4-FFF2-40B4-BE49-F238E27FC236}">
                <a16:creationId xmlns:a16="http://schemas.microsoft.com/office/drawing/2014/main" id="{408C8859-87CB-8289-8177-9E8F378EE4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" r="11205"/>
          <a:stretch/>
        </p:blipFill>
        <p:spPr bwMode="auto"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0F4232-CC2B-CB8D-404D-C2D4131CF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578" y="2871982"/>
            <a:ext cx="5004073" cy="3181684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200" dirty="0"/>
              <a:t>Český básník, spisovatel, novinář a překladatel</a:t>
            </a:r>
          </a:p>
          <a:p>
            <a:r>
              <a:rPr lang="cs-CZ" sz="2200" dirty="0"/>
              <a:t>Spolu zakladatel poetismu</a:t>
            </a:r>
          </a:p>
          <a:p>
            <a:r>
              <a:rPr lang="cs-CZ" sz="2200" dirty="0"/>
              <a:t>Nositel Nobelovy ceny za literaturu (1984)</a:t>
            </a:r>
          </a:p>
          <a:p>
            <a:r>
              <a:rPr lang="cs-CZ" sz="2200" dirty="0"/>
              <a:t>Národní umělec </a:t>
            </a:r>
          </a:p>
          <a:p>
            <a:r>
              <a:rPr lang="cs-CZ" sz="2200" dirty="0"/>
              <a:t>Experimenty s jazykovými složkami-lehkost, hravost, hudebnost…</a:t>
            </a:r>
          </a:p>
          <a:p>
            <a:r>
              <a:rPr lang="cs-CZ" sz="2200" dirty="0"/>
              <a:t>Byl členem Devětsilu</a:t>
            </a:r>
          </a:p>
          <a:p>
            <a:r>
              <a:rPr lang="cs-CZ" sz="2200" dirty="0"/>
              <a:t>Byl jedním z prvních signatářů Charty 77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552011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D81707-FA27-983C-68EA-FF792190A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cs-CZ" dirty="0"/>
              <a:t>Další díla spisovatele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5F9938-0E1B-B09E-4F27-E469587EE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cs-CZ" sz="2200" dirty="0"/>
              <a:t>Maminka</a:t>
            </a:r>
          </a:p>
          <a:p>
            <a:r>
              <a:rPr lang="cs-CZ" sz="2200" dirty="0"/>
              <a:t>Všecky krásy světa: příběhy a vzpomínky</a:t>
            </a:r>
          </a:p>
          <a:p>
            <a:r>
              <a:rPr lang="cs-CZ" sz="2200" dirty="0"/>
              <a:t>Chlapec a hvězdy</a:t>
            </a:r>
          </a:p>
          <a:p>
            <a:r>
              <a:rPr lang="cs-CZ" sz="2200" dirty="0"/>
              <a:t>Ruce Venušiny</a:t>
            </a:r>
          </a:p>
          <a:p>
            <a:r>
              <a:rPr lang="cs-CZ" sz="2200" dirty="0"/>
              <a:t>Morový sloup</a:t>
            </a:r>
          </a:p>
          <a:p>
            <a:r>
              <a:rPr lang="cs-CZ" sz="2200" dirty="0"/>
              <a:t>Svatební cesta</a:t>
            </a:r>
          </a:p>
          <a:p>
            <a:r>
              <a:rPr lang="cs-CZ" sz="2200" dirty="0"/>
              <a:t>Nejkrásnější bývá šílená</a:t>
            </a:r>
          </a:p>
          <a:p>
            <a:r>
              <a:rPr lang="cs-CZ" sz="2200" dirty="0"/>
              <a:t>Dílo Jaroslava Seiferta</a:t>
            </a:r>
          </a:p>
          <a:p>
            <a:endParaRPr lang="cs-CZ" sz="2000" dirty="0"/>
          </a:p>
          <a:p>
            <a:endParaRPr lang="cs-CZ" sz="2000" dirty="0"/>
          </a:p>
        </p:txBody>
      </p:sp>
      <p:pic>
        <p:nvPicPr>
          <p:cNvPr id="3074" name="Picture 2" descr="📗 Svatební cesta | Jaroslav Seifert 1938">
            <a:extLst>
              <a:ext uri="{FF2B5EF4-FFF2-40B4-BE49-F238E27FC236}">
                <a16:creationId xmlns:a16="http://schemas.microsoft.com/office/drawing/2014/main" id="{FFAEA4D8-A1DB-25B8-C972-EF8CA337C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9425" y="1092213"/>
            <a:ext cx="3381358" cy="508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29801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Rectangle 206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60A928-4766-5926-83F8-7786FC63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cs-CZ" dirty="0"/>
              <a:t>Autorovi současníci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FC0EBF-C612-DFB5-5E0F-4BCEE3AA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8109"/>
            <a:ext cx="5534891" cy="4218853"/>
          </a:xfrm>
        </p:spPr>
        <p:txBody>
          <a:bodyPr>
            <a:normAutofit/>
          </a:bodyPr>
          <a:lstStyle/>
          <a:p>
            <a:r>
              <a:rPr lang="cs-CZ" sz="2200" i="0" dirty="0">
                <a:effectLst/>
              </a:rPr>
              <a:t>František Hrubín (Romance pro křídlovku)</a:t>
            </a:r>
          </a:p>
          <a:p>
            <a:r>
              <a:rPr lang="cs-CZ" sz="2200" i="0" dirty="0">
                <a:effectLst/>
              </a:rPr>
              <a:t>František Halas (Před usnutím)</a:t>
            </a:r>
          </a:p>
          <a:p>
            <a:r>
              <a:rPr lang="cs-CZ" sz="2200" i="0" dirty="0">
                <a:effectLst/>
              </a:rPr>
              <a:t>Vítězslav Nezval (Edison)</a:t>
            </a:r>
          </a:p>
          <a:p>
            <a:r>
              <a:rPr lang="cs-CZ" sz="2200" i="0" dirty="0">
                <a:effectLst/>
              </a:rPr>
              <a:t>Jiří Wolker</a:t>
            </a:r>
            <a:r>
              <a:rPr lang="cs-CZ" sz="2200" dirty="0"/>
              <a:t> (Těžká hodina)</a:t>
            </a:r>
          </a:p>
        </p:txBody>
      </p:sp>
      <p:pic>
        <p:nvPicPr>
          <p:cNvPr id="2050" name="Picture 2" descr="František Halas - Profil osobnosti">
            <a:extLst>
              <a:ext uri="{FF2B5EF4-FFF2-40B4-BE49-F238E27FC236}">
                <a16:creationId xmlns:a16="http://schemas.microsoft.com/office/drawing/2014/main" id="{8FFCFC41-DE06-4613-28FA-EC71D139D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67525" y="1430391"/>
            <a:ext cx="3478403" cy="4746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40631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54F2DE3-9F26-4D70-B644-719F0A0F2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cs-CZ" dirty="0"/>
              <a:t>Na vlnách TSF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7DA684-3F9C-F126-40F3-022BA27EA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cs-CZ" sz="2200" dirty="0"/>
              <a:t>Vydaná v roce 1925</a:t>
            </a:r>
          </a:p>
          <a:p>
            <a:r>
              <a:rPr lang="cs-CZ" sz="2200" dirty="0"/>
              <a:t>Tato kniha měla 135 stran. </a:t>
            </a:r>
          </a:p>
          <a:p>
            <a:r>
              <a:rPr lang="cs-CZ" sz="2200" dirty="0"/>
              <a:t>Je napsaná v angličtině a češtině</a:t>
            </a:r>
          </a:p>
          <a:p>
            <a:endParaRPr lang="cs-CZ" sz="2000" dirty="0"/>
          </a:p>
        </p:txBody>
      </p:sp>
      <p:pic>
        <p:nvPicPr>
          <p:cNvPr id="1026" name="Picture 2" descr="📗 Na vlnách TSF | Jaroslav Seifert 2004">
            <a:extLst>
              <a:ext uri="{FF2B5EF4-FFF2-40B4-BE49-F238E27FC236}">
                <a16:creationId xmlns:a16="http://schemas.microsoft.com/office/drawing/2014/main" id="{529BF28B-0973-8BEE-510F-1D3B1B272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5" y="876778"/>
            <a:ext cx="3954753" cy="530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28766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17E2F9-032A-4CAE-A2E4-7465A67B7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7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036EB2E8-1BD0-492D-BF5A-CE0184DA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672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316ED32-D562-46FD-A6C1-B0FBF4EF6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3325"/>
            <a:ext cx="9681166" cy="6861324"/>
          </a:xfrm>
          <a:custGeom>
            <a:avLst/>
            <a:gdLst>
              <a:gd name="connsiteX0" fmla="*/ 0 w 9681166"/>
              <a:gd name="connsiteY0" fmla="*/ 6861324 h 6861324"/>
              <a:gd name="connsiteX1" fmla="*/ 3359025 w 9681166"/>
              <a:gd name="connsiteY1" fmla="*/ 6861324 h 6861324"/>
              <a:gd name="connsiteX2" fmla="*/ 3359025 w 9681166"/>
              <a:gd name="connsiteY2" fmla="*/ 6861323 h 6861324"/>
              <a:gd name="connsiteX3" fmla="*/ 9324977 w 9681166"/>
              <a:gd name="connsiteY3" fmla="*/ 6861323 h 6861324"/>
              <a:gd name="connsiteX4" fmla="*/ 9323659 w 9681166"/>
              <a:gd name="connsiteY4" fmla="*/ 6858478 h 6861324"/>
              <a:gd name="connsiteX5" fmla="*/ 9681166 w 9681166"/>
              <a:gd name="connsiteY5" fmla="*/ 6858478 h 6861324"/>
              <a:gd name="connsiteX6" fmla="*/ 6504791 w 9681166"/>
              <a:gd name="connsiteY6" fmla="*/ 0 h 6861324"/>
              <a:gd name="connsiteX7" fmla="*/ 6499214 w 9681166"/>
              <a:gd name="connsiteY7" fmla="*/ 0 h 6861324"/>
              <a:gd name="connsiteX8" fmla="*/ 5432986 w 9681166"/>
              <a:gd name="connsiteY8" fmla="*/ 0 h 6861324"/>
              <a:gd name="connsiteX9" fmla="*/ 1603114 w 9681166"/>
              <a:gd name="connsiteY9" fmla="*/ 0 h 6861324"/>
              <a:gd name="connsiteX10" fmla="*/ 1603114 w 9681166"/>
              <a:gd name="connsiteY10" fmla="*/ 479 h 6861324"/>
              <a:gd name="connsiteX11" fmla="*/ 356189 w 9681166"/>
              <a:gd name="connsiteY11" fmla="*/ 479 h 6861324"/>
              <a:gd name="connsiteX12" fmla="*/ 356189 w 9681166"/>
              <a:gd name="connsiteY12" fmla="*/ 3324 h 6861324"/>
              <a:gd name="connsiteX13" fmla="*/ 0 w 9681166"/>
              <a:gd name="connsiteY13" fmla="*/ 3324 h 6861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1166" h="6861324">
                <a:moveTo>
                  <a:pt x="0" y="6861324"/>
                </a:moveTo>
                <a:lnTo>
                  <a:pt x="3359025" y="6861324"/>
                </a:lnTo>
                <a:lnTo>
                  <a:pt x="3359025" y="6861323"/>
                </a:lnTo>
                <a:lnTo>
                  <a:pt x="9324977" y="6861323"/>
                </a:lnTo>
                <a:lnTo>
                  <a:pt x="9323659" y="6858478"/>
                </a:lnTo>
                <a:lnTo>
                  <a:pt x="9681166" y="6858478"/>
                </a:lnTo>
                <a:lnTo>
                  <a:pt x="6504791" y="0"/>
                </a:lnTo>
                <a:lnTo>
                  <a:pt x="6499214" y="0"/>
                </a:lnTo>
                <a:lnTo>
                  <a:pt x="5432986" y="0"/>
                </a:lnTo>
                <a:lnTo>
                  <a:pt x="1603114" y="0"/>
                </a:lnTo>
                <a:lnTo>
                  <a:pt x="1603114" y="479"/>
                </a:lnTo>
                <a:lnTo>
                  <a:pt x="356189" y="479"/>
                </a:lnTo>
                <a:lnTo>
                  <a:pt x="356189" y="3324"/>
                </a:lnTo>
                <a:lnTo>
                  <a:pt x="0" y="3324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3EC3E7B-C06B-3AAF-C0D9-54D4F4A92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4272" y="1823106"/>
            <a:ext cx="6547742" cy="3431023"/>
          </a:xfrm>
        </p:spPr>
        <p:txBody>
          <a:bodyPr anchor="ctr">
            <a:normAutofit/>
          </a:bodyPr>
          <a:lstStyle/>
          <a:p>
            <a:pPr algn="l"/>
            <a:r>
              <a:rPr lang="cs-CZ" sz="9600" dirty="0">
                <a:solidFill>
                  <a:schemeClr val="bg1"/>
                </a:solidFill>
              </a:rPr>
              <a:t>Děj</a:t>
            </a:r>
          </a:p>
        </p:txBody>
      </p:sp>
    </p:spTree>
    <p:extLst>
      <p:ext uri="{BB962C8B-B14F-4D97-AF65-F5344CB8AC3E}">
        <p14:creationId xmlns:p14="http://schemas.microsoft.com/office/powerpoint/2010/main" val="19916075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1C7C76-73A7-5E8A-7C85-F20D5A8DC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Básně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07B821-69E4-E94C-5008-F68294DE6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FFFFFF"/>
                </a:solidFill>
              </a:rPr>
              <a:t>Žhavé ovoce</a:t>
            </a:r>
          </a:p>
          <a:p>
            <a:r>
              <a:rPr lang="cs-CZ" sz="2000" b="1" dirty="0">
                <a:solidFill>
                  <a:srgbClr val="FFFFFF"/>
                </a:solidFill>
              </a:rPr>
              <a:t>Svatební cesta</a:t>
            </a:r>
          </a:p>
          <a:p>
            <a:r>
              <a:rPr lang="cs-CZ" sz="2000" dirty="0">
                <a:solidFill>
                  <a:srgbClr val="FFFFFF"/>
                </a:solidFill>
              </a:rPr>
              <a:t>Odjezd lodi</a:t>
            </a:r>
          </a:p>
          <a:p>
            <a:r>
              <a:rPr lang="cs-CZ" sz="2000" dirty="0">
                <a:solidFill>
                  <a:srgbClr val="FFFFFF"/>
                </a:solidFill>
              </a:rPr>
              <a:t>Moře</a:t>
            </a:r>
          </a:p>
          <a:p>
            <a:r>
              <a:rPr lang="cs-CZ" sz="2000" dirty="0">
                <a:solidFill>
                  <a:srgbClr val="FFFFFF"/>
                </a:solidFill>
              </a:rPr>
              <a:t>Všecky vůně</a:t>
            </a:r>
          </a:p>
          <a:p>
            <a:r>
              <a:rPr lang="cs-CZ" sz="2000" dirty="0">
                <a:solidFill>
                  <a:srgbClr val="FFFFFF"/>
                </a:solidFill>
              </a:rPr>
              <a:t>Žárovka</a:t>
            </a:r>
          </a:p>
          <a:p>
            <a:r>
              <a:rPr lang="cs-CZ" sz="2000" dirty="0">
                <a:solidFill>
                  <a:srgbClr val="FFFFFF"/>
                </a:solidFill>
              </a:rPr>
              <a:t>Ulice </a:t>
            </a:r>
          </a:p>
          <a:p>
            <a:r>
              <a:rPr lang="cs-CZ" sz="2000" dirty="0">
                <a:solidFill>
                  <a:srgbClr val="FFFFFF"/>
                </a:solidFill>
              </a:rPr>
              <a:t>Hřbitov v Janově</a:t>
            </a:r>
          </a:p>
          <a:p>
            <a:r>
              <a:rPr lang="cs-CZ" sz="2000" dirty="0">
                <a:solidFill>
                  <a:srgbClr val="FFFFFF"/>
                </a:solidFill>
              </a:rPr>
              <a:t>A mnoho dalších </a:t>
            </a:r>
          </a:p>
        </p:txBody>
      </p:sp>
    </p:spTree>
    <p:extLst>
      <p:ext uri="{BB962C8B-B14F-4D97-AF65-F5344CB8AC3E}">
        <p14:creationId xmlns:p14="http://schemas.microsoft.com/office/powerpoint/2010/main" val="659294687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5AAC7B-DCFC-98C8-2473-D287142CB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Rozbor díla: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64DBD2-F84D-8EB8-009F-EF2035EB4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rgbClr val="FFFFFF"/>
                </a:solidFill>
              </a:rPr>
              <a:t>Literární druh: Lyrika</a:t>
            </a:r>
          </a:p>
          <a:p>
            <a:r>
              <a:rPr lang="cs-CZ" sz="2200" dirty="0">
                <a:solidFill>
                  <a:srgbClr val="FFFFFF"/>
                </a:solidFill>
              </a:rPr>
              <a:t>Žánr: typografická báseň</a:t>
            </a:r>
          </a:p>
          <a:p>
            <a:r>
              <a:rPr lang="cs-CZ" sz="2200" dirty="0">
                <a:solidFill>
                  <a:srgbClr val="FFFFFF"/>
                </a:solidFill>
              </a:rPr>
              <a:t>Výrazová forma: Poezie</a:t>
            </a:r>
          </a:p>
        </p:txBody>
      </p:sp>
    </p:spTree>
    <p:extLst>
      <p:ext uri="{BB962C8B-B14F-4D97-AF65-F5344CB8AC3E}">
        <p14:creationId xmlns:p14="http://schemas.microsoft.com/office/powerpoint/2010/main" val="346390515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15162</TotalTime>
  <Words>457</Words>
  <Application>Microsoft Office PowerPoint</Application>
  <PresentationFormat>Širokoúhlá obrazovka</PresentationFormat>
  <Paragraphs>95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Na vlnách TSF</vt:lpstr>
      <vt:lpstr>Obsah:</vt:lpstr>
      <vt:lpstr>Jaroslav Seifert (1901-1986)</vt:lpstr>
      <vt:lpstr>Další díla spisovatele</vt:lpstr>
      <vt:lpstr>Autorovi současníci</vt:lpstr>
      <vt:lpstr>Na vlnách TSF</vt:lpstr>
      <vt:lpstr>Děj</vt:lpstr>
      <vt:lpstr>Básně</vt:lpstr>
      <vt:lpstr>Rozbor díla:</vt:lpstr>
      <vt:lpstr>Vrstva jazykově stylistická </vt:lpstr>
      <vt:lpstr>Ukázka: Svatební cesta</vt:lpstr>
      <vt:lpstr>Prezentace aplikace PowerPoint</vt:lpstr>
      <vt:lpstr>Vrstva tematická:</vt:lpstr>
      <vt:lpstr>Vrstva kompoziční:</vt:lpstr>
      <vt:lpstr>Vlastní názor?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vlnách TSF</dc:title>
  <dc:creator>Daniel Janáček</dc:creator>
  <cp:lastModifiedBy>Daniel Janáček</cp:lastModifiedBy>
  <cp:revision>6</cp:revision>
  <dcterms:created xsi:type="dcterms:W3CDTF">2022-10-20T19:35:25Z</dcterms:created>
  <dcterms:modified xsi:type="dcterms:W3CDTF">2022-12-05T05:05:19Z</dcterms:modified>
</cp:coreProperties>
</file>