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Relationship Id="rId5" Type="http://schemas.openxmlformats.org/officeDocument/2006/relationships/image" Target="../media/image18.gif"/><Relationship Id="rId6" Type="http://schemas.openxmlformats.org/officeDocument/2006/relationships/image" Target="../media/image3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8.gif"/><Relationship Id="rId5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Relationship Id="rId4" Type="http://schemas.openxmlformats.org/officeDocument/2006/relationships/image" Target="../media/image25.gif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Relationship Id="rId4" Type="http://schemas.openxmlformats.org/officeDocument/2006/relationships/image" Target="../media/image27.png"/><Relationship Id="rId5" Type="http://schemas.openxmlformats.org/officeDocument/2006/relationships/image" Target="../media/image4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png"/><Relationship Id="rId4" Type="http://schemas.openxmlformats.org/officeDocument/2006/relationships/image" Target="../media/image31.jpg"/><Relationship Id="rId5" Type="http://schemas.openxmlformats.org/officeDocument/2006/relationships/image" Target="../media/image3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jpg"/><Relationship Id="rId4" Type="http://schemas.openxmlformats.org/officeDocument/2006/relationships/image" Target="../media/image3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16.jpg"/><Relationship Id="rId6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9.jpg"/><Relationship Id="rId5" Type="http://schemas.openxmlformats.org/officeDocument/2006/relationships/image" Target="../media/image3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7.jpg"/><Relationship Id="rId5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26.jp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interiér, několik, přeplněné&#10;&#10;Popis byl vytvořen automaticky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2741" t="0"/>
          <a:stretch/>
        </p:blipFill>
        <p:spPr>
          <a:xfrm>
            <a:off x="4244129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>
            <p:ph type="ctr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/>
              <a:t>GUMÍDCI</a:t>
            </a:r>
            <a:endParaRPr/>
          </a:p>
        </p:txBody>
      </p:sp>
      <p:sp>
        <p:nvSpPr>
          <p:cNvPr id="103" name="Google Shape;103;p15"/>
          <p:cNvSpPr txBox="1"/>
          <p:nvPr>
            <p:ph idx="1" type="subTitle"/>
          </p:nvPr>
        </p:nvSpPr>
        <p:spPr>
          <a:xfrm>
            <a:off x="477980" y="4872922"/>
            <a:ext cx="4023359" cy="1208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Adéla Císařová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24"/>
          <p:cNvGrpSpPr/>
          <p:nvPr/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28" name="Google Shape;228;p24"/>
            <p:cNvSpPr/>
            <p:nvPr/>
          </p:nvSpPr>
          <p:spPr>
            <a:xfrm>
              <a:off x="5307830" y="577396"/>
              <a:ext cx="675351" cy="595380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5885720" y="325570"/>
              <a:ext cx="550492" cy="485306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24"/>
          <p:cNvSpPr txBox="1"/>
          <p:nvPr>
            <p:ph type="title"/>
          </p:nvPr>
        </p:nvSpPr>
        <p:spPr>
          <a:xfrm>
            <a:off x="965199" y="1371190"/>
            <a:ext cx="4787331" cy="15743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BÍĎA</a:t>
            </a:r>
            <a:endParaRPr sz="4000"/>
          </a:p>
        </p:txBody>
      </p:sp>
      <p:sp>
        <p:nvSpPr>
          <p:cNvPr id="231" name="Google Shape;231;p24"/>
          <p:cNvSpPr/>
          <p:nvPr/>
        </p:nvSpPr>
        <p:spPr>
          <a:xfrm>
            <a:off x="8290946" y="450563"/>
            <a:ext cx="1366757" cy="1232062"/>
          </a:xfrm>
          <a:custGeom>
            <a:rect b="b" l="l" r="r" t="t"/>
            <a:pathLst>
              <a:path extrusionOk="0" h="1232062" w="1366757">
                <a:moveTo>
                  <a:pt x="389939" y="0"/>
                </a:moveTo>
                <a:cubicBezTo>
                  <a:pt x="978131" y="0"/>
                  <a:pt x="978131" y="0"/>
                  <a:pt x="978131" y="0"/>
                </a:cubicBezTo>
                <a:cubicBezTo>
                  <a:pt x="1007891" y="0"/>
                  <a:pt x="1046404" y="21366"/>
                  <a:pt x="1062158" y="48072"/>
                </a:cubicBezTo>
                <a:cubicBezTo>
                  <a:pt x="1356254" y="566179"/>
                  <a:pt x="1356254" y="566179"/>
                  <a:pt x="1356254" y="566179"/>
                </a:cubicBezTo>
                <a:cubicBezTo>
                  <a:pt x="1370259" y="594666"/>
                  <a:pt x="1370259" y="637396"/>
                  <a:pt x="1356254" y="665884"/>
                </a:cubicBezTo>
                <a:cubicBezTo>
                  <a:pt x="1062158" y="1183990"/>
                  <a:pt x="1062158" y="1183990"/>
                  <a:pt x="1062158" y="1183990"/>
                </a:cubicBezTo>
                <a:cubicBezTo>
                  <a:pt x="1046404" y="1210698"/>
                  <a:pt x="1007891" y="1232062"/>
                  <a:pt x="978131" y="1232062"/>
                </a:cubicBezTo>
                <a:lnTo>
                  <a:pt x="389939" y="1232062"/>
                </a:lnTo>
                <a:cubicBezTo>
                  <a:pt x="358429" y="1232062"/>
                  <a:pt x="319917" y="1210698"/>
                  <a:pt x="305913" y="1183990"/>
                </a:cubicBezTo>
                <a:cubicBezTo>
                  <a:pt x="11817" y="665884"/>
                  <a:pt x="11817" y="665884"/>
                  <a:pt x="11817" y="665884"/>
                </a:cubicBezTo>
                <a:cubicBezTo>
                  <a:pt x="-3939" y="637396"/>
                  <a:pt x="-3939" y="594666"/>
                  <a:pt x="11817" y="566179"/>
                </a:cubicBezTo>
                <a:cubicBezTo>
                  <a:pt x="305913" y="48072"/>
                  <a:pt x="305913" y="48072"/>
                  <a:pt x="305913" y="48072"/>
                </a:cubicBezTo>
                <a:cubicBezTo>
                  <a:pt x="319917" y="21366"/>
                  <a:pt x="358429" y="0"/>
                  <a:pt x="389939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&#10;&#10;Popis byl vytvořen automaticky" id="232" name="Google Shape;23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9485" y="698028"/>
            <a:ext cx="749678" cy="73713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/>
          <p:nvPr/>
        </p:nvSpPr>
        <p:spPr>
          <a:xfrm>
            <a:off x="6930791" y="1799112"/>
            <a:ext cx="4808198" cy="4261906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, klipart&#10;&#10;Popis byl vytvořen automaticky" id="234" name="Google Shape;23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1056" y="2529276"/>
            <a:ext cx="3019344" cy="301934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4"/>
          <p:cNvSpPr/>
          <p:nvPr/>
        </p:nvSpPr>
        <p:spPr>
          <a:xfrm>
            <a:off x="6332560" y="1208098"/>
            <a:ext cx="2426310" cy="2187196"/>
          </a:xfrm>
          <a:custGeom>
            <a:rect b="b" l="l" r="r" t="t"/>
            <a:pathLst>
              <a:path extrusionOk="0" h="2016876" w="2237370">
                <a:moveTo>
                  <a:pt x="638327" y="0"/>
                </a:moveTo>
                <a:cubicBezTo>
                  <a:pt x="1601193" y="0"/>
                  <a:pt x="1601193" y="0"/>
                  <a:pt x="1601193" y="0"/>
                </a:cubicBezTo>
                <a:cubicBezTo>
                  <a:pt x="1649909" y="0"/>
                  <a:pt x="1712954" y="34975"/>
                  <a:pt x="1738744" y="78694"/>
                </a:cubicBezTo>
                <a:cubicBezTo>
                  <a:pt x="2220176" y="926830"/>
                  <a:pt x="2220176" y="926830"/>
                  <a:pt x="2220176" y="926830"/>
                </a:cubicBezTo>
                <a:cubicBezTo>
                  <a:pt x="2243102" y="973464"/>
                  <a:pt x="2243102" y="1043413"/>
                  <a:pt x="2220176" y="1090047"/>
                </a:cubicBezTo>
                <a:cubicBezTo>
                  <a:pt x="1738744" y="1938183"/>
                  <a:pt x="1738744" y="1938183"/>
                  <a:pt x="1738744" y="1938183"/>
                </a:cubicBezTo>
                <a:cubicBezTo>
                  <a:pt x="1712954" y="1981902"/>
                  <a:pt x="1649909" y="2016876"/>
                  <a:pt x="1601193" y="2016876"/>
                </a:cubicBezTo>
                <a:lnTo>
                  <a:pt x="638327" y="2016876"/>
                </a:lnTo>
                <a:cubicBezTo>
                  <a:pt x="586746" y="2016876"/>
                  <a:pt x="523702" y="1981902"/>
                  <a:pt x="500776" y="1938183"/>
                </a:cubicBezTo>
                <a:cubicBezTo>
                  <a:pt x="19344" y="1090047"/>
                  <a:pt x="19344" y="1090047"/>
                  <a:pt x="19344" y="1090047"/>
                </a:cubicBezTo>
                <a:cubicBezTo>
                  <a:pt x="-6448" y="1043413"/>
                  <a:pt x="-6448" y="973464"/>
                  <a:pt x="19344" y="926830"/>
                </a:cubicBezTo>
                <a:cubicBezTo>
                  <a:pt x="500776" y="78694"/>
                  <a:pt x="500776" y="78694"/>
                  <a:pt x="500776" y="78694"/>
                </a:cubicBezTo>
                <a:cubicBezTo>
                  <a:pt x="523702" y="34975"/>
                  <a:pt x="586746" y="0"/>
                  <a:pt x="638327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, vektorová grafika&#10;&#10;Popis byl vytvořen automaticky" id="236" name="Google Shape;23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7315" y="1552036"/>
            <a:ext cx="1338508" cy="149931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4"/>
          <p:cNvSpPr txBox="1"/>
          <p:nvPr/>
        </p:nvSpPr>
        <p:spPr>
          <a:xfrm>
            <a:off x="965199" y="3084625"/>
            <a:ext cx="4463975" cy="292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nejmladší </a:t>
            </a:r>
            <a:endParaRPr/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eho snem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se stát slavným </a:t>
            </a: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rytířem</a:t>
            </a:r>
            <a:endParaRPr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odvážný</a:t>
            </a:r>
            <a:endParaRPr b="0"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nepřemýšlí o následcích jeho činů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5882185" y="4925651"/>
            <a:ext cx="1839293" cy="1658029"/>
          </a:xfrm>
          <a:custGeom>
            <a:rect b="b" l="l" r="r" t="t"/>
            <a:pathLst>
              <a:path extrusionOk="0" h="1533639" w="1701304">
                <a:moveTo>
                  <a:pt x="485386" y="0"/>
                </a:moveTo>
                <a:cubicBezTo>
                  <a:pt x="1217552" y="0"/>
                  <a:pt x="1217552" y="0"/>
                  <a:pt x="1217552" y="0"/>
                </a:cubicBezTo>
                <a:cubicBezTo>
                  <a:pt x="1254597" y="0"/>
                  <a:pt x="1302536" y="26596"/>
                  <a:pt x="1322147" y="59839"/>
                </a:cubicBezTo>
                <a:cubicBezTo>
                  <a:pt x="1688230" y="704765"/>
                  <a:pt x="1688230" y="704765"/>
                  <a:pt x="1688230" y="704765"/>
                </a:cubicBezTo>
                <a:cubicBezTo>
                  <a:pt x="1705663" y="740225"/>
                  <a:pt x="1705663" y="793415"/>
                  <a:pt x="1688230" y="828876"/>
                </a:cubicBezTo>
                <a:cubicBezTo>
                  <a:pt x="1322147" y="1473800"/>
                  <a:pt x="1322147" y="1473800"/>
                  <a:pt x="1322147" y="1473800"/>
                </a:cubicBezTo>
                <a:cubicBezTo>
                  <a:pt x="1302536" y="1507046"/>
                  <a:pt x="1254597" y="1533639"/>
                  <a:pt x="1217552" y="1533639"/>
                </a:cubicBezTo>
                <a:lnTo>
                  <a:pt x="485386" y="1533639"/>
                </a:lnTo>
                <a:cubicBezTo>
                  <a:pt x="446164" y="1533639"/>
                  <a:pt x="398225" y="1507046"/>
                  <a:pt x="380793" y="1473800"/>
                </a:cubicBezTo>
                <a:cubicBezTo>
                  <a:pt x="14709" y="828876"/>
                  <a:pt x="14709" y="828876"/>
                  <a:pt x="14709" y="828876"/>
                </a:cubicBezTo>
                <a:cubicBezTo>
                  <a:pt x="-4903" y="793415"/>
                  <a:pt x="-4903" y="740225"/>
                  <a:pt x="14709" y="704765"/>
                </a:cubicBezTo>
                <a:cubicBezTo>
                  <a:pt x="380793" y="59839"/>
                  <a:pt x="380793" y="59839"/>
                  <a:pt x="380793" y="59839"/>
                </a:cubicBezTo>
                <a:cubicBezTo>
                  <a:pt x="398225" y="26596"/>
                  <a:pt x="446164" y="0"/>
                  <a:pt x="485386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, klipart&#10;&#10;Popis byl vytvořen automaticky" id="239" name="Google Shape;23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94373" y="5065059"/>
            <a:ext cx="838377" cy="1378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25"/>
          <p:cNvGrpSpPr/>
          <p:nvPr/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46" name="Google Shape;246;p25"/>
            <p:cNvSpPr/>
            <p:nvPr/>
          </p:nvSpPr>
          <p:spPr>
            <a:xfrm>
              <a:off x="5307830" y="577396"/>
              <a:ext cx="675351" cy="595380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5885720" y="325570"/>
              <a:ext cx="550492" cy="485306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25"/>
          <p:cNvSpPr txBox="1"/>
          <p:nvPr>
            <p:ph type="title"/>
          </p:nvPr>
        </p:nvSpPr>
        <p:spPr>
          <a:xfrm>
            <a:off x="965199" y="1371190"/>
            <a:ext cx="4787331" cy="15743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KRYŠTOF</a:t>
            </a:r>
            <a:endParaRPr/>
          </a:p>
        </p:txBody>
      </p:sp>
      <p:sp>
        <p:nvSpPr>
          <p:cNvPr id="249" name="Google Shape;249;p25"/>
          <p:cNvSpPr/>
          <p:nvPr/>
        </p:nvSpPr>
        <p:spPr>
          <a:xfrm>
            <a:off x="6909641" y="2134209"/>
            <a:ext cx="4840399" cy="4290450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5910608" y="421767"/>
            <a:ext cx="2847251" cy="2523756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34" y="485176"/>
            <a:ext cx="1246084" cy="243138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/>
          <p:nvPr/>
        </p:nvSpPr>
        <p:spPr>
          <a:xfrm>
            <a:off x="5158854" y="4490695"/>
            <a:ext cx="2071275" cy="1835943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5"/>
          <p:cNvSpPr txBox="1"/>
          <p:nvPr/>
        </p:nvSpPr>
        <p:spPr>
          <a:xfrm>
            <a:off x="965199" y="3084625"/>
            <a:ext cx="4193655" cy="292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královské páže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přátelil se s Gumídky</a:t>
            </a:r>
            <a:endParaRPr b="0"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sdílí stejné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vlastnosti jako Bíďa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touží se stát jednou </a:t>
            </a: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rytířem</a:t>
            </a:r>
            <a:endParaRPr b="0"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lastnil gumídkovský medailon, který dostal od svého dědečka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, klipart&#10;&#10;Popis byl vytvořen automaticky" id="254" name="Google Shape;25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7854" y="4577326"/>
            <a:ext cx="827564" cy="169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58576" y="2800370"/>
            <a:ext cx="2890462" cy="321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1" name="Google Shape;261;p26"/>
          <p:cNvGrpSpPr/>
          <p:nvPr/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62" name="Google Shape;262;p26"/>
            <p:cNvSpPr/>
            <p:nvPr/>
          </p:nvSpPr>
          <p:spPr>
            <a:xfrm>
              <a:off x="5307830" y="577396"/>
              <a:ext cx="675351" cy="595380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5885720" y="325570"/>
              <a:ext cx="550492" cy="485306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6"/>
          <p:cNvSpPr txBox="1"/>
          <p:nvPr>
            <p:ph type="title"/>
          </p:nvPr>
        </p:nvSpPr>
        <p:spPr>
          <a:xfrm>
            <a:off x="965199" y="1371190"/>
            <a:ext cx="4787331" cy="15743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KLÁRA</a:t>
            </a:r>
            <a:endParaRPr/>
          </a:p>
        </p:txBody>
      </p:sp>
      <p:sp>
        <p:nvSpPr>
          <p:cNvPr id="265" name="Google Shape;265;p26"/>
          <p:cNvSpPr/>
          <p:nvPr/>
        </p:nvSpPr>
        <p:spPr>
          <a:xfrm>
            <a:off x="6909641" y="2134209"/>
            <a:ext cx="4840399" cy="4290450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6"/>
          <p:cNvSpPr/>
          <p:nvPr/>
        </p:nvSpPr>
        <p:spPr>
          <a:xfrm>
            <a:off x="5910608" y="421767"/>
            <a:ext cx="2847251" cy="2523756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, klipart&#10;&#10;Popis byl vytvořen automaticky" id="267" name="Google Shape;26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5143" y="550092"/>
            <a:ext cx="1081728" cy="230155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6"/>
          <p:cNvSpPr/>
          <p:nvPr/>
        </p:nvSpPr>
        <p:spPr>
          <a:xfrm>
            <a:off x="5158854" y="4490695"/>
            <a:ext cx="2071275" cy="1835943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6"/>
          <p:cNvSpPr txBox="1"/>
          <p:nvPr/>
        </p:nvSpPr>
        <p:spPr>
          <a:xfrm>
            <a:off x="965199" y="3084625"/>
            <a:ext cx="4193655" cy="292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dcera krále Kristiána</a:t>
            </a:r>
            <a:endParaRPr b="0"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dobrodružná povaha</a:t>
            </a:r>
            <a:endParaRPr b="0"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často ohromená Kryštofem</a:t>
            </a:r>
            <a:endParaRPr b="0"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nenávidí boj, válku a vládu spojenou s obranou</a:t>
            </a:r>
            <a:endParaRPr b="0"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mívá sklony ke vzpouře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, klipart&#10;&#10;Popis byl vytvořen automaticky" id="270" name="Google Shape;27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5838" y="4635300"/>
            <a:ext cx="705695" cy="1546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klipart&#10;&#10;Popis byl vytvořen automaticky" id="271" name="Google Shape;27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0451" y="2412990"/>
            <a:ext cx="3656922" cy="3656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27"/>
          <p:cNvGrpSpPr/>
          <p:nvPr/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78" name="Google Shape;278;p27"/>
            <p:cNvSpPr/>
            <p:nvPr/>
          </p:nvSpPr>
          <p:spPr>
            <a:xfrm>
              <a:off x="5307830" y="577396"/>
              <a:ext cx="675351" cy="595380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5885720" y="325570"/>
              <a:ext cx="550492" cy="485306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27"/>
          <p:cNvSpPr txBox="1"/>
          <p:nvPr>
            <p:ph type="title"/>
          </p:nvPr>
        </p:nvSpPr>
        <p:spPr>
          <a:xfrm>
            <a:off x="965199" y="1371190"/>
            <a:ext cx="4787331" cy="15743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KRÁL KRISTIÁN</a:t>
            </a:r>
            <a:endParaRPr/>
          </a:p>
        </p:txBody>
      </p:sp>
      <p:sp>
        <p:nvSpPr>
          <p:cNvPr id="281" name="Google Shape;281;p27"/>
          <p:cNvSpPr/>
          <p:nvPr/>
        </p:nvSpPr>
        <p:spPr>
          <a:xfrm>
            <a:off x="6909641" y="2134209"/>
            <a:ext cx="4840399" cy="4290450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7"/>
          <p:cNvSpPr/>
          <p:nvPr/>
        </p:nvSpPr>
        <p:spPr>
          <a:xfrm>
            <a:off x="5910608" y="421767"/>
            <a:ext cx="2847251" cy="2523756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, klipart&#10;&#10;Popis byl vytvořen automaticky" id="283" name="Google Shape;28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0719" y="668693"/>
            <a:ext cx="1660018" cy="185736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7"/>
          <p:cNvSpPr/>
          <p:nvPr/>
        </p:nvSpPr>
        <p:spPr>
          <a:xfrm>
            <a:off x="5158854" y="4490695"/>
            <a:ext cx="2071275" cy="1835943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7"/>
          <p:cNvSpPr txBox="1"/>
          <p:nvPr/>
        </p:nvSpPr>
        <p:spPr>
          <a:xfrm>
            <a:off x="965199" y="3084625"/>
            <a:ext cx="4193655" cy="292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vládce Medunie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sídlí na hradě strdín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 jedinou dceru Kláru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spravedlivý král</a:t>
            </a:r>
            <a:endParaRPr/>
          </a:p>
        </p:txBody>
      </p:sp>
      <p:pic>
        <p:nvPicPr>
          <p:cNvPr descr="Obsah obrázku text, klipart&#10;&#10;Popis byl vytvořen automaticky" id="286" name="Google Shape;28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2253" y="2290884"/>
            <a:ext cx="3113318" cy="3801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ext, klipart&#10;&#10;Popis byl vytvořen automaticky" id="287" name="Google Shape;28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8868" y="4740749"/>
            <a:ext cx="1271245" cy="1271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3" name="Google Shape;293;p28"/>
          <p:cNvGrpSpPr/>
          <p:nvPr/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94" name="Google Shape;294;p28"/>
            <p:cNvSpPr/>
            <p:nvPr/>
          </p:nvSpPr>
          <p:spPr>
            <a:xfrm>
              <a:off x="5307830" y="577396"/>
              <a:ext cx="675351" cy="595380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5885720" y="325570"/>
              <a:ext cx="550492" cy="485306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28"/>
          <p:cNvSpPr txBox="1"/>
          <p:nvPr>
            <p:ph type="title"/>
          </p:nvPr>
        </p:nvSpPr>
        <p:spPr>
          <a:xfrm>
            <a:off x="965199" y="1371190"/>
            <a:ext cx="4787331" cy="15743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KNÍŽE IGNOR</a:t>
            </a:r>
            <a:endParaRPr/>
          </a:p>
        </p:txBody>
      </p:sp>
      <p:sp>
        <p:nvSpPr>
          <p:cNvPr id="297" name="Google Shape;297;p28"/>
          <p:cNvSpPr/>
          <p:nvPr/>
        </p:nvSpPr>
        <p:spPr>
          <a:xfrm>
            <a:off x="6909641" y="2134209"/>
            <a:ext cx="4840399" cy="4290450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8"/>
          <p:cNvSpPr/>
          <p:nvPr/>
        </p:nvSpPr>
        <p:spPr>
          <a:xfrm>
            <a:off x="5910608" y="421767"/>
            <a:ext cx="2847251" cy="2523756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, klipart&#10;&#10;Popis byl vytvořen automaticky" id="299" name="Google Shape;29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9082" y="2524522"/>
            <a:ext cx="3577151" cy="357715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8"/>
          <p:cNvSpPr/>
          <p:nvPr/>
        </p:nvSpPr>
        <p:spPr>
          <a:xfrm>
            <a:off x="5158854" y="4490695"/>
            <a:ext cx="2071275" cy="1835943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965199" y="3084625"/>
            <a:ext cx="4193655" cy="292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zápornou postavou</a:t>
            </a:r>
            <a:endParaRPr/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sídlí na hradě Lotrník</a:t>
            </a:r>
            <a:endParaRPr/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vládne smečce obrů tupounů</a:t>
            </a:r>
            <a:endParaRPr/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touží dobýt hrad </a:t>
            </a: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Strdín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vymýšlí různé plány,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dobýt hrad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klipart&#10;&#10;Popis byl vytvořen automaticky" id="302" name="Google Shape;30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7485" y="4693486"/>
            <a:ext cx="1101032" cy="1430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ext, klipart&#10;&#10;Popis byl vytvořen automaticky" id="303" name="Google Shape;30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7681" y="877213"/>
            <a:ext cx="1716267" cy="1647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29"/>
          <p:cNvGrpSpPr/>
          <p:nvPr/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310" name="Google Shape;310;p29"/>
            <p:cNvSpPr/>
            <p:nvPr/>
          </p:nvSpPr>
          <p:spPr>
            <a:xfrm>
              <a:off x="5307830" y="577396"/>
              <a:ext cx="675351" cy="595380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5885720" y="325570"/>
              <a:ext cx="550492" cy="485306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29"/>
          <p:cNvSpPr txBox="1"/>
          <p:nvPr>
            <p:ph type="title"/>
          </p:nvPr>
        </p:nvSpPr>
        <p:spPr>
          <a:xfrm>
            <a:off x="965200" y="1371190"/>
            <a:ext cx="3363170" cy="21830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STOUPA</a:t>
            </a:r>
            <a:endParaRPr/>
          </a:p>
        </p:txBody>
      </p:sp>
      <p:sp>
        <p:nvSpPr>
          <p:cNvPr id="313" name="Google Shape;313;p29"/>
          <p:cNvSpPr/>
          <p:nvPr/>
        </p:nvSpPr>
        <p:spPr>
          <a:xfrm>
            <a:off x="7062174" y="1653645"/>
            <a:ext cx="4689240" cy="4115025"/>
          </a:xfrm>
          <a:custGeom>
            <a:rect b="b" l="l" r="r" t="t"/>
            <a:pathLst>
              <a:path extrusionOk="0" h="968" w="1099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4542865" y="634058"/>
            <a:ext cx="3154669" cy="2796247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2957" y="1183574"/>
            <a:ext cx="1866086" cy="1866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9"/>
          <p:cNvSpPr txBox="1"/>
          <p:nvPr/>
        </p:nvSpPr>
        <p:spPr>
          <a:xfrm>
            <a:off x="965199" y="3729161"/>
            <a:ext cx="5690043" cy="2277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nejmenší, ale nejchytřejší z tupounů</a:t>
            </a:r>
            <a:endParaRPr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ádce a 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podlézač </a:t>
            </a: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knížete Ignora</a:t>
            </a:r>
            <a:endParaRPr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není zlý pouze oddaně slouží svému pánovi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klipart&#10;&#10;Popis byl vytvořen automaticky" id="317" name="Google Shape;31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0284" y="1947276"/>
            <a:ext cx="2082915" cy="3408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0"/>
          <p:cNvSpPr txBox="1"/>
          <p:nvPr>
            <p:ph type="title"/>
          </p:nvPr>
        </p:nvSpPr>
        <p:spPr>
          <a:xfrm>
            <a:off x="1000451" y="1610024"/>
            <a:ext cx="5568995" cy="14570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HOPSINKOVÁ ŠŤÁVA</a:t>
            </a:r>
            <a:endParaRPr/>
          </a:p>
        </p:txBody>
      </p:sp>
      <p:grpSp>
        <p:nvGrpSpPr>
          <p:cNvPr id="324" name="Google Shape;324;p30"/>
          <p:cNvGrpSpPr/>
          <p:nvPr/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325" name="Google Shape;325;p30"/>
            <p:cNvSpPr/>
            <p:nvPr/>
          </p:nvSpPr>
          <p:spPr>
            <a:xfrm>
              <a:off x="8183879" y="1348782"/>
              <a:ext cx="935037" cy="824315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8983979" y="1000124"/>
              <a:ext cx="762167" cy="671915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30"/>
          <p:cNvSpPr txBox="1"/>
          <p:nvPr>
            <p:ph idx="1" type="body"/>
          </p:nvPr>
        </p:nvSpPr>
        <p:spPr>
          <a:xfrm>
            <a:off x="1000450" y="3067026"/>
            <a:ext cx="5568991" cy="2968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tajný elixír vyráběný z hopsinek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Účinky: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 Gumídků skákání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 lidí obrovská síla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účinek trvá pouze 1 minutu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na lidi působí jen jednou denně</a:t>
            </a:r>
            <a:endParaRPr/>
          </a:p>
        </p:txBody>
      </p:sp>
      <p:pic>
        <p:nvPicPr>
          <p:cNvPr id="328" name="Google Shape;32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1489" y="1606213"/>
            <a:ext cx="4683319" cy="3676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1"/>
          <p:cNvSpPr txBox="1"/>
          <p:nvPr>
            <p:ph type="title"/>
          </p:nvPr>
        </p:nvSpPr>
        <p:spPr>
          <a:xfrm>
            <a:off x="976746" y="3703975"/>
            <a:ext cx="4337858" cy="2398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RECEPT NA HOPSINKOVOU ŠŤÁVA</a:t>
            </a:r>
            <a:endParaRPr/>
          </a:p>
        </p:txBody>
      </p:sp>
      <p:pic>
        <p:nvPicPr>
          <p:cNvPr descr="Obsah obrázku nastavit, několik, zelenina&#10;&#10;Popis byl vytvořen automaticky" id="336" name="Google Shape;336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2395" t="0"/>
          <a:stretch/>
        </p:blipFill>
        <p:spPr>
          <a:xfrm>
            <a:off x="2" y="10"/>
            <a:ext cx="12191999" cy="315401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1"/>
          <p:cNvSpPr txBox="1"/>
          <p:nvPr>
            <p:ph idx="2" type="body"/>
          </p:nvPr>
        </p:nvSpPr>
        <p:spPr>
          <a:xfrm>
            <a:off x="6096000" y="3703975"/>
            <a:ext cx="5257800" cy="2398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6 červených hopsinek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4 oranžové hopsinky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3 růžové hopsinky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4 modré hopsinky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3 zelené hopsinky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3 žluté hopsinky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rostlina" id="342" name="Google Shape;342;p32"/>
          <p:cNvPicPr preferRelativeResize="0"/>
          <p:nvPr/>
        </p:nvPicPr>
        <p:blipFill rotWithShape="1">
          <a:blip r:embed="rId3">
            <a:alphaModFix/>
          </a:blip>
          <a:srcRect b="6743" l="0" r="0" t="189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2"/>
          <p:cNvSpPr/>
          <p:nvPr/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lt1">
              <a:alpha val="74901"/>
            </a:schemeClr>
          </a:solidFill>
          <a:ln cap="flat" cmpd="dbl" w="63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2"/>
          <p:cNvSpPr txBox="1"/>
          <p:nvPr>
            <p:ph type="title"/>
          </p:nvPr>
        </p:nvSpPr>
        <p:spPr>
          <a:xfrm>
            <a:off x="2276475" y="2247900"/>
            <a:ext cx="7581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600"/>
              <a:buFont typeface="Calibri"/>
              <a:buNone/>
            </a:pPr>
            <a:r>
              <a:rPr lang="en-US" sz="6600">
                <a:solidFill>
                  <a:srgbClr val="3F3F3F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, displej, rámeček obrázku&#10;&#10;Popis byl vytvořen automaticky" id="109" name="Google Shape;109;p16"/>
          <p:cNvPicPr preferRelativeResize="0"/>
          <p:nvPr/>
        </p:nvPicPr>
        <p:blipFill rotWithShape="1">
          <a:blip r:embed="rId3">
            <a:alphaModFix/>
          </a:blip>
          <a:srcRect b="1" l="2265" r="1" t="0"/>
          <a:stretch/>
        </p:blipFill>
        <p:spPr>
          <a:xfrm>
            <a:off x="1140279" y="643467"/>
            <a:ext cx="4298041" cy="3280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vel by Jon &amp; Jo'El | Walt-Disney-logo" id="110" name="Google Shape;110;p16"/>
          <p:cNvPicPr preferRelativeResize="0"/>
          <p:nvPr/>
        </p:nvPicPr>
        <p:blipFill rotWithShape="1">
          <a:blip r:embed="rId4">
            <a:alphaModFix/>
          </a:blip>
          <a:srcRect b="2" l="0" r="3" t="12628"/>
          <a:stretch/>
        </p:blipFill>
        <p:spPr>
          <a:xfrm>
            <a:off x="6256866" y="742436"/>
            <a:ext cx="5291665" cy="308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1" y="4233674"/>
            <a:ext cx="12192000" cy="26243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/>
          <p:nvPr>
            <p:ph type="title"/>
          </p:nvPr>
        </p:nvSpPr>
        <p:spPr>
          <a:xfrm>
            <a:off x="969264" y="4535424"/>
            <a:ext cx="3685032" cy="1586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r>
              <a:rPr b="1" lang="en-US" sz="3400">
                <a:solidFill>
                  <a:schemeClr val="lt1"/>
                </a:solidFill>
              </a:rPr>
              <a:t>ZÁKLADNÍ INFO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5074920" y="4535423"/>
            <a:ext cx="4930626" cy="1586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0" i="0" lang="en-US" sz="24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americký</a:t>
            </a:r>
            <a:r>
              <a:rPr b="0" i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24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animovaný</a:t>
            </a:r>
            <a:r>
              <a:rPr b="0" i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24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televizní seriál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vytvořen společností Walt Disney</a:t>
            </a:r>
            <a:endParaRPr/>
          </a:p>
        </p:txBody>
      </p:sp>
      <p:grpSp>
        <p:nvGrpSpPr>
          <p:cNvPr id="114" name="Google Shape;114;p16"/>
          <p:cNvGrpSpPr/>
          <p:nvPr/>
        </p:nvGrpSpPr>
        <p:grpSpPr>
          <a:xfrm>
            <a:off x="10208171" y="4821439"/>
            <a:ext cx="1128382" cy="847206"/>
            <a:chOff x="8183879" y="1000124"/>
            <a:chExt cx="1562267" cy="1172973"/>
          </a:xfrm>
        </p:grpSpPr>
        <p:sp>
          <p:nvSpPr>
            <p:cNvPr id="115" name="Google Shape;115;p16"/>
            <p:cNvSpPr/>
            <p:nvPr/>
          </p:nvSpPr>
          <p:spPr>
            <a:xfrm>
              <a:off x="8183879" y="1348782"/>
              <a:ext cx="935037" cy="824315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8983979" y="1000124"/>
              <a:ext cx="762167" cy="671915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/>
          <p:nvPr>
            <p:ph type="title"/>
          </p:nvPr>
        </p:nvSpPr>
        <p:spPr>
          <a:xfrm>
            <a:off x="965199" y="447741"/>
            <a:ext cx="4278623" cy="1645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DĚJ</a:t>
            </a:r>
            <a:endParaRPr/>
          </a:p>
        </p:txBody>
      </p:sp>
      <p:grpSp>
        <p:nvGrpSpPr>
          <p:cNvPr id="123" name="Google Shape;123;p17"/>
          <p:cNvGrpSpPr/>
          <p:nvPr/>
        </p:nvGrpSpPr>
        <p:grpSpPr>
          <a:xfrm>
            <a:off x="5307830" y="567451"/>
            <a:ext cx="1128382" cy="847206"/>
            <a:chOff x="5307830" y="325570"/>
            <a:chExt cx="1128382" cy="847206"/>
          </a:xfrm>
        </p:grpSpPr>
        <p:sp>
          <p:nvSpPr>
            <p:cNvPr id="124" name="Google Shape;124;p17"/>
            <p:cNvSpPr/>
            <p:nvPr/>
          </p:nvSpPr>
          <p:spPr>
            <a:xfrm>
              <a:off x="5307830" y="577396"/>
              <a:ext cx="675351" cy="595380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5885720" y="325570"/>
              <a:ext cx="550492" cy="485306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17"/>
          <p:cNvSpPr/>
          <p:nvPr/>
        </p:nvSpPr>
        <p:spPr>
          <a:xfrm>
            <a:off x="6695131" y="958617"/>
            <a:ext cx="4888676" cy="4290039"/>
          </a:xfrm>
          <a:custGeom>
            <a:rect b="b" l="l" r="r" t="t"/>
            <a:pathLst>
              <a:path extrusionOk="0" h="968" w="1099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0" y="2253579"/>
            <a:ext cx="8109718" cy="4604421"/>
          </a:xfrm>
          <a:custGeom>
            <a:rect b="b" l="l" r="r" t="t"/>
            <a:pathLst>
              <a:path extrusionOk="0" h="4604421" w="8109718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>
            <p:ph idx="2" type="body"/>
          </p:nvPr>
        </p:nvSpPr>
        <p:spPr>
          <a:xfrm>
            <a:off x="965199" y="2912937"/>
            <a:ext cx="4741917" cy="3093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b="1" lang="en-US" sz="2500">
                <a:solidFill>
                  <a:schemeClr val="lt1"/>
                </a:solidFill>
              </a:rPr>
              <a:t>Gumídci</a:t>
            </a:r>
            <a:endParaRPr b="1" sz="2500">
              <a:solidFill>
                <a:schemeClr val="lt1"/>
              </a:solidFill>
            </a:endParaRPr>
          </a:p>
          <a:p>
            <a:pPr indent="-2286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</a:rPr>
              <a:t>žijí v lese</a:t>
            </a:r>
            <a:endParaRPr/>
          </a:p>
          <a:p>
            <a:pPr indent="-2286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</a:rPr>
              <a:t>straní se lidí</a:t>
            </a:r>
            <a:endParaRPr sz="2400">
              <a:solidFill>
                <a:schemeClr val="lt1"/>
              </a:solidFill>
            </a:endParaRPr>
          </a:p>
          <a:p>
            <a:pPr indent="-2286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</a:rPr>
              <a:t>lidé je mají za legendu</a:t>
            </a:r>
            <a:endParaRPr sz="2400">
              <a:solidFill>
                <a:schemeClr val="lt1"/>
              </a:solidFill>
            </a:endParaRPr>
          </a:p>
          <a:p>
            <a:pPr indent="-2286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</a:rPr>
              <a:t>o jejich existenci ví jen královská dcera a královské páže</a:t>
            </a:r>
            <a:endParaRPr sz="2400">
              <a:solidFill>
                <a:schemeClr val="lt1"/>
              </a:solidFill>
            </a:endParaRPr>
          </a:p>
          <a:p>
            <a:pPr indent="-2286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</a:rPr>
              <a:t>hlavním nepřítelem kníže Ignor</a:t>
            </a:r>
            <a:endParaRPr/>
          </a:p>
        </p:txBody>
      </p:sp>
      <p:pic>
        <p:nvPicPr>
          <p:cNvPr descr="Obsah obrázku ložnice&#10;&#10;Popis byl vytvořen automaticky" id="129" name="Google Shape;129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2428" y="1698945"/>
            <a:ext cx="2934082" cy="2809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HLAVNÍ POSTAVY</a:t>
            </a:r>
            <a:endParaRPr/>
          </a:p>
        </p:txBody>
      </p:sp>
      <p:pic>
        <p:nvPicPr>
          <p:cNvPr descr="Obsah obrázku text&#10;&#10;Popis byl vytvořen automaticky"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1672" y="2164702"/>
            <a:ext cx="5504045" cy="377889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616283" y="1498328"/>
            <a:ext cx="44615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GUMÍDCI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6096000" y="1498327"/>
            <a:ext cx="4989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KNÍŽE IGNOR S TUPOUNY</a:t>
            </a:r>
            <a:endParaRPr/>
          </a:p>
        </p:txBody>
      </p:sp>
      <p:pic>
        <p:nvPicPr>
          <p:cNvPr descr="Obsah obrázku text&#10;&#10;Popis byl vytvořen automaticky" id="138" name="Google Shape;138;p1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283" y="2153861"/>
            <a:ext cx="4950021" cy="380057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4552335" y="3932904"/>
            <a:ext cx="234990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VS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19"/>
          <p:cNvGrpSpPr/>
          <p:nvPr/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46" name="Google Shape;146;p19"/>
            <p:cNvSpPr/>
            <p:nvPr/>
          </p:nvSpPr>
          <p:spPr>
            <a:xfrm>
              <a:off x="5307830" y="577396"/>
              <a:ext cx="675351" cy="595380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5885720" y="325570"/>
              <a:ext cx="550492" cy="485306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9"/>
          <p:cNvSpPr txBox="1"/>
          <p:nvPr>
            <p:ph type="title"/>
          </p:nvPr>
        </p:nvSpPr>
        <p:spPr>
          <a:xfrm>
            <a:off x="965199" y="1371190"/>
            <a:ext cx="4787331" cy="15743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BABČA</a:t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6909641" y="2134209"/>
            <a:ext cx="4840399" cy="4290450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5910608" y="421767"/>
            <a:ext cx="2847251" cy="2523756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5158854" y="4490695"/>
            <a:ext cx="2071275" cy="1835943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965199" y="3084625"/>
            <a:ext cx="4193655" cy="292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hlavní kuchařka </a:t>
            </a:r>
            <a:r>
              <a:rPr b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umídků</a:t>
            </a:r>
            <a:endParaRPr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vykonává další domácí práce</a:t>
            </a:r>
            <a:endParaRPr b="0"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jediná vždy vaří speciální hopsinkovou šťávu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, klipart&#10;&#10;Popis byl vytvořen automaticky" id="153" name="Google Shape;1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5088" y="2825929"/>
            <a:ext cx="2745373" cy="3222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klipart&#10;&#10;Popis byl vytvořen automaticky" id="154" name="Google Shape;154;p1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9367" y="607323"/>
            <a:ext cx="2140466" cy="2140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1670" y="4724530"/>
            <a:ext cx="1390657" cy="1468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20"/>
          <p:cNvGrpSpPr/>
          <p:nvPr/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62" name="Google Shape;162;p20"/>
            <p:cNvSpPr/>
            <p:nvPr/>
          </p:nvSpPr>
          <p:spPr>
            <a:xfrm>
              <a:off x="5307830" y="577396"/>
              <a:ext cx="675351" cy="595380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5885720" y="325570"/>
              <a:ext cx="550492" cy="485306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20"/>
          <p:cNvSpPr txBox="1"/>
          <p:nvPr>
            <p:ph type="title"/>
          </p:nvPr>
        </p:nvSpPr>
        <p:spPr>
          <a:xfrm>
            <a:off x="965199" y="1371190"/>
            <a:ext cx="4787331" cy="15743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BREPTA</a:t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8290946" y="450563"/>
            <a:ext cx="1366757" cy="1232062"/>
          </a:xfrm>
          <a:custGeom>
            <a:rect b="b" l="l" r="r" t="t"/>
            <a:pathLst>
              <a:path extrusionOk="0" h="1232062" w="1366757">
                <a:moveTo>
                  <a:pt x="389939" y="0"/>
                </a:moveTo>
                <a:cubicBezTo>
                  <a:pt x="978131" y="0"/>
                  <a:pt x="978131" y="0"/>
                  <a:pt x="978131" y="0"/>
                </a:cubicBezTo>
                <a:cubicBezTo>
                  <a:pt x="1007891" y="0"/>
                  <a:pt x="1046404" y="21366"/>
                  <a:pt x="1062158" y="48072"/>
                </a:cubicBezTo>
                <a:cubicBezTo>
                  <a:pt x="1356254" y="566179"/>
                  <a:pt x="1356254" y="566179"/>
                  <a:pt x="1356254" y="566179"/>
                </a:cubicBezTo>
                <a:cubicBezTo>
                  <a:pt x="1370259" y="594666"/>
                  <a:pt x="1370259" y="637396"/>
                  <a:pt x="1356254" y="665884"/>
                </a:cubicBezTo>
                <a:cubicBezTo>
                  <a:pt x="1062158" y="1183990"/>
                  <a:pt x="1062158" y="1183990"/>
                  <a:pt x="1062158" y="1183990"/>
                </a:cubicBezTo>
                <a:cubicBezTo>
                  <a:pt x="1046404" y="1210698"/>
                  <a:pt x="1007891" y="1232062"/>
                  <a:pt x="978131" y="1232062"/>
                </a:cubicBezTo>
                <a:lnTo>
                  <a:pt x="389939" y="1232062"/>
                </a:lnTo>
                <a:cubicBezTo>
                  <a:pt x="358429" y="1232062"/>
                  <a:pt x="319917" y="1210698"/>
                  <a:pt x="305913" y="1183990"/>
                </a:cubicBezTo>
                <a:cubicBezTo>
                  <a:pt x="11817" y="665884"/>
                  <a:pt x="11817" y="665884"/>
                  <a:pt x="11817" y="665884"/>
                </a:cubicBezTo>
                <a:cubicBezTo>
                  <a:pt x="-3939" y="637396"/>
                  <a:pt x="-3939" y="594666"/>
                  <a:pt x="11817" y="566179"/>
                </a:cubicBezTo>
                <a:cubicBezTo>
                  <a:pt x="305913" y="48072"/>
                  <a:pt x="305913" y="48072"/>
                  <a:pt x="305913" y="48072"/>
                </a:cubicBezTo>
                <a:cubicBezTo>
                  <a:pt x="319917" y="21366"/>
                  <a:pt x="358429" y="0"/>
                  <a:pt x="389939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4010" y="688223"/>
            <a:ext cx="744890" cy="90586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/>
          <p:nvPr/>
        </p:nvSpPr>
        <p:spPr>
          <a:xfrm>
            <a:off x="6930791" y="1799112"/>
            <a:ext cx="4808198" cy="4261906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, klipart&#10;&#10;Popis byl vytvořen automaticky" id="168" name="Google Shape;16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0796" y="2026174"/>
            <a:ext cx="2399384" cy="374304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6332560" y="1208098"/>
            <a:ext cx="2426310" cy="2187196"/>
          </a:xfrm>
          <a:custGeom>
            <a:rect b="b" l="l" r="r" t="t"/>
            <a:pathLst>
              <a:path extrusionOk="0" h="2016876" w="2237370">
                <a:moveTo>
                  <a:pt x="638327" y="0"/>
                </a:moveTo>
                <a:cubicBezTo>
                  <a:pt x="1601193" y="0"/>
                  <a:pt x="1601193" y="0"/>
                  <a:pt x="1601193" y="0"/>
                </a:cubicBezTo>
                <a:cubicBezTo>
                  <a:pt x="1649909" y="0"/>
                  <a:pt x="1712954" y="34975"/>
                  <a:pt x="1738744" y="78694"/>
                </a:cubicBezTo>
                <a:cubicBezTo>
                  <a:pt x="2220176" y="926830"/>
                  <a:pt x="2220176" y="926830"/>
                  <a:pt x="2220176" y="926830"/>
                </a:cubicBezTo>
                <a:cubicBezTo>
                  <a:pt x="2243102" y="973464"/>
                  <a:pt x="2243102" y="1043413"/>
                  <a:pt x="2220176" y="1090047"/>
                </a:cubicBezTo>
                <a:cubicBezTo>
                  <a:pt x="1738744" y="1938183"/>
                  <a:pt x="1738744" y="1938183"/>
                  <a:pt x="1738744" y="1938183"/>
                </a:cubicBezTo>
                <a:cubicBezTo>
                  <a:pt x="1712954" y="1981902"/>
                  <a:pt x="1649909" y="2016876"/>
                  <a:pt x="1601193" y="2016876"/>
                </a:cubicBezTo>
                <a:lnTo>
                  <a:pt x="638327" y="2016876"/>
                </a:lnTo>
                <a:cubicBezTo>
                  <a:pt x="586746" y="2016876"/>
                  <a:pt x="523702" y="1981902"/>
                  <a:pt x="500776" y="1938183"/>
                </a:cubicBezTo>
                <a:cubicBezTo>
                  <a:pt x="19344" y="1090047"/>
                  <a:pt x="19344" y="1090047"/>
                  <a:pt x="19344" y="1090047"/>
                </a:cubicBezTo>
                <a:cubicBezTo>
                  <a:pt x="-6448" y="1043413"/>
                  <a:pt x="-6448" y="973464"/>
                  <a:pt x="19344" y="926830"/>
                </a:cubicBezTo>
                <a:cubicBezTo>
                  <a:pt x="500776" y="78694"/>
                  <a:pt x="500776" y="78694"/>
                  <a:pt x="500776" y="78694"/>
                </a:cubicBezTo>
                <a:cubicBezTo>
                  <a:pt x="523702" y="34975"/>
                  <a:pt x="586746" y="0"/>
                  <a:pt x="638327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klipart&#10;&#10;Popis byl vytvořen automaticky" id="170" name="Google Shape;17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6421" y="1481264"/>
            <a:ext cx="1168746" cy="183548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965199" y="3084625"/>
            <a:ext cx="4463975" cy="292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ejstarší</a:t>
            </a:r>
            <a:endParaRPr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hlavní vedoucí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umídků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vlastní velkou gumovědnou knihu</a:t>
            </a:r>
            <a:endParaRPr b="0"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později vlastní i gumídkovský medalion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5882185" y="4925651"/>
            <a:ext cx="1839293" cy="1658029"/>
          </a:xfrm>
          <a:custGeom>
            <a:rect b="b" l="l" r="r" t="t"/>
            <a:pathLst>
              <a:path extrusionOk="0" h="1533639" w="1701304">
                <a:moveTo>
                  <a:pt x="485386" y="0"/>
                </a:moveTo>
                <a:cubicBezTo>
                  <a:pt x="1217552" y="0"/>
                  <a:pt x="1217552" y="0"/>
                  <a:pt x="1217552" y="0"/>
                </a:cubicBezTo>
                <a:cubicBezTo>
                  <a:pt x="1254597" y="0"/>
                  <a:pt x="1302536" y="26596"/>
                  <a:pt x="1322147" y="59839"/>
                </a:cubicBezTo>
                <a:cubicBezTo>
                  <a:pt x="1688230" y="704765"/>
                  <a:pt x="1688230" y="704765"/>
                  <a:pt x="1688230" y="704765"/>
                </a:cubicBezTo>
                <a:cubicBezTo>
                  <a:pt x="1705663" y="740225"/>
                  <a:pt x="1705663" y="793415"/>
                  <a:pt x="1688230" y="828876"/>
                </a:cubicBezTo>
                <a:cubicBezTo>
                  <a:pt x="1322147" y="1473800"/>
                  <a:pt x="1322147" y="1473800"/>
                  <a:pt x="1322147" y="1473800"/>
                </a:cubicBezTo>
                <a:cubicBezTo>
                  <a:pt x="1302536" y="1507046"/>
                  <a:pt x="1254597" y="1533639"/>
                  <a:pt x="1217552" y="1533639"/>
                </a:cubicBezTo>
                <a:lnTo>
                  <a:pt x="485386" y="1533639"/>
                </a:lnTo>
                <a:cubicBezTo>
                  <a:pt x="446164" y="1533639"/>
                  <a:pt x="398225" y="1507046"/>
                  <a:pt x="380793" y="1473800"/>
                </a:cubicBezTo>
                <a:cubicBezTo>
                  <a:pt x="14709" y="828876"/>
                  <a:pt x="14709" y="828876"/>
                  <a:pt x="14709" y="828876"/>
                </a:cubicBezTo>
                <a:cubicBezTo>
                  <a:pt x="-4903" y="793415"/>
                  <a:pt x="-4903" y="740225"/>
                  <a:pt x="14709" y="704765"/>
                </a:cubicBezTo>
                <a:cubicBezTo>
                  <a:pt x="380793" y="59839"/>
                  <a:pt x="380793" y="59839"/>
                  <a:pt x="380793" y="59839"/>
                </a:cubicBezTo>
                <a:cubicBezTo>
                  <a:pt x="398225" y="26596"/>
                  <a:pt x="446164" y="0"/>
                  <a:pt x="485386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klipart&#10;&#10;Popis byl vytvořen automaticky" id="173" name="Google Shape;17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61808" y="5014674"/>
            <a:ext cx="898261" cy="150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" name="Google Shape;179;p21"/>
          <p:cNvGrpSpPr/>
          <p:nvPr/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80" name="Google Shape;180;p21"/>
            <p:cNvSpPr/>
            <p:nvPr/>
          </p:nvSpPr>
          <p:spPr>
            <a:xfrm>
              <a:off x="5307830" y="577396"/>
              <a:ext cx="675351" cy="595380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5885720" y="325570"/>
              <a:ext cx="550492" cy="485306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21"/>
          <p:cNvSpPr txBox="1"/>
          <p:nvPr>
            <p:ph type="title"/>
          </p:nvPr>
        </p:nvSpPr>
        <p:spPr>
          <a:xfrm>
            <a:off x="965199" y="1371190"/>
            <a:ext cx="4787331" cy="15743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BUMLA</a:t>
            </a:r>
            <a:endParaRPr/>
          </a:p>
        </p:txBody>
      </p:sp>
      <p:sp>
        <p:nvSpPr>
          <p:cNvPr id="183" name="Google Shape;183;p21"/>
          <p:cNvSpPr/>
          <p:nvPr/>
        </p:nvSpPr>
        <p:spPr>
          <a:xfrm>
            <a:off x="6909641" y="2134209"/>
            <a:ext cx="4840399" cy="4290450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5910608" y="421767"/>
            <a:ext cx="2847251" cy="2523756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klipart&#10;&#10;Popis byl vytvořen automaticky" id="185" name="Google Shape;18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7878" y="2231572"/>
            <a:ext cx="2549262" cy="386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1"/>
          <p:cNvSpPr/>
          <p:nvPr/>
        </p:nvSpPr>
        <p:spPr>
          <a:xfrm>
            <a:off x="5158854" y="4490695"/>
            <a:ext cx="2071275" cy="1835943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965199" y="3084625"/>
            <a:ext cx="4193655" cy="292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 v oblibě jídlo</a:t>
            </a:r>
            <a:endParaRPr b="0"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jednoduchý myšlení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klipart&#10;&#10;Popis byl vytvořen automaticky" id="188" name="Google Shape;18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9593" y="4805338"/>
            <a:ext cx="709797" cy="1206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klipart&#10;&#10;Popis byl vytvořen automaticky" id="189" name="Google Shape;18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7681" y="759327"/>
            <a:ext cx="1736901" cy="173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22"/>
          <p:cNvGrpSpPr/>
          <p:nvPr/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96" name="Google Shape;196;p22"/>
            <p:cNvSpPr/>
            <p:nvPr/>
          </p:nvSpPr>
          <p:spPr>
            <a:xfrm>
              <a:off x="5307830" y="577396"/>
              <a:ext cx="675351" cy="595380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5885720" y="325570"/>
              <a:ext cx="550492" cy="485306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22"/>
          <p:cNvSpPr txBox="1"/>
          <p:nvPr>
            <p:ph type="title"/>
          </p:nvPr>
        </p:nvSpPr>
        <p:spPr>
          <a:xfrm>
            <a:off x="965199" y="1371190"/>
            <a:ext cx="4787331" cy="15743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BRŮČA</a:t>
            </a:r>
            <a:endParaRPr/>
          </a:p>
        </p:txBody>
      </p:sp>
      <p:sp>
        <p:nvSpPr>
          <p:cNvPr id="199" name="Google Shape;199;p22"/>
          <p:cNvSpPr/>
          <p:nvPr/>
        </p:nvSpPr>
        <p:spPr>
          <a:xfrm>
            <a:off x="6909641" y="2134209"/>
            <a:ext cx="4840399" cy="4290450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5910608" y="421767"/>
            <a:ext cx="2847251" cy="2523756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5158854" y="4490695"/>
            <a:ext cx="2071275" cy="1835943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965199" y="3084625"/>
            <a:ext cx="4193655" cy="292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hlavní opravář a údržbář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umídků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věčně mrzutý a nabručený</a:t>
            </a:r>
            <a:endParaRPr b="0"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 vůdcovské schopnosti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0300" y="4583751"/>
            <a:ext cx="1419625" cy="1589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klipart&#10;&#10;Popis byl vytvořen automaticky" id="204" name="Google Shape;20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215" y="860681"/>
            <a:ext cx="1828808" cy="1645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klipart&#10;&#10;Popis byl vytvořen automaticky" id="205" name="Google Shape;20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9442" y="2460442"/>
            <a:ext cx="3637983" cy="363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23"/>
          <p:cNvGrpSpPr/>
          <p:nvPr/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12" name="Google Shape;212;p23"/>
            <p:cNvSpPr/>
            <p:nvPr/>
          </p:nvSpPr>
          <p:spPr>
            <a:xfrm>
              <a:off x="5307830" y="577396"/>
              <a:ext cx="675351" cy="595380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5885720" y="325570"/>
              <a:ext cx="550492" cy="485306"/>
            </a:xfrm>
            <a:custGeom>
              <a:rect b="b" l="l" r="r" t="t"/>
              <a:pathLst>
                <a:path extrusionOk="0" h="692" w="785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23"/>
          <p:cNvSpPr txBox="1"/>
          <p:nvPr>
            <p:ph type="title"/>
          </p:nvPr>
        </p:nvSpPr>
        <p:spPr>
          <a:xfrm>
            <a:off x="965199" y="1371190"/>
            <a:ext cx="4787331" cy="15743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BÁRA</a:t>
            </a:r>
            <a:endParaRPr/>
          </a:p>
        </p:txBody>
      </p:sp>
      <p:sp>
        <p:nvSpPr>
          <p:cNvPr id="215" name="Google Shape;215;p23"/>
          <p:cNvSpPr/>
          <p:nvPr/>
        </p:nvSpPr>
        <p:spPr>
          <a:xfrm>
            <a:off x="6909641" y="2134209"/>
            <a:ext cx="4840399" cy="4290450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5910608" y="421767"/>
            <a:ext cx="2847251" cy="2523756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klipart&#10;&#10;Popis byl vytvořen automaticky" id="217" name="Google Shape;21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2620" y="584395"/>
            <a:ext cx="1332001" cy="202035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3"/>
          <p:cNvSpPr/>
          <p:nvPr/>
        </p:nvSpPr>
        <p:spPr>
          <a:xfrm>
            <a:off x="5158854" y="4490695"/>
            <a:ext cx="2071275" cy="1835943"/>
          </a:xfrm>
          <a:custGeom>
            <a:rect b="b" l="l" r="r" t="t"/>
            <a:pathLst>
              <a:path extrusionOk="0" h="2651787" w="2991693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l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 txBox="1"/>
          <p:nvPr/>
        </p:nvSpPr>
        <p:spPr>
          <a:xfrm>
            <a:off x="965199" y="3084625"/>
            <a:ext cx="4193655" cy="292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ajímá se o lidské způsoby </a:t>
            </a:r>
            <a:endParaRPr/>
          </a:p>
          <a:p>
            <a:pPr indent="-2286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kamarádka </a:t>
            </a: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princezny Kláry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sah obrázku text, klipart&#10;&#10;Popis byl vytvořen automaticky" id="220" name="Google Shape;22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3694" y="4711595"/>
            <a:ext cx="684240" cy="1394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klipart&#10;&#10;Popis byl vytvořen automaticky" id="221" name="Google Shape;22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03317" y="2604747"/>
            <a:ext cx="3559496" cy="3559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