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Hin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font" Target="fonts/Hind-bold.fntdata"/><Relationship Id="rId12" Type="http://schemas.openxmlformats.org/officeDocument/2006/relationships/slide" Target="slides/slide7.xml"/><Relationship Id="rId23" Type="http://schemas.openxmlformats.org/officeDocument/2006/relationships/font" Target="fonts/Hin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3d9ba451b6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3d9ba451b6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3d9ba451b6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3d9ba451b6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4f9644766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4f9644766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4f9644766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4f9644766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4f9644766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4f9644766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4f9644766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4f9644766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4f9644766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4f9644766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3cf35fea3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3cf35fea3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3cf35fea3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3cf35fea3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3cf35fea3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3cf35fea3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3cf35fea3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3cf35fea3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3cf35fea3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3cf35fea3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3cf35fea3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3cf35fea3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d9ba451b6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d9ba451b6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4f964476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4f964476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4f9644766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4f9644766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328150" y="1991825"/>
            <a:ext cx="4487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 flipH="1" rot="5400000">
            <a:off x="6177275" y="-42337"/>
            <a:ext cx="3688200" cy="22461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flipH="1" rot="5400000">
            <a:off x="-698074" y="3247200"/>
            <a:ext cx="3573900" cy="21771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flipH="1" rot="-5400000">
            <a:off x="-428544" y="2831032"/>
            <a:ext cx="2195100" cy="13380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flipH="1" rot="-5400000">
            <a:off x="563748" y="2068298"/>
            <a:ext cx="1518900" cy="9255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-253698" y="2260564"/>
            <a:ext cx="1297200" cy="7899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-5400000">
            <a:off x="-192598" y="1950593"/>
            <a:ext cx="985800" cy="600600"/>
          </a:xfrm>
          <a:prstGeom prst="parallelogram">
            <a:avLst>
              <a:gd fmla="val 81897" name="adj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flipH="1" rot="5400000">
            <a:off x="7217675" y="1270025"/>
            <a:ext cx="2394600" cy="14589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rot="-5400000">
            <a:off x="7922499" y="2744289"/>
            <a:ext cx="1518600" cy="9255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flipH="1" rot="-5400000">
            <a:off x="7315902" y="2802275"/>
            <a:ext cx="1027800" cy="626100"/>
          </a:xfrm>
          <a:prstGeom prst="parallelogram">
            <a:avLst>
              <a:gd fmla="val 81897" name="adj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flipH="1" rot="-5400000">
            <a:off x="6337825" y="578875"/>
            <a:ext cx="1520100" cy="9261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green gradient">
  <p:cSld name="BLANK_2">
    <p:bg>
      <p:bgPr>
        <a:gradFill>
          <a:gsLst>
            <a:gs pos="0">
              <a:srgbClr val="33CCCC"/>
            </a:gs>
            <a:gs pos="100000">
              <a:srgbClr val="66FF33"/>
            </a:gs>
          </a:gsLst>
          <a:lin ang="5400700" scaled="0"/>
        </a:gra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/>
          <p:nvPr/>
        </p:nvSpPr>
        <p:spPr>
          <a:xfrm flipH="1" rot="5400000">
            <a:off x="7987926" y="280753"/>
            <a:ext cx="1436700" cy="875400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flipH="1" rot="5400000">
            <a:off x="7711932" y="1152020"/>
            <a:ext cx="1779900" cy="1084200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400000">
            <a:off x="8367248" y="1879235"/>
            <a:ext cx="965400" cy="5883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 rot="-5400000">
            <a:off x="7784863" y="375260"/>
            <a:ext cx="768000" cy="4680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 flipH="1" rot="-5400000">
            <a:off x="8520834" y="2338254"/>
            <a:ext cx="542400" cy="330300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 flipH="1" rot="5400000">
            <a:off x="-280517" y="2947924"/>
            <a:ext cx="1435800" cy="874500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 rot="5400000">
            <a:off x="-191502" y="2612001"/>
            <a:ext cx="979200" cy="596100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 flipH="1" rot="-5400000">
            <a:off x="-209848" y="4278591"/>
            <a:ext cx="1074900" cy="655200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-5400000">
            <a:off x="-145501" y="2377842"/>
            <a:ext cx="744300" cy="4533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flipH="1" rot="-5400000">
            <a:off x="276152" y="3815879"/>
            <a:ext cx="743700" cy="4533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1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purple gradient">
  <p:cSld name="BLANK_2_1">
    <p:bg>
      <p:bgPr>
        <a:gradFill>
          <a:gsLst>
            <a:gs pos="0">
              <a:srgbClr val="CC3399"/>
            </a:gs>
            <a:gs pos="100000">
              <a:srgbClr val="6699FF"/>
            </a:gs>
          </a:gsLst>
          <a:lin ang="5400700" scaled="0"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/>
          <p:nvPr/>
        </p:nvSpPr>
        <p:spPr>
          <a:xfrm flipH="1" rot="5400000">
            <a:off x="7987926" y="280753"/>
            <a:ext cx="1436700" cy="875400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"/>
          <p:cNvSpPr/>
          <p:nvPr/>
        </p:nvSpPr>
        <p:spPr>
          <a:xfrm flipH="1" rot="5400000">
            <a:off x="7711932" y="1152020"/>
            <a:ext cx="1779900" cy="1084200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/>
          <p:nvPr/>
        </p:nvSpPr>
        <p:spPr>
          <a:xfrm rot="-5400000">
            <a:off x="8367248" y="1879235"/>
            <a:ext cx="965400" cy="5883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/>
          <p:nvPr/>
        </p:nvSpPr>
        <p:spPr>
          <a:xfrm rot="-5400000">
            <a:off x="7784863" y="375260"/>
            <a:ext cx="768000" cy="4680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"/>
          <p:cNvSpPr/>
          <p:nvPr/>
        </p:nvSpPr>
        <p:spPr>
          <a:xfrm flipH="1" rot="-5400000">
            <a:off x="8520834" y="2338254"/>
            <a:ext cx="542400" cy="330300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/>
          <p:nvPr/>
        </p:nvSpPr>
        <p:spPr>
          <a:xfrm flipH="1" rot="5400000">
            <a:off x="-280517" y="2947924"/>
            <a:ext cx="1435800" cy="874500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/>
          <p:nvPr/>
        </p:nvSpPr>
        <p:spPr>
          <a:xfrm rot="5400000">
            <a:off x="-191502" y="2612001"/>
            <a:ext cx="979200" cy="596100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/>
          <p:nvPr/>
        </p:nvSpPr>
        <p:spPr>
          <a:xfrm flipH="1" rot="-5400000">
            <a:off x="-209848" y="4278591"/>
            <a:ext cx="1074900" cy="655200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 rot="-5400000">
            <a:off x="-145501" y="2377842"/>
            <a:ext cx="744300" cy="4533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 flipH="1" rot="-5400000">
            <a:off x="276152" y="3815879"/>
            <a:ext cx="743700" cy="4533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2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orange gradient">
  <p:cSld name="BLANK_2_1_1">
    <p:bg>
      <p:bgPr>
        <a:gradFill>
          <a:gsLst>
            <a:gs pos="0">
              <a:srgbClr val="FF0066"/>
            </a:gs>
            <a:gs pos="100000">
              <a:srgbClr val="FF9900"/>
            </a:gs>
          </a:gsLst>
          <a:lin ang="5400700" scaled="0"/>
        </a:gra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/>
          <p:nvPr/>
        </p:nvSpPr>
        <p:spPr>
          <a:xfrm flipH="1" rot="5400000">
            <a:off x="7987926" y="280753"/>
            <a:ext cx="1436700" cy="875400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3"/>
          <p:cNvSpPr/>
          <p:nvPr/>
        </p:nvSpPr>
        <p:spPr>
          <a:xfrm flipH="1" rot="5400000">
            <a:off x="7711932" y="1152020"/>
            <a:ext cx="1779900" cy="1084200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3"/>
          <p:cNvSpPr/>
          <p:nvPr/>
        </p:nvSpPr>
        <p:spPr>
          <a:xfrm rot="-5400000">
            <a:off x="8367248" y="1879235"/>
            <a:ext cx="965400" cy="5883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/>
          <p:nvPr/>
        </p:nvSpPr>
        <p:spPr>
          <a:xfrm rot="-5400000">
            <a:off x="7784863" y="375260"/>
            <a:ext cx="768000" cy="4680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3"/>
          <p:cNvSpPr/>
          <p:nvPr/>
        </p:nvSpPr>
        <p:spPr>
          <a:xfrm flipH="1" rot="-5400000">
            <a:off x="8520834" y="2338254"/>
            <a:ext cx="542400" cy="330300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3"/>
          <p:cNvSpPr/>
          <p:nvPr/>
        </p:nvSpPr>
        <p:spPr>
          <a:xfrm flipH="1" rot="5400000">
            <a:off x="-280517" y="2947924"/>
            <a:ext cx="1435800" cy="874500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3"/>
          <p:cNvSpPr/>
          <p:nvPr/>
        </p:nvSpPr>
        <p:spPr>
          <a:xfrm rot="5400000">
            <a:off x="-191502" y="2612001"/>
            <a:ext cx="979200" cy="596100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3"/>
          <p:cNvSpPr/>
          <p:nvPr/>
        </p:nvSpPr>
        <p:spPr>
          <a:xfrm flipH="1" rot="-5400000">
            <a:off x="-209848" y="4278591"/>
            <a:ext cx="1074900" cy="655200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-5400000">
            <a:off x="-145501" y="2377842"/>
            <a:ext cx="744300" cy="4533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3"/>
          <p:cNvSpPr/>
          <p:nvPr/>
        </p:nvSpPr>
        <p:spPr>
          <a:xfrm flipH="1" rot="-5400000">
            <a:off x="276152" y="3815879"/>
            <a:ext cx="743700" cy="4533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3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ig">
  <p:cSld name="BLANK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4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81" name="Google Shape;181;p14"/>
            <p:cNvSpPr/>
            <p:nvPr/>
          </p:nvSpPr>
          <p:spPr>
            <a:xfrm flipH="1" rot="5400000">
              <a:off x="7471942" y="406044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 flipH="1" rot="5400000">
              <a:off x="7072800" y="1666234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4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4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4"/>
            <p:cNvSpPr/>
            <p:nvPr/>
          </p:nvSpPr>
          <p:spPr>
            <a:xfrm flipH="1" rot="-5400000">
              <a:off x="8242801" y="3381815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14"/>
          <p:cNvSpPr/>
          <p:nvPr/>
        </p:nvSpPr>
        <p:spPr>
          <a:xfrm flipH="1" rot="5400000">
            <a:off x="-479615" y="1845054"/>
            <a:ext cx="2455200" cy="14958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4"/>
          <p:cNvSpPr/>
          <p:nvPr/>
        </p:nvSpPr>
        <p:spPr>
          <a:xfrm rot="5400000">
            <a:off x="-262152" y="1526813"/>
            <a:ext cx="1340700" cy="8163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4"/>
          <p:cNvSpPr/>
          <p:nvPr/>
        </p:nvSpPr>
        <p:spPr>
          <a:xfrm flipH="1" rot="-5400000">
            <a:off x="-358955" y="3663589"/>
            <a:ext cx="1838400" cy="11205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4"/>
          <p:cNvSpPr/>
          <p:nvPr/>
        </p:nvSpPr>
        <p:spPr>
          <a:xfrm rot="-5400000">
            <a:off x="-199052" y="1206482"/>
            <a:ext cx="1018800" cy="620700"/>
          </a:xfrm>
          <a:prstGeom prst="parallelogram">
            <a:avLst>
              <a:gd fmla="val 81897" name="adj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/>
          <p:nvPr/>
        </p:nvSpPr>
        <p:spPr>
          <a:xfrm flipH="1" rot="-5400000">
            <a:off x="472234" y="3024661"/>
            <a:ext cx="1272000" cy="7752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4" name="Google Shape;194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5" name="Google Shape;19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ctrTitle"/>
          </p:nvPr>
        </p:nvSpPr>
        <p:spPr>
          <a:xfrm>
            <a:off x="2647900" y="1659550"/>
            <a:ext cx="3848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2647975" y="2763850"/>
            <a:ext cx="3848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9pPr>
          </a:lstStyle>
          <a:p/>
        </p:txBody>
      </p:sp>
      <p:sp>
        <p:nvSpPr>
          <p:cNvPr id="24" name="Google Shape;24;p3"/>
          <p:cNvSpPr/>
          <p:nvPr/>
        </p:nvSpPr>
        <p:spPr>
          <a:xfrm flipH="1" rot="5400000">
            <a:off x="6177275" y="-42337"/>
            <a:ext cx="3688200" cy="22461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/>
          <p:nvPr/>
        </p:nvSpPr>
        <p:spPr>
          <a:xfrm flipH="1" rot="5400000">
            <a:off x="-698074" y="3247200"/>
            <a:ext cx="3573900" cy="21771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-5400000">
            <a:off x="-428544" y="2831032"/>
            <a:ext cx="2195100" cy="13380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flipH="1" rot="-5400000">
            <a:off x="563748" y="2068298"/>
            <a:ext cx="1518900" cy="9255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5400000">
            <a:off x="-253698" y="2260564"/>
            <a:ext cx="1297200" cy="7899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400000">
            <a:off x="-192598" y="1950593"/>
            <a:ext cx="985800" cy="600600"/>
          </a:xfrm>
          <a:prstGeom prst="parallelogram">
            <a:avLst>
              <a:gd fmla="val 81897" name="adj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flipH="1" rot="5400000">
            <a:off x="7217675" y="1270025"/>
            <a:ext cx="2394600" cy="14589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rot="-5400000">
            <a:off x="7922499" y="2744289"/>
            <a:ext cx="1518600" cy="9255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 flipH="1" rot="-5400000">
            <a:off x="7315902" y="2802275"/>
            <a:ext cx="1027800" cy="626100"/>
          </a:xfrm>
          <a:prstGeom prst="parallelogram">
            <a:avLst>
              <a:gd fmla="val 81897" name="adj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 flipH="1" rot="-5400000">
            <a:off x="6337825" y="578875"/>
            <a:ext cx="1520100" cy="9261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idx="1" type="body"/>
          </p:nvPr>
        </p:nvSpPr>
        <p:spPr>
          <a:xfrm>
            <a:off x="2225675" y="2161800"/>
            <a:ext cx="46926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›"/>
              <a:defRPr b="1" i="1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Char char="»"/>
              <a:defRPr b="1" i="1"/>
            </a:lvl9pPr>
          </a:lstStyle>
          <a:p/>
        </p:txBody>
      </p:sp>
      <p:grpSp>
        <p:nvGrpSpPr>
          <p:cNvPr id="36" name="Google Shape;36;p4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37" name="Google Shape;37;p4"/>
            <p:cNvSpPr/>
            <p:nvPr/>
          </p:nvSpPr>
          <p:spPr>
            <a:xfrm flipH="1" rot="5400000">
              <a:off x="7471942" y="406044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 flipH="1" rot="5400000">
              <a:off x="7072800" y="1666234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 flipH="1" rot="-5400000">
              <a:off x="8242801" y="3381815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" name="Google Shape;42;p4"/>
          <p:cNvSpPr/>
          <p:nvPr/>
        </p:nvSpPr>
        <p:spPr>
          <a:xfrm flipH="1" rot="5400000">
            <a:off x="-479615" y="1845054"/>
            <a:ext cx="2455200" cy="14958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 rot="5400000">
            <a:off x="-262152" y="1526813"/>
            <a:ext cx="1340700" cy="8163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/>
          <p:nvPr/>
        </p:nvSpPr>
        <p:spPr>
          <a:xfrm flipH="1" rot="-5400000">
            <a:off x="-358955" y="3663588"/>
            <a:ext cx="1838400" cy="11205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 rot="-5400000">
            <a:off x="-199052" y="1206482"/>
            <a:ext cx="1018800" cy="620700"/>
          </a:xfrm>
          <a:prstGeom prst="parallelogram">
            <a:avLst>
              <a:gd fmla="val 81897" name="adj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 flipH="1" rot="-5400000">
            <a:off x="472234" y="3024661"/>
            <a:ext cx="1272000" cy="7752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/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1" type="body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›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9pPr>
          </a:lstStyle>
          <a:p/>
        </p:txBody>
      </p:sp>
      <p:grpSp>
        <p:nvGrpSpPr>
          <p:cNvPr id="51" name="Google Shape;51;p5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52" name="Google Shape;52;p5"/>
            <p:cNvSpPr/>
            <p:nvPr/>
          </p:nvSpPr>
          <p:spPr>
            <a:xfrm flipH="1" rot="5400000">
              <a:off x="7471942" y="406044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 flipH="1" rot="5400000">
              <a:off x="7072800" y="1666234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 flipH="1" rot="-5400000">
              <a:off x="8242801" y="3381815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57;p5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58" name="Google Shape;58;p5"/>
            <p:cNvSpPr/>
            <p:nvPr/>
          </p:nvSpPr>
          <p:spPr>
            <a:xfrm flipH="1" rot="5400000">
              <a:off x="-231667" y="3341328"/>
              <a:ext cx="1185900" cy="7224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 flipH="1" rot="-5400000">
              <a:off x="-173395" y="4440518"/>
              <a:ext cx="888000" cy="5412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 flipH="1" rot="-5400000">
              <a:off x="228056" y="4058304"/>
              <a:ext cx="614400" cy="3744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/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" type="body"/>
          </p:nvPr>
        </p:nvSpPr>
        <p:spPr>
          <a:xfrm>
            <a:off x="1067100" y="1706950"/>
            <a:ext cx="2977800" cy="32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›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/>
        </p:txBody>
      </p:sp>
      <p:sp>
        <p:nvSpPr>
          <p:cNvPr id="67" name="Google Shape;67;p6"/>
          <p:cNvSpPr txBox="1"/>
          <p:nvPr>
            <p:ph idx="2" type="body"/>
          </p:nvPr>
        </p:nvSpPr>
        <p:spPr>
          <a:xfrm>
            <a:off x="4224149" y="1706950"/>
            <a:ext cx="2977800" cy="32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›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/>
        </p:txBody>
      </p:sp>
      <p:grpSp>
        <p:nvGrpSpPr>
          <p:cNvPr id="68" name="Google Shape;68;p6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69" name="Google Shape;69;p6"/>
            <p:cNvSpPr/>
            <p:nvPr/>
          </p:nvSpPr>
          <p:spPr>
            <a:xfrm flipH="1" rot="5400000">
              <a:off x="7471942" y="406044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6"/>
            <p:cNvSpPr/>
            <p:nvPr/>
          </p:nvSpPr>
          <p:spPr>
            <a:xfrm flipH="1" rot="5400000">
              <a:off x="7072800" y="1666234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6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 flipH="1" rot="-5400000">
              <a:off x="8242801" y="3381815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" name="Google Shape;74;p6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75" name="Google Shape;75;p6"/>
            <p:cNvSpPr/>
            <p:nvPr/>
          </p:nvSpPr>
          <p:spPr>
            <a:xfrm flipH="1" rot="5400000">
              <a:off x="-231667" y="3341328"/>
              <a:ext cx="1185900" cy="7224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 flipH="1" rot="-5400000">
              <a:off x="-173395" y="4440518"/>
              <a:ext cx="888000" cy="5412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6"/>
            <p:cNvSpPr/>
            <p:nvPr/>
          </p:nvSpPr>
          <p:spPr>
            <a:xfrm flipH="1" rot="-5400000">
              <a:off x="228056" y="4058304"/>
              <a:ext cx="614400" cy="3744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6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"/>
          <p:cNvSpPr txBox="1"/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3" name="Google Shape;83;p7"/>
          <p:cNvSpPr txBox="1"/>
          <p:nvPr>
            <p:ph idx="1" type="body"/>
          </p:nvPr>
        </p:nvSpPr>
        <p:spPr>
          <a:xfrm>
            <a:off x="1067100" y="1676800"/>
            <a:ext cx="2024100" cy="32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›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/>
        </p:txBody>
      </p:sp>
      <p:sp>
        <p:nvSpPr>
          <p:cNvPr id="84" name="Google Shape;84;p7"/>
          <p:cNvSpPr txBox="1"/>
          <p:nvPr>
            <p:ph idx="2" type="body"/>
          </p:nvPr>
        </p:nvSpPr>
        <p:spPr>
          <a:xfrm>
            <a:off x="3194801" y="1676800"/>
            <a:ext cx="2024100" cy="32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›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/>
        </p:txBody>
      </p:sp>
      <p:sp>
        <p:nvSpPr>
          <p:cNvPr id="85" name="Google Shape;85;p7"/>
          <p:cNvSpPr txBox="1"/>
          <p:nvPr>
            <p:ph idx="3" type="body"/>
          </p:nvPr>
        </p:nvSpPr>
        <p:spPr>
          <a:xfrm>
            <a:off x="5322501" y="1676800"/>
            <a:ext cx="2024100" cy="32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›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/>
        </p:txBody>
      </p:sp>
      <p:grpSp>
        <p:nvGrpSpPr>
          <p:cNvPr id="86" name="Google Shape;86;p7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87" name="Google Shape;87;p7"/>
            <p:cNvSpPr/>
            <p:nvPr/>
          </p:nvSpPr>
          <p:spPr>
            <a:xfrm flipH="1" rot="5400000">
              <a:off x="7471942" y="406044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7"/>
            <p:cNvSpPr/>
            <p:nvPr/>
          </p:nvSpPr>
          <p:spPr>
            <a:xfrm flipH="1" rot="5400000">
              <a:off x="7072800" y="1666234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7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7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 flipH="1" rot="-5400000">
              <a:off x="8242801" y="3381815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7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93" name="Google Shape;93;p7"/>
            <p:cNvSpPr/>
            <p:nvPr/>
          </p:nvSpPr>
          <p:spPr>
            <a:xfrm flipH="1" rot="5400000">
              <a:off x="-231667" y="3341328"/>
              <a:ext cx="1185900" cy="7224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7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 flipH="1" rot="-5400000">
              <a:off x="-173395" y="4440518"/>
              <a:ext cx="888000" cy="5412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7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7"/>
            <p:cNvSpPr/>
            <p:nvPr/>
          </p:nvSpPr>
          <p:spPr>
            <a:xfrm flipH="1" rot="-5400000">
              <a:off x="228056" y="4058304"/>
              <a:ext cx="614400" cy="3744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7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 txBox="1"/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01" name="Google Shape;101;p8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02" name="Google Shape;102;p8"/>
            <p:cNvSpPr/>
            <p:nvPr/>
          </p:nvSpPr>
          <p:spPr>
            <a:xfrm flipH="1" rot="5400000">
              <a:off x="7471942" y="406044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8"/>
            <p:cNvSpPr/>
            <p:nvPr/>
          </p:nvSpPr>
          <p:spPr>
            <a:xfrm flipH="1" rot="5400000">
              <a:off x="7072800" y="1666234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8"/>
            <p:cNvSpPr/>
            <p:nvPr/>
          </p:nvSpPr>
          <p:spPr>
            <a:xfrm flipH="1" rot="-5400000">
              <a:off x="8242801" y="3381815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8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108" name="Google Shape;108;p8"/>
            <p:cNvSpPr/>
            <p:nvPr/>
          </p:nvSpPr>
          <p:spPr>
            <a:xfrm flipH="1" rot="5400000">
              <a:off x="-231667" y="3341328"/>
              <a:ext cx="1185900" cy="7224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8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 flipH="1" rot="-5400000">
              <a:off x="-173395" y="4440518"/>
              <a:ext cx="888000" cy="5412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8"/>
            <p:cNvSpPr/>
            <p:nvPr/>
          </p:nvSpPr>
          <p:spPr>
            <a:xfrm flipH="1" rot="-5400000">
              <a:off x="228056" y="4058304"/>
              <a:ext cx="614400" cy="3744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8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/>
          <p:nvPr>
            <p:ph idx="1" type="body"/>
          </p:nvPr>
        </p:nvSpPr>
        <p:spPr>
          <a:xfrm>
            <a:off x="1236500" y="4406300"/>
            <a:ext cx="66711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1pPr>
          </a:lstStyle>
          <a:p/>
        </p:txBody>
      </p:sp>
      <p:grpSp>
        <p:nvGrpSpPr>
          <p:cNvPr id="116" name="Google Shape;116;p9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17" name="Google Shape;117;p9"/>
            <p:cNvSpPr/>
            <p:nvPr/>
          </p:nvSpPr>
          <p:spPr>
            <a:xfrm flipH="1" rot="5400000">
              <a:off x="7471942" y="406044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9"/>
            <p:cNvSpPr/>
            <p:nvPr/>
          </p:nvSpPr>
          <p:spPr>
            <a:xfrm flipH="1" rot="5400000">
              <a:off x="7072800" y="1666234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9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9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9"/>
            <p:cNvSpPr/>
            <p:nvPr/>
          </p:nvSpPr>
          <p:spPr>
            <a:xfrm flipH="1" rot="-5400000">
              <a:off x="8242801" y="3381815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9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123" name="Google Shape;123;p9"/>
            <p:cNvSpPr/>
            <p:nvPr/>
          </p:nvSpPr>
          <p:spPr>
            <a:xfrm flipH="1" rot="5400000">
              <a:off x="-231667" y="3341328"/>
              <a:ext cx="1185900" cy="7224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9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9"/>
            <p:cNvSpPr/>
            <p:nvPr/>
          </p:nvSpPr>
          <p:spPr>
            <a:xfrm flipH="1" rot="-5400000">
              <a:off x="-173395" y="4440518"/>
              <a:ext cx="888000" cy="5412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9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9"/>
            <p:cNvSpPr/>
            <p:nvPr/>
          </p:nvSpPr>
          <p:spPr>
            <a:xfrm flipH="1" rot="-5400000">
              <a:off x="228056" y="4058304"/>
              <a:ext cx="614400" cy="3744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9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mall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0"/>
          <p:cNvGrpSpPr/>
          <p:nvPr/>
        </p:nvGrpSpPr>
        <p:grpSpPr>
          <a:xfrm>
            <a:off x="7934863" y="4"/>
            <a:ext cx="1209179" cy="2774603"/>
            <a:chOff x="7395202" y="-6"/>
            <a:chExt cx="1748884" cy="4013021"/>
          </a:xfrm>
        </p:grpSpPr>
        <p:sp>
          <p:nvSpPr>
            <p:cNvPr id="131" name="Google Shape;131;p10"/>
            <p:cNvSpPr/>
            <p:nvPr/>
          </p:nvSpPr>
          <p:spPr>
            <a:xfrm flipH="1" rot="5400000">
              <a:off x="7471942" y="406044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0"/>
            <p:cNvSpPr/>
            <p:nvPr/>
          </p:nvSpPr>
          <p:spPr>
            <a:xfrm flipH="1" rot="5400000">
              <a:off x="7072800" y="1666234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0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0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0"/>
            <p:cNvSpPr/>
            <p:nvPr/>
          </p:nvSpPr>
          <p:spPr>
            <a:xfrm flipH="1" rot="-5400000">
              <a:off x="8242801" y="3381815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0"/>
          <p:cNvGrpSpPr/>
          <p:nvPr/>
        </p:nvGrpSpPr>
        <p:grpSpPr>
          <a:xfrm>
            <a:off x="-1" y="2232486"/>
            <a:ext cx="874634" cy="2911268"/>
            <a:chOff x="3" y="2750304"/>
            <a:chExt cx="722480" cy="2404814"/>
          </a:xfrm>
        </p:grpSpPr>
        <p:sp>
          <p:nvSpPr>
            <p:cNvPr id="137" name="Google Shape;137;p10"/>
            <p:cNvSpPr/>
            <p:nvPr/>
          </p:nvSpPr>
          <p:spPr>
            <a:xfrm flipH="1" rot="5400000">
              <a:off x="-231667" y="3341328"/>
              <a:ext cx="1185900" cy="7224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0"/>
            <p:cNvSpPr/>
            <p:nvPr/>
          </p:nvSpPr>
          <p:spPr>
            <a:xfrm flipH="1" rot="-5400000">
              <a:off x="-173395" y="4440518"/>
              <a:ext cx="888000" cy="5412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0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 flipH="1" rot="-5400000">
              <a:off x="228056" y="4058304"/>
              <a:ext cx="614400" cy="3744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10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041F3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»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publi.cz/books/353/07.html" TargetMode="External"/><Relationship Id="rId4" Type="http://schemas.openxmlformats.org/officeDocument/2006/relationships/hyperlink" Target="https://www.abcmagnet.cz/cs/o-magnetech/druhy-magnetu" TargetMode="External"/><Relationship Id="rId5" Type="http://schemas.openxmlformats.org/officeDocument/2006/relationships/hyperlink" Target="http://fyzweb.cz/materialy/bizarni_kramy/mag1.php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/>
          <p:cNvSpPr txBox="1"/>
          <p:nvPr>
            <p:ph type="ctrTitle"/>
          </p:nvPr>
        </p:nvSpPr>
        <p:spPr>
          <a:xfrm>
            <a:off x="2328150" y="1991825"/>
            <a:ext cx="4487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Magnety</a:t>
            </a:r>
            <a:endParaRPr/>
          </a:p>
        </p:txBody>
      </p:sp>
      <p:sp>
        <p:nvSpPr>
          <p:cNvPr id="201" name="Google Shape;201;p16"/>
          <p:cNvSpPr txBox="1"/>
          <p:nvPr>
            <p:ph idx="4294967295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cs"/>
              <a:t>Katylase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cs"/>
              <a:t>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63" y="320287"/>
            <a:ext cx="7534879" cy="450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"/>
          <p:cNvSpPr txBox="1"/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Magnetické kompozity</a:t>
            </a:r>
            <a:endParaRPr/>
          </a:p>
        </p:txBody>
      </p:sp>
      <p:sp>
        <p:nvSpPr>
          <p:cNvPr id="270" name="Google Shape;270;p26"/>
          <p:cNvSpPr txBox="1"/>
          <p:nvPr>
            <p:ph idx="1" type="body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46710" lvl="0" marL="457200" rtl="0" algn="l">
              <a:spcBef>
                <a:spcPts val="600"/>
              </a:spcBef>
              <a:spcAft>
                <a:spcPts val="0"/>
              </a:spcAft>
              <a:buSzPct val="100000"/>
              <a:buChar char="›"/>
            </a:pPr>
            <a:r>
              <a:rPr lang="cs"/>
              <a:t>obvykle směs f</a:t>
            </a:r>
            <a:r>
              <a:rPr lang="cs"/>
              <a:t>eromagnetického</a:t>
            </a:r>
            <a:r>
              <a:rPr lang="cs"/>
              <a:t> prášku + pojiva</a:t>
            </a:r>
            <a:endParaRPr/>
          </a:p>
          <a:p>
            <a:pPr indent="-3467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›"/>
            </a:pPr>
            <a:r>
              <a:rPr lang="cs"/>
              <a:t>vlastnosti závislé na druhu prášku</a:t>
            </a:r>
            <a:endParaRPr/>
          </a:p>
          <a:p>
            <a:pPr indent="-3467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›"/>
            </a:pPr>
            <a:r>
              <a:rPr lang="cs"/>
              <a:t>TYPY:</a:t>
            </a:r>
            <a:endParaRPr/>
          </a:p>
          <a:p>
            <a:pPr indent="-34671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›"/>
            </a:pPr>
            <a:r>
              <a:rPr lang="cs"/>
              <a:t>Bakelitový ferit – ferit slisovaný s </a:t>
            </a:r>
            <a:r>
              <a:rPr lang="cs"/>
              <a:t>formaldehydovou pryskyřicí</a:t>
            </a:r>
            <a:endParaRPr/>
          </a:p>
          <a:p>
            <a:pPr indent="-34671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›"/>
            </a:pPr>
            <a:r>
              <a:rPr lang="cs"/>
              <a:t>Polyetylenferit (pefer) – větvený PE + feritový prach</a:t>
            </a:r>
            <a:endParaRPr/>
          </a:p>
          <a:p>
            <a:pPr indent="-34671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›"/>
            </a:pPr>
            <a:r>
              <a:rPr lang="cs"/>
              <a:t>magnetické pryže - pryž (guma) s přidaným magnetickým práškem</a:t>
            </a:r>
            <a:endParaRPr/>
          </a:p>
          <a:p>
            <a:pPr indent="-3467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›"/>
            </a:pPr>
            <a:r>
              <a:rPr lang="cs"/>
              <a:t>využití: magnetické zámky, membrány reproduktorů, korekce barev barevných obrazovek, laky a lepidla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"/>
          <p:cNvSpPr txBox="1"/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Elektromagnet</a:t>
            </a:r>
            <a:endParaRPr/>
          </a:p>
        </p:txBody>
      </p:sp>
      <p:sp>
        <p:nvSpPr>
          <p:cNvPr id="276" name="Google Shape;276;p27"/>
          <p:cNvSpPr txBox="1"/>
          <p:nvPr>
            <p:ph idx="1" type="body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cs"/>
              <a:t>cívka s jádrem z magneticky měkké oceli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›"/>
            </a:pPr>
            <a:r>
              <a:rPr lang="cs"/>
              <a:t>při průchodu proudu cívkou vytváří přechodné (dočasné) magnetické pole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›"/>
            </a:pPr>
            <a:r>
              <a:rPr lang="cs"/>
              <a:t>čím větší proud a počet závitů → větší mag. pole</a:t>
            </a:r>
            <a:endParaRPr/>
          </a:p>
        </p:txBody>
      </p:sp>
      <p:pic>
        <p:nvPicPr>
          <p:cNvPr id="277" name="Google Shape;27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9478" y="3153653"/>
            <a:ext cx="2714200" cy="186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"/>
          <p:cNvSpPr txBox="1"/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Využití elektromagnetů</a:t>
            </a:r>
            <a:endParaRPr/>
          </a:p>
        </p:txBody>
      </p:sp>
      <p:sp>
        <p:nvSpPr>
          <p:cNvPr id="283" name="Google Shape;283;p28"/>
          <p:cNvSpPr txBox="1"/>
          <p:nvPr>
            <p:ph idx="1" type="body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cs"/>
              <a:t>stykače, jističe - regulace elektrických obvodů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›"/>
            </a:pPr>
            <a:r>
              <a:rPr lang="cs"/>
              <a:t>třídění kovového odpadu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›"/>
            </a:pPr>
            <a:r>
              <a:rPr lang="cs"/>
              <a:t>mag./nemagnetické kovy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›"/>
            </a:pPr>
            <a:r>
              <a:rPr lang="cs"/>
              <a:t>domovní zvonky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0013" y="147775"/>
            <a:ext cx="4003975" cy="48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0"/>
          <p:cNvSpPr txBox="1"/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Magnetické zajímavosti</a:t>
            </a:r>
            <a:endParaRPr/>
          </a:p>
        </p:txBody>
      </p:sp>
      <p:sp>
        <p:nvSpPr>
          <p:cNvPr id="294" name="Google Shape;294;p30"/>
          <p:cNvSpPr txBox="1"/>
          <p:nvPr>
            <p:ph idx="1" type="body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cs"/>
              <a:t>Nejsilnější magnetické pole mají tzv. Bitterovy solenoidy (45 tesla, pro srovnání mag. pole Země 25 - 65 μT)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›"/>
            </a:pPr>
            <a:r>
              <a:rPr lang="cs"/>
              <a:t>Největší magnety na světě jsou cívky detektoru ATLAS v CERNu (25m dlouhé, 5m široké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›"/>
            </a:pPr>
            <a:r>
              <a:rPr lang="cs"/>
              <a:t>existují magnetické kapaliny (ferrofluid)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24275" cy="431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2964" y="826100"/>
            <a:ext cx="5581061" cy="364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2"/>
          <p:cNvSpPr txBox="1"/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</a:t>
            </a:r>
            <a:endParaRPr/>
          </a:p>
        </p:txBody>
      </p:sp>
      <p:sp>
        <p:nvSpPr>
          <p:cNvPr id="306" name="Google Shape;306;p32"/>
          <p:cNvSpPr txBox="1"/>
          <p:nvPr>
            <p:ph idx="1" type="body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https://publi.cz/books/353/07.html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›"/>
            </a:pPr>
            <a:r>
              <a:rPr lang="cs" u="sng">
                <a:solidFill>
                  <a:schemeClr val="hlink"/>
                </a:solidFill>
                <a:hlinkClick r:id="rId4"/>
              </a:rPr>
              <a:t>https://www.abcmagnet.cz/cs/o-magnetech/druhy-magnetu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›"/>
            </a:pPr>
            <a:r>
              <a:rPr lang="cs" u="sng">
                <a:solidFill>
                  <a:schemeClr val="hlink"/>
                </a:solidFill>
                <a:hlinkClick r:id="rId5"/>
              </a:rPr>
              <a:t>http://fyzweb.cz/materialy/bizarni_kramy/mag1.php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"/>
          <p:cNvSpPr txBox="1"/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Úvod - typy magnetických látek</a:t>
            </a:r>
            <a:endParaRPr/>
          </a:p>
        </p:txBody>
      </p:sp>
      <p:sp>
        <p:nvSpPr>
          <p:cNvPr id="207" name="Google Shape;207;p17"/>
          <p:cNvSpPr txBox="1"/>
          <p:nvPr>
            <p:ph idx="1" type="body"/>
          </p:nvPr>
        </p:nvSpPr>
        <p:spPr>
          <a:xfrm>
            <a:off x="1067100" y="1650550"/>
            <a:ext cx="6783000" cy="33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69570" lvl="0" marL="457200" rtl="0" algn="l">
              <a:spcBef>
                <a:spcPts val="600"/>
              </a:spcBef>
              <a:spcAft>
                <a:spcPts val="0"/>
              </a:spcAft>
              <a:buSzPct val="100000"/>
              <a:buChar char="›"/>
            </a:pPr>
            <a:r>
              <a:rPr lang="cs"/>
              <a:t>Diamagnetické - mírně zeslabují magnetické pole</a:t>
            </a:r>
            <a:r>
              <a:rPr lang="cs"/>
              <a:t> </a:t>
            </a:r>
            <a:r>
              <a:rPr lang="cs"/>
              <a:t>(μ &lt; 1)</a:t>
            </a:r>
            <a:endParaRPr/>
          </a:p>
          <a:p>
            <a:pPr indent="-369569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›"/>
            </a:pPr>
            <a:r>
              <a:rPr lang="cs"/>
              <a:t>např. Cu (měď), Zn (zinek), Hg (rtuť)</a:t>
            </a:r>
            <a:endParaRPr/>
          </a:p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›"/>
            </a:pPr>
            <a:r>
              <a:rPr lang="cs"/>
              <a:t>Paramagnetické</a:t>
            </a:r>
            <a:r>
              <a:rPr lang="cs"/>
              <a:t> - mírně zesilují mag. pole (μ &gt; 1)</a:t>
            </a:r>
            <a:endParaRPr/>
          </a:p>
          <a:p>
            <a:pPr indent="-369569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›"/>
            </a:pPr>
            <a:r>
              <a:rPr lang="cs"/>
              <a:t>např. Al (hliník, Sn (cín), Cr (chrom), Pt (platina)</a:t>
            </a:r>
            <a:endParaRPr/>
          </a:p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›"/>
            </a:pPr>
            <a:r>
              <a:rPr lang="cs"/>
              <a:t>Feromagnetické - hodně zesilují mag. pole (μ &gt;&gt; 1)</a:t>
            </a:r>
            <a:endParaRPr/>
          </a:p>
          <a:p>
            <a:pPr indent="-369569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›"/>
            </a:pPr>
            <a:r>
              <a:rPr lang="cs"/>
              <a:t>magneticky tvrdé (lze je trvale zmagnetovat) → trvalé magnety</a:t>
            </a:r>
            <a:endParaRPr/>
          </a:p>
          <a:p>
            <a:pPr indent="-369569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›"/>
            </a:pPr>
            <a:r>
              <a:rPr lang="cs"/>
              <a:t>mag. měkké → elektromagnety</a:t>
            </a:r>
            <a:endParaRPr/>
          </a:p>
          <a:p>
            <a:pPr indent="-369569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›"/>
            </a:pPr>
            <a:r>
              <a:rPr lang="cs"/>
              <a:t>např. Fe, Co (kobalt), Ni (nikl), ferity (oxidy železa)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/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Druhy magnetů podle materiálu</a:t>
            </a:r>
            <a:endParaRPr/>
          </a:p>
        </p:txBody>
      </p:sp>
      <p:sp>
        <p:nvSpPr>
          <p:cNvPr id="213" name="Google Shape;213;p18"/>
          <p:cNvSpPr txBox="1"/>
          <p:nvPr>
            <p:ph idx="1" type="body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cs"/>
              <a:t>Feritové magnety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›"/>
            </a:pPr>
            <a:r>
              <a:rPr lang="cs"/>
              <a:t>AlNiCo slitiny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›"/>
            </a:pPr>
            <a:r>
              <a:rPr lang="cs"/>
              <a:t>SmCo (samariové) magnety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›"/>
            </a:pPr>
            <a:r>
              <a:rPr lang="cs"/>
              <a:t>Neodymové (FeNdB) magnety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›"/>
            </a:pPr>
            <a:r>
              <a:rPr lang="cs"/>
              <a:t>Kompozitní magnety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/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Feritové magnety</a:t>
            </a:r>
            <a:endParaRPr/>
          </a:p>
        </p:txBody>
      </p:sp>
      <p:sp>
        <p:nvSpPr>
          <p:cNvPr id="219" name="Google Shape;219;p19"/>
          <p:cNvSpPr txBox="1"/>
          <p:nvPr>
            <p:ph idx="1" type="body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69570" lvl="0" marL="457200" rtl="0" algn="l">
              <a:spcBef>
                <a:spcPts val="600"/>
              </a:spcBef>
              <a:spcAft>
                <a:spcPts val="0"/>
              </a:spcAft>
              <a:buSzPct val="100000"/>
              <a:buChar char="›"/>
            </a:pPr>
            <a:r>
              <a:rPr lang="cs"/>
              <a:t>nejrozšířenější typ magnetů</a:t>
            </a:r>
            <a:endParaRPr/>
          </a:p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›"/>
            </a:pPr>
            <a:r>
              <a:rPr lang="cs"/>
              <a:t>tvrdé, křehké, relativně nízká magnetická síla, ale odolné proti teplotě a odmagnetování</a:t>
            </a:r>
            <a:endParaRPr/>
          </a:p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›"/>
            </a:pPr>
            <a:r>
              <a:rPr lang="cs"/>
              <a:t>chem. složení: cca 86 % Fe</a:t>
            </a:r>
            <a:r>
              <a:rPr baseline="-25000" lang="cs"/>
              <a:t>2</a:t>
            </a:r>
            <a:r>
              <a:rPr lang="cs"/>
              <a:t>O</a:t>
            </a:r>
            <a:r>
              <a:rPr baseline="-25000" lang="cs"/>
              <a:t>3</a:t>
            </a:r>
            <a:r>
              <a:rPr lang="cs"/>
              <a:t> a cca 14 % BaO nebo SrO</a:t>
            </a:r>
            <a:endParaRPr/>
          </a:p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›"/>
            </a:pPr>
            <a:r>
              <a:rPr lang="cs"/>
              <a:t>využití: magnety na nástěnku,reproduktory, hračky, senzory polohy…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0"/>
          <p:cNvSpPr txBox="1"/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AlNiCo magnety</a:t>
            </a:r>
            <a:endParaRPr/>
          </a:p>
        </p:txBody>
      </p:sp>
      <p:sp>
        <p:nvSpPr>
          <p:cNvPr id="225" name="Google Shape;225;p20"/>
          <p:cNvSpPr txBox="1"/>
          <p:nvPr>
            <p:ph idx="1" type="body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cs"/>
              <a:t>tvrdé, odolné proti teplotě i mechanickému poškození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›"/>
            </a:pPr>
            <a:r>
              <a:rPr lang="cs"/>
              <a:t>nejvyšší magnetická energie a odolnost proti odmagnetování (kromě magnetů ze vzácných zemin - Nd,Sm)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›"/>
            </a:pPr>
            <a:r>
              <a:rPr lang="cs"/>
              <a:t>využití: generátory, reproduktory, měřicí přístroje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1"/>
          <p:cNvSpPr txBox="1"/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Samariové magnety</a:t>
            </a:r>
            <a:endParaRPr/>
          </a:p>
        </p:txBody>
      </p:sp>
      <p:sp>
        <p:nvSpPr>
          <p:cNvPr id="231" name="Google Shape;231;p21"/>
          <p:cNvSpPr txBox="1"/>
          <p:nvPr>
            <p:ph idx="1" type="body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cs"/>
              <a:t>chemické složení: samarium a kobalt (poměr </a:t>
            </a:r>
            <a:r>
              <a:rPr lang="cs"/>
              <a:t>SmCo</a:t>
            </a:r>
            <a:r>
              <a:rPr baseline="-25000" lang="cs"/>
              <a:t>5</a:t>
            </a:r>
            <a:r>
              <a:rPr lang="cs"/>
              <a:t> nebo Sm</a:t>
            </a:r>
            <a:r>
              <a:rPr baseline="-25000" lang="cs"/>
              <a:t>2</a:t>
            </a:r>
            <a:r>
              <a:rPr lang="cs"/>
              <a:t>Co</a:t>
            </a:r>
            <a:r>
              <a:rPr baseline="-25000" lang="cs"/>
              <a:t>17</a:t>
            </a:r>
            <a:r>
              <a:rPr lang="cs"/>
              <a:t>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›"/>
            </a:pPr>
            <a:r>
              <a:rPr lang="cs"/>
              <a:t>tvrdé, relativně křehké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›"/>
            </a:pPr>
            <a:r>
              <a:rPr lang="cs"/>
              <a:t>nižší mag. energie než Nd, vysoká teplotní odolnost (300°C!), nepodléhají korozi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›"/>
            </a:pPr>
            <a:r>
              <a:rPr lang="cs"/>
              <a:t>Využití: elektromotory, generátory, dynama…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2"/>
          <p:cNvSpPr txBox="1"/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Neodymové magnety</a:t>
            </a:r>
            <a:endParaRPr/>
          </a:p>
        </p:txBody>
      </p:sp>
      <p:sp>
        <p:nvSpPr>
          <p:cNvPr id="237" name="Google Shape;237;p22"/>
          <p:cNvSpPr txBox="1"/>
          <p:nvPr>
            <p:ph idx="1" type="body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cs"/>
              <a:t>chem. složení: Nd</a:t>
            </a:r>
            <a:r>
              <a:rPr baseline="-25000" lang="cs"/>
              <a:t>2</a:t>
            </a:r>
            <a:r>
              <a:rPr lang="cs"/>
              <a:t>Fe</a:t>
            </a:r>
            <a:r>
              <a:rPr baseline="-25000" lang="cs"/>
              <a:t>14</a:t>
            </a:r>
            <a:r>
              <a:rPr lang="cs"/>
              <a:t>B, mohou ale obsahovat i prvky jako Pr a Dy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›"/>
            </a:pPr>
            <a:r>
              <a:rPr lang="cs"/>
              <a:t>nejvyšší mag. energie, mohou mít malé rozměry (“malé, ale </a:t>
            </a:r>
            <a:r>
              <a:rPr lang="cs"/>
              <a:t>drží</a:t>
            </a:r>
            <a:r>
              <a:rPr lang="cs"/>
              <a:t>”)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›"/>
            </a:pPr>
            <a:r>
              <a:rPr lang="cs"/>
              <a:t>využití: systémy proti krádežím v obchodech, automobily, hračky, kuchyňské stroje, pračky, myčky, náramkové hodinky, výpočetní technika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/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Typy magnetů</a:t>
            </a:r>
            <a:endParaRPr/>
          </a:p>
        </p:txBody>
      </p:sp>
      <p:pic>
        <p:nvPicPr>
          <p:cNvPr id="243" name="Google Shape;2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50" y="1701250"/>
            <a:ext cx="3571562" cy="328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12" y="1701250"/>
            <a:ext cx="3810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3"/>
          <p:cNvSpPr/>
          <p:nvPr/>
        </p:nvSpPr>
        <p:spPr>
          <a:xfrm>
            <a:off x="552125" y="1746975"/>
            <a:ext cx="1792500" cy="636000"/>
          </a:xfrm>
          <a:prstGeom prst="parallelogram">
            <a:avLst>
              <a:gd fmla="val 25000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3"/>
          <p:cNvSpPr/>
          <p:nvPr/>
        </p:nvSpPr>
        <p:spPr>
          <a:xfrm>
            <a:off x="6724650" y="4178875"/>
            <a:ext cx="1792500" cy="636000"/>
          </a:xfrm>
          <a:prstGeom prst="parallelogram">
            <a:avLst>
              <a:gd fmla="val 25000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3"/>
          <p:cNvSpPr txBox="1"/>
          <p:nvPr/>
        </p:nvSpPr>
        <p:spPr>
          <a:xfrm>
            <a:off x="590975" y="1834125"/>
            <a:ext cx="171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latin typeface="Hind"/>
                <a:ea typeface="Hind"/>
                <a:cs typeface="Hind"/>
                <a:sym typeface="Hind"/>
              </a:rPr>
              <a:t>ferit</a:t>
            </a:r>
            <a:endParaRPr b="1" sz="1800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48" name="Google Shape;248;p23"/>
          <p:cNvSpPr txBox="1"/>
          <p:nvPr/>
        </p:nvSpPr>
        <p:spPr>
          <a:xfrm>
            <a:off x="6763500" y="4266025"/>
            <a:ext cx="171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latin typeface="Hind"/>
                <a:ea typeface="Hind"/>
                <a:cs typeface="Hind"/>
                <a:sym typeface="Hind"/>
              </a:rPr>
              <a:t>neodym</a:t>
            </a:r>
            <a:endParaRPr b="1" sz="1800"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4"/>
          <p:cNvSpPr txBox="1"/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Typy magnetů 2</a:t>
            </a:r>
            <a:endParaRPr/>
          </a:p>
        </p:txBody>
      </p:sp>
      <p:pic>
        <p:nvPicPr>
          <p:cNvPr id="254" name="Google Shape;2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01250"/>
            <a:ext cx="5039892" cy="328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4"/>
          <p:cNvSpPr/>
          <p:nvPr/>
        </p:nvSpPr>
        <p:spPr>
          <a:xfrm>
            <a:off x="353725" y="1935750"/>
            <a:ext cx="1792500" cy="636000"/>
          </a:xfrm>
          <a:prstGeom prst="parallelogram">
            <a:avLst>
              <a:gd fmla="val 25000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4"/>
          <p:cNvSpPr txBox="1"/>
          <p:nvPr/>
        </p:nvSpPr>
        <p:spPr>
          <a:xfrm>
            <a:off x="392575" y="2022900"/>
            <a:ext cx="171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latin typeface="Hind"/>
                <a:ea typeface="Hind"/>
                <a:cs typeface="Hind"/>
                <a:sym typeface="Hind"/>
              </a:rPr>
              <a:t>SmCo</a:t>
            </a:r>
            <a:endParaRPr b="1" sz="18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57" name="Google Shape;25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5675" y="1701250"/>
            <a:ext cx="4055924" cy="315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4"/>
          <p:cNvSpPr/>
          <p:nvPr/>
        </p:nvSpPr>
        <p:spPr>
          <a:xfrm>
            <a:off x="5192300" y="4218725"/>
            <a:ext cx="1792500" cy="636000"/>
          </a:xfrm>
          <a:prstGeom prst="parallelogram">
            <a:avLst>
              <a:gd fmla="val 25000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4"/>
          <p:cNvSpPr txBox="1"/>
          <p:nvPr/>
        </p:nvSpPr>
        <p:spPr>
          <a:xfrm>
            <a:off x="5231150" y="4305875"/>
            <a:ext cx="171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latin typeface="Hind"/>
                <a:ea typeface="Hind"/>
                <a:cs typeface="Hind"/>
                <a:sym typeface="Hind"/>
              </a:rPr>
              <a:t>AlNiCo</a:t>
            </a:r>
            <a:endParaRPr b="1" sz="1800"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umaine">
  <a:themeElements>
    <a:clrScheme name="Custom 347">
      <a:dk1>
        <a:srgbClr val="FFFFFF"/>
      </a:dk1>
      <a:lt1>
        <a:srgbClr val="041F30"/>
      </a:lt1>
      <a:dk2>
        <a:srgbClr val="E3E7EC"/>
      </a:dk2>
      <a:lt2>
        <a:srgbClr val="5A6B85"/>
      </a:lt2>
      <a:accent1>
        <a:srgbClr val="6699FF"/>
      </a:accent1>
      <a:accent2>
        <a:srgbClr val="33CCFF"/>
      </a:accent2>
      <a:accent3>
        <a:srgbClr val="33CCCC"/>
      </a:accent3>
      <a:accent4>
        <a:srgbClr val="66FF33"/>
      </a:accent4>
      <a:accent5>
        <a:srgbClr val="FF0066"/>
      </a:accent5>
      <a:accent6>
        <a:srgbClr val="FF6600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