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61" r:id="rId7"/>
    <p:sldId id="257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D5326-9605-4085-BFAD-0970F638A913}" v="45" dt="2022-06-13T21:59:21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72597-D5FD-7B8A-8B1F-86F9088BC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2710805"/>
            <a:ext cx="8361229" cy="2098226"/>
          </a:xfrm>
        </p:spPr>
        <p:txBody>
          <a:bodyPr/>
          <a:lstStyle/>
          <a:p>
            <a:r>
              <a:rPr lang="cs-CZ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Českoslovenští a čeští dramatici </a:t>
            </a:r>
            <a:br>
              <a:rPr lang="en-GB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poloviny 20. století </a:t>
            </a:r>
            <a:br>
              <a:rPr lang="en-GB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začátku 21. století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AD9997-DC3B-7DFC-C263-BF75ADA45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15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A7F6D-29C1-4421-A091-12431650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Kohout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(20.7.1928)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2E019-666F-E8FE-0313-37F6BCA2F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840233" cy="358140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prozaik, dramatik a později významný spisovatel samizdatu v exilu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původně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komunista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představitel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budovatelské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poezie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později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zastáncem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stalinismu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nakonec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však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účastnil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Pražském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odešel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exilu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příznivcem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demokratického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antikomunismu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bohý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vrah, Cesta kolem světa za 80 dní: Živé obrazy podle románu Julia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Vernea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dramata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hrála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Brodwayi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Národním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divadle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Divadle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Vinohradech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Život - Pavel Kohout Autor">
            <a:extLst>
              <a:ext uri="{FF2B5EF4-FFF2-40B4-BE49-F238E27FC236}">
                <a16:creationId xmlns:a16="http://schemas.microsoft.com/office/drawing/2014/main" id="{47D480CA-4EE6-97F3-8571-30213B36C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33" y="366648"/>
            <a:ext cx="3871068" cy="383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vel Kohout: Safari. Aktovka ze života disidentského spisovatele | Vltava">
            <a:extLst>
              <a:ext uri="{FF2B5EF4-FFF2-40B4-BE49-F238E27FC236}">
                <a16:creationId xmlns:a16="http://schemas.microsoft.com/office/drawing/2014/main" id="{0E30DF00-64AF-1DF2-AC96-4A9151644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97" y="3766708"/>
            <a:ext cx="3269663" cy="18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3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48636-F589-93BB-E62D-D31DCBF62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Jiří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Suchý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(1.10.1931)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DC1A3-1A62-F44C-CF0A-4C81C507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201920" cy="3581400"/>
          </a:xfrm>
        </p:spPr>
        <p:txBody>
          <a:bodyPr>
            <a:noAutofit/>
          </a:bodyPr>
          <a:lstStyle/>
          <a:p>
            <a:r>
              <a:rPr lang="cs-CZ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divadelník, herec, hudebník, textař, zpěvák, básník, skladatel, spisovatel, filmař, </a:t>
            </a:r>
            <a:r>
              <a:rPr lang="cs-CZ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grafi</a:t>
            </a:r>
            <a:r>
              <a:rPr lang="en-GB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GB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zakladatel</a:t>
            </a:r>
            <a:r>
              <a:rPr lang="en-GB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divadla</a:t>
            </a:r>
            <a:r>
              <a:rPr lang="en-GB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Semafor</a:t>
            </a:r>
            <a:r>
              <a:rPr lang="en-GB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Divadla</a:t>
            </a:r>
            <a:r>
              <a:rPr lang="en-GB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GB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ábradlí</a:t>
            </a:r>
            <a:endParaRPr lang="en-GB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tvořil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dvojici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Jiřím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Šlitrem</a:t>
            </a:r>
            <a:endParaRPr lang="en-GB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Původně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hrál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ze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západního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rozhlasu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pracoval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ateliérech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později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plně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věnoval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divadlu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Vymýšlel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rozhlasové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záznamů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důvěrníkem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endParaRPr lang="en-GB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Člověk z půdy, Zuzana je sama doma, Jonáš a tingltangl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Dobře placená procházka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Překonal komunistické zákazy, krutou smrt partnera a ženy i zkázu při  povodních. A pak se v jednaosmdesáti letech rozvedl. Tajnosti slavných |  Krajské listy.cz">
            <a:extLst>
              <a:ext uri="{FF2B5EF4-FFF2-40B4-BE49-F238E27FC236}">
                <a16:creationId xmlns:a16="http://schemas.microsoft.com/office/drawing/2014/main" id="{DBB11C1D-77F9-5F88-1D4D-499578A69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88" y="234686"/>
            <a:ext cx="4508487" cy="28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Životopis :: Jiří Suchý">
            <a:extLst>
              <a:ext uri="{FF2B5EF4-FFF2-40B4-BE49-F238E27FC236}">
                <a16:creationId xmlns:a16="http://schemas.microsoft.com/office/drawing/2014/main" id="{7C196116-B78E-274D-6BD4-76F7F05F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11" y="2875418"/>
            <a:ext cx="2805416" cy="216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tyk - Jubileum Jiřího Šlitra. Měl pořád ctižádost proniknout na Broadway,  řekl Suchý">
            <a:extLst>
              <a:ext uri="{FF2B5EF4-FFF2-40B4-BE49-F238E27FC236}">
                <a16:creationId xmlns:a16="http://schemas.microsoft.com/office/drawing/2014/main" id="{77544026-BDF7-928C-F78B-1AE8EFB7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7" y="432054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3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ED34A-0E19-FC9E-C005-A9F7C956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Václav Havel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(7.10.1936 – 18.10.2011)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BB99F-DECB-1917-7739-EED8D30CB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421120" cy="3581400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dramatik, esejista, disident a kritik komunistického režimu, později politik a státník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první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prezident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České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republiky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původně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působil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Divadle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zábradlí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ystupoval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obranu politických vězňů a stal se spoluzakladatelem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Charty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77, to mu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bohužel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vyneslo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pět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vězení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dramata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duchu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absudního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divadla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Zahradní slavnost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Vyrozumění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Audience,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Vernisáž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Protest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EBABF9-D853-DE47-E230-4E4CE40DF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846" y="685800"/>
            <a:ext cx="3992672" cy="50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3D88D-0B51-1A90-7B4D-0CA75ED6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Kolečko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(28.3.1984)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44BE0F-97F6-CE8C-08E3-3B73D76BA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364480" cy="3581400"/>
          </a:xfrm>
        </p:spPr>
        <p:txBody>
          <a:bodyPr/>
          <a:lstStyle/>
          <a:p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ramatik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divadelní, televizní, filmový a rozhlasový scenárista</a:t>
            </a:r>
            <a:endParaRPr lang="en-GB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píše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scénáře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celovečerním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filmům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Masaryk,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Padesátka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serálům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komediím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Lajna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MOST!,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Přijela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pouť</a:t>
            </a:r>
            <a:endParaRPr lang="en-GB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dramaturg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Městského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divadla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Kladně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umělecký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šéf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Rubín</a:t>
            </a:r>
            <a:r>
              <a:rPr lang="en-GB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Praze</a:t>
            </a:r>
            <a:endParaRPr lang="en-GB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ry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Kleopatra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Zakázané</a:t>
            </a:r>
            <a:r>
              <a:rPr lang="en-GB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uvolnění</a:t>
            </a:r>
            <a:endParaRPr lang="en-GB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ekáda v divadle: Zásahy politiků, změny v Praze i Brně, vzestup nového  cirkusu - Aktuálně.cz">
            <a:extLst>
              <a:ext uri="{FF2B5EF4-FFF2-40B4-BE49-F238E27FC236}">
                <a16:creationId xmlns:a16="http://schemas.microsoft.com/office/drawing/2014/main" id="{B44A63F8-85E3-E877-B4B6-B3A985E3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52" y="914400"/>
            <a:ext cx="41178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tr Kolečko — Lidé — Česká televize">
            <a:extLst>
              <a:ext uri="{FF2B5EF4-FFF2-40B4-BE49-F238E27FC236}">
                <a16:creationId xmlns:a16="http://schemas.microsoft.com/office/drawing/2014/main" id="{176D5BC7-1E66-3F17-2C9D-DFAB709D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1242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436EC-7D4F-75B4-5006-A134A8F53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Saavedra</a:t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(1984)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6C5118-1A63-D62F-579B-73BAD7567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313680" cy="3982720"/>
          </a:xfrm>
        </p:spPr>
        <p:txBody>
          <a:bodyPr>
            <a:normAutofit lnSpcReduction="10000"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česko-chilská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dramatička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lenka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divadla Ateliér, Studia Dům Evy Tálské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elitní klaunské společnosti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rámci svého doktorského studia na JAMU připravuje disertační práci na téma Drama identity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Současná česká dramatika optikou genderových teorií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Putování; Racek; Smrt abonentů; Dům U sedmi švábů,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/Cesta zraněného bojovníka,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guerilla, Kuřačky, Česká měna</a:t>
            </a:r>
          </a:p>
        </p:txBody>
      </p:sp>
      <p:pic>
        <p:nvPicPr>
          <p:cNvPr id="2050" name="Picture 2" descr="Anna Saavedra - životopis | Národní divadlo moravskoslezské">
            <a:extLst>
              <a:ext uri="{FF2B5EF4-FFF2-40B4-BE49-F238E27FC236}">
                <a16:creationId xmlns:a16="http://schemas.microsoft.com/office/drawing/2014/main" id="{A4074886-B8DE-C896-BC7A-983FA061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36" y="730045"/>
            <a:ext cx="4149213" cy="31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 Desertu Anna Saavedra a Petr Váša : Sbor ČCE Brno Husovice">
            <a:extLst>
              <a:ext uri="{FF2B5EF4-FFF2-40B4-BE49-F238E27FC236}">
                <a16:creationId xmlns:a16="http://schemas.microsoft.com/office/drawing/2014/main" id="{7B8BC08B-9102-3118-C6D5-DECFEE03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489" y="3027572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uřačky a spasitelky (Anna Saavedra) - Martin Vokoun, divadelní režisér">
            <a:extLst>
              <a:ext uri="{FF2B5EF4-FFF2-40B4-BE49-F238E27FC236}">
                <a16:creationId xmlns:a16="http://schemas.microsoft.com/office/drawing/2014/main" id="{B04E8AD9-E1DE-FB1C-B05B-913FE471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558" y="4277360"/>
            <a:ext cx="2689091" cy="8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975326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2888C44C66644BDBEF466D2003E10" ma:contentTypeVersion="4" ma:contentTypeDescription="Vytvoří nový dokument" ma:contentTypeScope="" ma:versionID="e04e31e7fefd4cd3cf694c52b96ea259">
  <xsd:schema xmlns:xsd="http://www.w3.org/2001/XMLSchema" xmlns:xs="http://www.w3.org/2001/XMLSchema" xmlns:p="http://schemas.microsoft.com/office/2006/metadata/properties" xmlns:ns3="0f94699e-6982-4cc4-9a7f-dd897ca76e9a" targetNamespace="http://schemas.microsoft.com/office/2006/metadata/properties" ma:root="true" ma:fieldsID="079a5b18e94a2495170b866b9f237f5c" ns3:_="">
    <xsd:import namespace="0f94699e-6982-4cc4-9a7f-dd897ca76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4699e-6982-4cc4-9a7f-dd897ca76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DCEDB8-19A0-4869-A7CA-F2CD5D938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4699e-6982-4cc4-9a7f-dd897ca76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2B6ADD-96D4-45E0-B7F3-74CB278E6E7F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f94699e-6982-4cc4-9a7f-dd897ca76e9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0ABF4E-8DF0-45DB-BC59-15836807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61</TotalTime>
  <Words>385</Words>
  <Application>Microsoft Office PowerPoint</Application>
  <PresentationFormat>Širokoúhlá obrazovka</PresentationFormat>
  <Paragraphs>29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Franklin Gothic Book</vt:lpstr>
      <vt:lpstr>Times New Roman</vt:lpstr>
      <vt:lpstr>Oříznutí</vt:lpstr>
      <vt:lpstr>Českoslovenští a čeští dramatici  2. poloviny 20. století  a začátku 21. století</vt:lpstr>
      <vt:lpstr>Pavel Kohout (20.7.1928)</vt:lpstr>
      <vt:lpstr>Jiří Suchý (1.10.1931)</vt:lpstr>
      <vt:lpstr>Václav Havel (7.10.1936 – 18.10.2011)</vt:lpstr>
      <vt:lpstr>Petr Kolečko (28.3.1984)</vt:lpstr>
      <vt:lpstr>Anna Saavedra (1984)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Českoslovenští a čeští dramatici 2. poloviny 20. století a začátku 21. století</dc:title>
  <dc:creator>Hana Střelská</dc:creator>
  <cp:lastModifiedBy>Hana Střelská</cp:lastModifiedBy>
  <cp:revision>3</cp:revision>
  <dcterms:created xsi:type="dcterms:W3CDTF">2022-06-13T21:01:25Z</dcterms:created>
  <dcterms:modified xsi:type="dcterms:W3CDTF">2022-06-13T22:03:56Z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0x0101000C12888C44C66644BDBEF466D2003E10</vt:lpwstr>
  </property>
</Properties>
</file>