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0A21B-57ED-43F2-A0EF-5352A0E706EF}" type="datetimeFigureOut">
              <a:rPr lang="cs-CZ" smtClean="0"/>
              <a:pPr/>
              <a:t>08.11.2023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heny.org/" TargetMode="External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heny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9600" dirty="0">
                <a:latin typeface="Comic Sans MS" pitchFamily="66" charset="0"/>
              </a:rPr>
              <a:t>ATHÉNY</a:t>
            </a: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>
                <a:latin typeface="Comic Sans MS" pitchFamily="66" charset="0"/>
              </a:rPr>
              <a:t>VYTVOŘIL Tadeáš Rab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Comic Sans MS" pitchFamily="66" charset="0"/>
              </a:rPr>
              <a:t> ZDROJE: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omic Sans MS" pitchFamily="66" charset="0"/>
              </a:rPr>
              <a:t> </a:t>
            </a:r>
            <a:r>
              <a:rPr lang="cs-CZ" sz="2800" dirty="0">
                <a:latin typeface="Comic Sans MS" pitchFamily="66" charset="0"/>
                <a:hlinkClick r:id="rId2"/>
              </a:rPr>
              <a:t>WWW.WIKIPEDIA.ORG</a:t>
            </a:r>
            <a:endParaRPr lang="cs-CZ" sz="28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omic Sans MS" pitchFamily="66" charset="0"/>
              </a:rPr>
              <a:t> </a:t>
            </a:r>
            <a:r>
              <a:rPr lang="cs-CZ" sz="2800" dirty="0">
                <a:latin typeface="Comic Sans MS" pitchFamily="66" charset="0"/>
                <a:hlinkClick r:id="rId3"/>
              </a:rPr>
              <a:t>WWW.ATHENY.ORG</a:t>
            </a:r>
            <a:endParaRPr lang="cs-CZ" sz="28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omic Sans MS" pitchFamily="66" charset="0"/>
                <a:hlinkClick r:id="rId4"/>
              </a:rPr>
              <a:t>WWW.ATHENY.NET</a:t>
            </a:r>
            <a:endParaRPr lang="cs-CZ" sz="2800" dirty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>
                <a:latin typeface="Comic Sans MS" pitchFamily="66" charset="0"/>
              </a:rPr>
              <a:t> KNIHA STARÉ ŘECKÉ BÁJE A POVĚSTI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itchFamily="66" charset="0"/>
              </a:rPr>
              <a:t>DĚKUJI ZA POZORNOST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/>
              <a:t> </a:t>
            </a:r>
            <a:r>
              <a:rPr lang="cs-CZ" sz="4000" dirty="0">
                <a:latin typeface="Comic Sans MS" pitchFamily="66" charset="0"/>
              </a:rPr>
              <a:t>JE TO HLAVNÍ MĚSTO ŘECKA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LEŽÍ V EVROPĚ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NA POLOOSTROVĚ ATTIKA</a:t>
            </a:r>
          </a:p>
          <a:p>
            <a:pPr>
              <a:buFont typeface="Wingdings" pitchFamily="2" charset="2"/>
              <a:buChar char="Ø"/>
            </a:pPr>
            <a:endParaRPr lang="cs-CZ" sz="4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Comic Sans MS" pitchFamily="66" charset="0"/>
              </a:rPr>
              <a:t>SOUČASNÉ ATHÉNY</a:t>
            </a:r>
          </a:p>
        </p:txBody>
      </p:sp>
      <p:pic>
        <p:nvPicPr>
          <p:cNvPr id="10242" name="Picture 2" descr="http://www.tripzone.cz/content_img_cs/000/pohled-na-atheny-a-pireus-w-6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6192688" cy="306060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VZNIK KOLEM ROKU 3000 PŘ.N.L.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MĚSTSKÝ STÁT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KULTURNĚ ZALOŽENÉ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Comic Sans MS" pitchFamily="66" charset="0"/>
              </a:rPr>
              <a:t>STAROVĚKÉ ATHÉNY</a:t>
            </a:r>
          </a:p>
        </p:txBody>
      </p:sp>
      <p:pic>
        <p:nvPicPr>
          <p:cNvPr id="9218" name="Picture 2" descr="http://www.malinovysvet.cz/dejiny/starrecko_soubory/image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77072"/>
            <a:ext cx="5400600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594 PŘ.N.L BYLA PROSAZENA SOLÓNOVA ÚSTAVA</a:t>
            </a:r>
          </a:p>
          <a:p>
            <a:pPr>
              <a:buFont typeface="Courier New" pitchFamily="49" charset="0"/>
              <a:buChar char="o"/>
            </a:pPr>
            <a:r>
              <a:rPr lang="cs-CZ" sz="4000" dirty="0">
                <a:latin typeface="Comic Sans MS" pitchFamily="66" charset="0"/>
              </a:rPr>
              <a:t> OBYVATELÉ BYLI ROZDĚLENY DO 4 SKUPIN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ATHÉNY VZKVÉTALY ZA VLÁDY PEISISTRATOSE (546-527 PŘ.N.L.)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Comic Sans MS" pitchFamily="66" charset="0"/>
              </a:rPr>
              <a:t>HISTORIE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V ROCE 146 PŘ.N.L. ATHÉNY OVLÁDLI ŘÍMANÉ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VE 4. STOL.N.L. ATHÉNY PROŠLY KULTURNÍM ÚPADKEM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V POLOVINĚ 15. STOL.N.L. SI ATHÉNY PODMANILI TURKOVÉ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V ROCE 1834 BYLY ATHÉNY PROHLÁŠENY ZA HLAVNÍ MĚSTO ŘECKÉHO STÁTU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V ROCE 1896 SE V ATHÉNÁCH POŘÁDALY PRVNÍ OH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DALŠÍ OH V ATHÉNÁCH SE POŘÁDALY V ROCE 2004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itchFamily="66" charset="0"/>
              </a:rPr>
              <a:t>MODERNÍ HISTORIE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BYLA OCHRÁNKYNĚ ŘEKŮA HLAVNĚ ATHÉŇANŮ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BOHYNĚ VÁLKY A MOUDROSTI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SPOJENA S </a:t>
            </a:r>
          </a:p>
          <a:p>
            <a:pPr>
              <a:buNone/>
            </a:pPr>
            <a:r>
              <a:rPr lang="cs-CZ" sz="4000" dirty="0">
                <a:latin typeface="Comic Sans MS" pitchFamily="66" charset="0"/>
              </a:rPr>
              <a:t>MNOHÝMI </a:t>
            </a:r>
          </a:p>
          <a:p>
            <a:pPr>
              <a:buNone/>
            </a:pPr>
            <a:r>
              <a:rPr lang="cs-CZ" sz="4000" dirty="0">
                <a:latin typeface="Comic Sans MS" pitchFamily="66" charset="0"/>
              </a:rPr>
              <a:t>POVĚSTMI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itchFamily="66" charset="0"/>
              </a:rPr>
              <a:t>ATHÉNA</a:t>
            </a:r>
          </a:p>
        </p:txBody>
      </p:sp>
      <p:pic>
        <p:nvPicPr>
          <p:cNvPr id="5122" name="Picture 2" descr="http://carolrizzolo.com/wp-content/uploads/2013/01/Pallas_Athen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708920"/>
            <a:ext cx="2880320" cy="381642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447-438 PŘ.N.L.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STÁLE STOJÍ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BYL ZASVĚCEN BOHYNI ATHÉNĚ</a:t>
            </a:r>
          </a:p>
          <a:p>
            <a:pPr>
              <a:buNone/>
            </a:pPr>
            <a:endParaRPr lang="cs-CZ" sz="4000" dirty="0">
              <a:latin typeface="Comic Sans MS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itchFamily="66" charset="0"/>
              </a:rPr>
              <a:t>PARTHENÓN</a:t>
            </a:r>
          </a:p>
        </p:txBody>
      </p:sp>
      <p:pic>
        <p:nvPicPr>
          <p:cNvPr id="4098" name="Picture 2" descr="Panoramatický pohled na Athény s výraznou dominantou Parthenónu na Akropol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93096"/>
            <a:ext cx="8496944" cy="22322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VZNIK KOLEM ROKU 3000 PŘ.N.L.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MĚSTSKÝ STÁT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594 PŘ.N.L.-SOLÓNOVA ÚSTAVA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VZKVÉTALY ZA VLÁDY PEISISTRATOSE(546-527 PŘ.N.L.)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146 PŘ.N.L.-NADVLÁDA ŘÍMANŮ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4.STOL.N.L.-KULTURNÍ ÚPADEK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POLOVINA 15.STOL.N.L.-DOBYTÍ TURKY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ATHÉNA-OCHRÁNKYNĚ ATHÉN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PARTHENÓN POSTAVEN V ROCE 447-438 PŘ.N.L.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latin typeface="Comic Sans MS" pitchFamily="66" charset="0"/>
              </a:rPr>
              <a:t> PARTHENÓN STÁLE STOJÍ V ATHÉNÁCH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itchFamily="66" charset="0"/>
              </a:rPr>
              <a:t>ZÁPIS</a:t>
            </a:r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172</TotalTime>
  <Words>303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Comic Sans MS</vt:lpstr>
      <vt:lpstr>Constantia</vt:lpstr>
      <vt:lpstr>Courier New</vt:lpstr>
      <vt:lpstr>Wingdings</vt:lpstr>
      <vt:lpstr>Wingdings 2</vt:lpstr>
      <vt:lpstr>Papír</vt:lpstr>
      <vt:lpstr>ATHÉNY</vt:lpstr>
      <vt:lpstr>SOUČASNÉ ATHÉNY</vt:lpstr>
      <vt:lpstr>STAROVĚKÉ ATHÉNY</vt:lpstr>
      <vt:lpstr>HISTORIE</vt:lpstr>
      <vt:lpstr>Prezentace aplikace PowerPoint</vt:lpstr>
      <vt:lpstr>MODERNÍ HISTORIE</vt:lpstr>
      <vt:lpstr>ATHÉNA</vt:lpstr>
      <vt:lpstr>PARTHENÓN</vt:lpstr>
      <vt:lpstr>ZÁPIS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ATHÉNY</dc:title>
  <dc:creator>Mandíkovi</dc:creator>
  <cp:lastModifiedBy>tadeas rab</cp:lastModifiedBy>
  <cp:revision>21</cp:revision>
  <dcterms:created xsi:type="dcterms:W3CDTF">2014-02-18T13:05:41Z</dcterms:created>
  <dcterms:modified xsi:type="dcterms:W3CDTF">2023-11-08T15:39:49Z</dcterms:modified>
</cp:coreProperties>
</file>