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D3739-433C-326C-7A30-B7091EA46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r-FR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661737-2E5D-350E-6232-29575D23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B70E-8A98-4168-8910-2829685B5D48}" type="datetimeFigureOut">
              <a:rPr lang="fr-FR" smtClean="0"/>
              <a:t>06/06/2023</a:t>
            </a:fld>
            <a:endParaRPr lang="fr-FR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ED1C33-20A7-AF5F-D111-20C4574B6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196732-7569-833E-7179-D6DA970C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B7AC-50BE-4DBE-949C-37444FF665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4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EE30DC-217A-EAD1-8E57-5A148CA0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fr-FR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4842EC-A4E6-2F96-4A76-0AA3919A0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713A1C-94E7-5792-8845-78EF0411A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1B70E-8A98-4168-8910-2829685B5D48}" type="datetimeFigureOut">
              <a:rPr lang="fr-FR" smtClean="0"/>
              <a:t>06/06/2023</a:t>
            </a:fld>
            <a:endParaRPr lang="fr-FR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9A38DE-4B89-89D0-0E96-D6CE8E222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6B9E50-DBAC-3C3A-014F-4FD5EF5E7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1B7AC-50BE-4DBE-949C-37444FF665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75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E03D2F6-2865-9899-5749-FBE3F2A0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HeLa</a:t>
            </a:r>
            <a:endParaRPr lang="fr-FR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9E20359-F517-F9F7-B300-3CAD402503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5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1E3D097C-CC7A-1B3E-C15E-609C6A9F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9897FF7-D845-7F05-AD84-97D04A0310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77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CB72C50-12DB-547B-6D6A-CEFA64C7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Etická problematika</a:t>
            </a:r>
            <a:endParaRPr lang="fr-FR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E79BA6D-2847-B09E-4F9C-E0AD945372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99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7EF87C2-6957-132E-194C-4FEF47B5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037EE9-ADE5-2BF6-9B29-CEA9F3607D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8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BB54A2F-237E-2DDF-E318-4C3C3210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  <a:endParaRPr lang="fr-FR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D9298B7-8598-48AE-2CB3-6874BFA317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4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8AEAFDA-0DC3-1519-64D0-D48AB89F3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</a:t>
            </a:r>
            <a:endParaRPr lang="fr-FR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E56A81D-D6F9-272B-8FAB-8EA68C27DD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7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D164EB2-0359-1F08-232D-C66FF800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FF8555B-2C4A-2244-A7C7-084C1023F2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6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C4ADB67-499F-0801-D77A-1FBE50A0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FFFFFF"/>
                </a:solidFill>
              </a:rPr>
              <a:t>Henrietta Lacks-život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6BEE80A-D549-2B93-173A-B1548AF418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8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BA7675B4-4D59-957A-9629-FE69466A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Henrietta Lacks-smrt</a:t>
            </a:r>
            <a:endParaRPr lang="fr-FR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1D59B81-368F-0CC7-E221-0845329B0A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0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A24AEF4-4E9A-B6E1-8A61-1637F00F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šíření</a:t>
            </a:r>
            <a:endParaRPr lang="fr-FR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5451341-6A04-81B8-C4F4-72395B0A8E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3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A357C73-75FC-E598-8ABE-93D23D06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06D5296-65CD-6772-4024-0A2297F284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0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CE4CBE0-B90D-56E5-9415-F7CF0EE8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</a:t>
            </a:r>
            <a:endParaRPr lang="fr-FR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31C7B62-C556-B3F9-87D5-3C0E2F8606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6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AD9B8BF-9D31-FBB2-DCA5-C5B829F2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5FA982C-FAC3-F8AE-89EB-976C1E9AE1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885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Širokoúhlá obrazovka</PresentationFormat>
  <Paragraphs>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HeLa</vt:lpstr>
      <vt:lpstr>úvod</vt:lpstr>
      <vt:lpstr>Prezentace aplikace PowerPoint</vt:lpstr>
      <vt:lpstr>Henrietta Lacks-život</vt:lpstr>
      <vt:lpstr>Henrietta Lacks-smrt</vt:lpstr>
      <vt:lpstr>šíření</vt:lpstr>
      <vt:lpstr>Prezentace aplikace PowerPoint</vt:lpstr>
      <vt:lpstr>využití</vt:lpstr>
      <vt:lpstr>Prezentace aplikace PowerPoint</vt:lpstr>
      <vt:lpstr>Prezentace aplikace PowerPoint</vt:lpstr>
      <vt:lpstr>Etická problematika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HeLa</dc:title>
  <dc:creator>Anna Georgina Glatterová</dc:creator>
  <cp:lastModifiedBy>Anna Georgina Glatterová</cp:lastModifiedBy>
  <cp:revision>1</cp:revision>
  <dcterms:created xsi:type="dcterms:W3CDTF">2023-06-06T12:33:32Z</dcterms:created>
  <dcterms:modified xsi:type="dcterms:W3CDTF">2023-06-06T12:36:07Z</dcterms:modified>
</cp:coreProperties>
</file>