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75" r:id="rId6"/>
    <p:sldId id="276" r:id="rId7"/>
    <p:sldId id="281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8" r:id="rId26"/>
    <p:sldId id="286" r:id="rId27"/>
    <p:sldId id="272" r:id="rId28"/>
    <p:sldId id="273" r:id="rId29"/>
    <p:sldId id="274" r:id="rId30"/>
    <p:sldId id="282" r:id="rId31"/>
  </p:sldIdLst>
  <p:sldSz cx="12192000" cy="6858000"/>
  <p:notesSz cx="6858000" cy="9144000"/>
  <p:custDataLst>
    <p:tags r:id="rId3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AF7A3-D062-45A4-867C-A13F68D150CF}" v="87" dt="2022-12-04T17:31:06.818"/>
    <p1510:client id="{A1E76AA2-3411-404B-AAF0-A577A1DD472C}" v="9" dt="2022-12-04T17:33:07.372"/>
    <p1510:client id="{B427955B-B10C-4397-B0DD-7CDF74162CF6}" v="153" dt="2022-12-06T19:41:12.267"/>
    <p1510:client id="{D6A941C7-861C-4C04-A3D2-6DFED6A75835}" v="517" dt="2022-12-04T19:09:54.871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100"/>
          <a:sy n="1" d="100"/>
        </p:scale>
        <p:origin x="-1829" y="-6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microsoft.com/office/2016/11/relationships/changesInfo" Target="changesInfos/changesInfo1.xml" /><Relationship Id="rId37" Type="http://schemas.microsoft.com/office/2015/10/relationships/revisionInfo" Target="revisionInfo.xml" /><Relationship Id="rId38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lav Kapsa" userId="4cbadedec04d6359" providerId="Windows Live" clId="Web-{B427955B-B10C-4397-B0DD-7CDF74162CF6}"/>
    <pc:docChg chg="addSld modSld">
      <pc:chgData name="Václav Kapsa" userId="4cbadedec04d6359" providerId="Windows Live" clId="Web-{B427955B-B10C-4397-B0DD-7CDF74162CF6}" dt="2022-12-06T19:41:11.345" v="163" actId="20577"/>
      <pc:docMkLst>
        <pc:docMk/>
      </pc:docMkLst>
      <pc:sldChg chg="modTransition">
        <pc:chgData name="Václav Kapsa" userId="4cbadedec04d6359" providerId="Windows Live" clId="Web-{B427955B-B10C-4397-B0DD-7CDF74162CF6}" dt="2022-12-06T19:37:34.920" v="113"/>
        <pc:sldMkLst>
          <pc:docMk/>
          <pc:sldMk cId="3799523001" sldId="256"/>
        </pc:sldMkLst>
      </pc:sldChg>
      <pc:sldChg chg="modTransition">
        <pc:chgData name="Václav Kapsa" userId="4cbadedec04d6359" providerId="Windows Live" clId="Web-{B427955B-B10C-4397-B0DD-7CDF74162CF6}" dt="2022-12-06T19:37:55.264" v="122"/>
        <pc:sldMkLst>
          <pc:docMk/>
          <pc:sldMk cId="411110562" sldId="257"/>
        </pc:sldMkLst>
      </pc:sldChg>
      <pc:sldChg chg="modTransition">
        <pc:chgData name="Václav Kapsa" userId="4cbadedec04d6359" providerId="Windows Live" clId="Web-{B427955B-B10C-4397-B0DD-7CDF74162CF6}" dt="2022-12-06T19:37:55.858" v="123"/>
        <pc:sldMkLst>
          <pc:docMk/>
          <pc:sldMk cId="895946544" sldId="258"/>
        </pc:sldMkLst>
      </pc:sldChg>
      <pc:sldChg chg="modTransition">
        <pc:chgData name="Václav Kapsa" userId="4cbadedec04d6359" providerId="Windows Live" clId="Web-{B427955B-B10C-4397-B0DD-7CDF74162CF6}" dt="2022-12-06T19:37:59.030" v="124"/>
        <pc:sldMkLst>
          <pc:docMk/>
          <pc:sldMk cId="2710144128" sldId="259"/>
        </pc:sldMkLst>
      </pc:sldChg>
      <pc:sldChg chg="modTransition">
        <pc:chgData name="Václav Kapsa" userId="4cbadedec04d6359" providerId="Windows Live" clId="Web-{B427955B-B10C-4397-B0DD-7CDF74162CF6}" dt="2022-12-06T19:38:00.749" v="125"/>
        <pc:sldMkLst>
          <pc:docMk/>
          <pc:sldMk cId="2522642644" sldId="260"/>
        </pc:sldMkLst>
      </pc:sldChg>
      <pc:sldChg chg="modTransition">
        <pc:chgData name="Václav Kapsa" userId="4cbadedec04d6359" providerId="Windows Live" clId="Web-{B427955B-B10C-4397-B0DD-7CDF74162CF6}" dt="2022-12-06T19:38:02.983" v="126"/>
        <pc:sldMkLst>
          <pc:docMk/>
          <pc:sldMk cId="2828544760" sldId="261"/>
        </pc:sldMkLst>
      </pc:sldChg>
      <pc:sldChg chg="modTransition">
        <pc:chgData name="Václav Kapsa" userId="4cbadedec04d6359" providerId="Windows Live" clId="Web-{B427955B-B10C-4397-B0DD-7CDF74162CF6}" dt="2022-12-06T19:38:04.905" v="127"/>
        <pc:sldMkLst>
          <pc:docMk/>
          <pc:sldMk cId="3809283515" sldId="262"/>
        </pc:sldMkLst>
      </pc:sldChg>
      <pc:sldChg chg="modTransition">
        <pc:chgData name="Václav Kapsa" userId="4cbadedec04d6359" providerId="Windows Live" clId="Web-{B427955B-B10C-4397-B0DD-7CDF74162CF6}" dt="2022-12-06T19:38:07.061" v="128"/>
        <pc:sldMkLst>
          <pc:docMk/>
          <pc:sldMk cId="2416572959" sldId="263"/>
        </pc:sldMkLst>
      </pc:sldChg>
      <pc:sldChg chg="modTransition">
        <pc:chgData name="Václav Kapsa" userId="4cbadedec04d6359" providerId="Windows Live" clId="Web-{B427955B-B10C-4397-B0DD-7CDF74162CF6}" dt="2022-12-06T19:38:08.858" v="129"/>
        <pc:sldMkLst>
          <pc:docMk/>
          <pc:sldMk cId="3421444910" sldId="264"/>
        </pc:sldMkLst>
      </pc:sldChg>
      <pc:sldChg chg="modSp modTransition">
        <pc:chgData name="Václav Kapsa" userId="4cbadedec04d6359" providerId="Windows Live" clId="Web-{B427955B-B10C-4397-B0DD-7CDF74162CF6}" dt="2022-12-06T19:41:11.345" v="163" actId="20577"/>
        <pc:sldMkLst>
          <pc:docMk/>
          <pc:sldMk cId="4097162876" sldId="265"/>
        </pc:sldMkLst>
        <pc:spChg chg="mod">
          <ac:chgData name="Václav Kapsa" userId="4cbadedec04d6359" providerId="Windows Live" clId="Web-{B427955B-B10C-4397-B0DD-7CDF74162CF6}" dt="2022-12-06T19:41:11.345" v="163" actId="20577"/>
          <ac:spMkLst>
            <pc:docMk/>
            <pc:sldMk cId="4097162876" sldId="265"/>
            <ac:spMk id="3" creationId="{64497ABF-4C82-F8F6-83E7-3B011FED7522}"/>
          </ac:spMkLst>
        </pc:spChg>
      </pc:sldChg>
      <pc:sldChg chg="modTransition">
        <pc:chgData name="Václav Kapsa" userId="4cbadedec04d6359" providerId="Windows Live" clId="Web-{B427955B-B10C-4397-B0DD-7CDF74162CF6}" dt="2022-12-06T19:38:16.421" v="131"/>
        <pc:sldMkLst>
          <pc:docMk/>
          <pc:sldMk cId="3313352551" sldId="266"/>
        </pc:sldMkLst>
      </pc:sldChg>
      <pc:sldChg chg="modTransition">
        <pc:chgData name="Václav Kapsa" userId="4cbadedec04d6359" providerId="Windows Live" clId="Web-{B427955B-B10C-4397-B0DD-7CDF74162CF6}" dt="2022-12-06T19:38:18.390" v="132"/>
        <pc:sldMkLst>
          <pc:docMk/>
          <pc:sldMk cId="3400194948" sldId="267"/>
        </pc:sldMkLst>
      </pc:sldChg>
      <pc:sldChg chg="modTransition">
        <pc:chgData name="Václav Kapsa" userId="4cbadedec04d6359" providerId="Windows Live" clId="Web-{B427955B-B10C-4397-B0DD-7CDF74162CF6}" dt="2022-12-06T19:38:20.952" v="133"/>
        <pc:sldMkLst>
          <pc:docMk/>
          <pc:sldMk cId="2491910957" sldId="268"/>
        </pc:sldMkLst>
      </pc:sldChg>
      <pc:sldChg chg="modTransition">
        <pc:chgData name="Václav Kapsa" userId="4cbadedec04d6359" providerId="Windows Live" clId="Web-{B427955B-B10C-4397-B0DD-7CDF74162CF6}" dt="2022-12-06T19:38:23.343" v="134"/>
        <pc:sldMkLst>
          <pc:docMk/>
          <pc:sldMk cId="1212590765" sldId="269"/>
        </pc:sldMkLst>
      </pc:sldChg>
      <pc:sldChg chg="modTransition">
        <pc:chgData name="Václav Kapsa" userId="4cbadedec04d6359" providerId="Windows Live" clId="Web-{B427955B-B10C-4397-B0DD-7CDF74162CF6}" dt="2022-12-06T19:38:25.858" v="135"/>
        <pc:sldMkLst>
          <pc:docMk/>
          <pc:sldMk cId="3084625553" sldId="270"/>
        </pc:sldMkLst>
      </pc:sldChg>
      <pc:sldChg chg="modTransition">
        <pc:chgData name="Václav Kapsa" userId="4cbadedec04d6359" providerId="Windows Live" clId="Web-{B427955B-B10C-4397-B0DD-7CDF74162CF6}" dt="2022-12-06T19:38:28.015" v="136"/>
        <pc:sldMkLst>
          <pc:docMk/>
          <pc:sldMk cId="1380569436" sldId="271"/>
        </pc:sldMkLst>
      </pc:sldChg>
      <pc:sldChg chg="modTransition">
        <pc:chgData name="Václav Kapsa" userId="4cbadedec04d6359" providerId="Windows Live" clId="Web-{B427955B-B10C-4397-B0DD-7CDF74162CF6}" dt="2022-12-06T19:38:34.187" v="139"/>
        <pc:sldMkLst>
          <pc:docMk/>
          <pc:sldMk cId="2152901215" sldId="272"/>
        </pc:sldMkLst>
      </pc:sldChg>
      <pc:sldChg chg="modTransition">
        <pc:chgData name="Václav Kapsa" userId="4cbadedec04d6359" providerId="Windows Live" clId="Web-{B427955B-B10C-4397-B0DD-7CDF74162CF6}" dt="2022-12-06T19:38:36.015" v="140"/>
        <pc:sldMkLst>
          <pc:docMk/>
          <pc:sldMk cId="1303453653" sldId="273"/>
        </pc:sldMkLst>
      </pc:sldChg>
      <pc:sldChg chg="modTransition">
        <pc:chgData name="Václav Kapsa" userId="4cbadedec04d6359" providerId="Windows Live" clId="Web-{B427955B-B10C-4397-B0DD-7CDF74162CF6}" dt="2022-12-06T19:38:38.812" v="141"/>
        <pc:sldMkLst>
          <pc:docMk/>
          <pc:sldMk cId="2789240162" sldId="274"/>
        </pc:sldMkLst>
      </pc:sldChg>
      <pc:sldChg chg="addSp delSp modSp mod modTransition setBg">
        <pc:chgData name="Václav Kapsa" userId="4cbadedec04d6359" providerId="Windows Live" clId="Web-{B427955B-B10C-4397-B0DD-7CDF74162CF6}" dt="2022-12-06T19:37:42.467" v="117"/>
        <pc:sldMkLst>
          <pc:docMk/>
          <pc:sldMk cId="0" sldId="275"/>
        </pc:sldMkLst>
        <pc:spChg chg="del">
          <ac:chgData name="Václav Kapsa" userId="4cbadedec04d6359" providerId="Windows Live" clId="Web-{B427955B-B10C-4397-B0DD-7CDF74162CF6}" dt="2022-12-06T19:29:43.945" v="61"/>
          <ac:spMkLst>
            <pc:docMk/>
            <pc:sldMk cId="0" sldId="275"/>
            <ac:spMk id="2" creationId="{00000000-0000-0000-0000-000000000000}"/>
          </ac:spMkLst>
        </pc:spChg>
        <pc:spChg chg="mod ord">
          <ac:chgData name="Václav Kapsa" userId="4cbadedec04d6359" providerId="Windows Live" clId="Web-{B427955B-B10C-4397-B0DD-7CDF74162CF6}" dt="2022-12-06T19:29:56.508" v="63" actId="20577"/>
          <ac:spMkLst>
            <pc:docMk/>
            <pc:sldMk cId="0" sldId="275"/>
            <ac:spMk id="3" creationId="{00000000-0000-0000-0000-000000000000}"/>
          </ac:spMkLst>
        </pc:spChg>
        <pc:spChg chg="add">
          <ac:chgData name="Václav Kapsa" userId="4cbadedec04d6359" providerId="Windows Live" clId="Web-{B427955B-B10C-4397-B0DD-7CDF74162CF6}" dt="2022-12-06T19:29:48.351" v="62"/>
          <ac:spMkLst>
            <pc:docMk/>
            <pc:sldMk cId="0" sldId="275"/>
            <ac:spMk id="9" creationId="{04812C46-200A-4DEB-A05E-3ED6C68C2387}"/>
          </ac:spMkLst>
        </pc:spChg>
        <pc:spChg chg="add">
          <ac:chgData name="Václav Kapsa" userId="4cbadedec04d6359" providerId="Windows Live" clId="Web-{B427955B-B10C-4397-B0DD-7CDF74162CF6}" dt="2022-12-06T19:29:48.351" v="62"/>
          <ac:spMkLst>
            <pc:docMk/>
            <pc:sldMk cId="0" sldId="275"/>
            <ac:spMk id="11" creationId="{D1EA859B-E555-4109-94F3-6700E046E008}"/>
          </ac:spMkLst>
        </pc:spChg>
        <pc:picChg chg="add mod">
          <ac:chgData name="Václav Kapsa" userId="4cbadedec04d6359" providerId="Windows Live" clId="Web-{B427955B-B10C-4397-B0DD-7CDF74162CF6}" dt="2022-12-06T19:29:48.351" v="62"/>
          <ac:picMkLst>
            <pc:docMk/>
            <pc:sldMk cId="0" sldId="275"/>
            <ac:picMk id="4" creationId="{C3046077-9444-9BA5-3F54-965D03C9B3DF}"/>
          </ac:picMkLst>
        </pc:picChg>
      </pc:sldChg>
      <pc:sldChg chg="addSp modSp mod modTransition setBg">
        <pc:chgData name="Václav Kapsa" userId="4cbadedec04d6359" providerId="Windows Live" clId="Web-{B427955B-B10C-4397-B0DD-7CDF74162CF6}" dt="2022-12-06T19:37:45.217" v="118"/>
        <pc:sldMkLst>
          <pc:docMk/>
          <pc:sldMk cId="0" sldId="276"/>
        </pc:sldMkLst>
        <pc:spChg chg="mod">
          <ac:chgData name="Václav Kapsa" userId="4cbadedec04d6359" providerId="Windows Live" clId="Web-{B427955B-B10C-4397-B0DD-7CDF74162CF6}" dt="2022-12-06T19:29:02.116" v="59"/>
          <ac:spMkLst>
            <pc:docMk/>
            <pc:sldMk cId="0" sldId="276"/>
            <ac:spMk id="2" creationId="{00000000-0000-0000-0000-000000000000}"/>
          </ac:spMkLst>
        </pc:spChg>
        <pc:spChg chg="mod">
          <ac:chgData name="Václav Kapsa" userId="4cbadedec04d6359" providerId="Windows Live" clId="Web-{B427955B-B10C-4397-B0DD-7CDF74162CF6}" dt="2022-12-06T19:29:02.116" v="59"/>
          <ac:spMkLst>
            <pc:docMk/>
            <pc:sldMk cId="0" sldId="276"/>
            <ac:spMk id="3" creationId="{00000000-0000-0000-0000-000000000000}"/>
          </ac:spMkLst>
        </pc:spChg>
        <pc:spChg chg="add">
          <ac:chgData name="Václav Kapsa" userId="4cbadedec04d6359" providerId="Windows Live" clId="Web-{B427955B-B10C-4397-B0DD-7CDF74162CF6}" dt="2022-12-06T19:29:02.116" v="59"/>
          <ac:spMkLst>
            <pc:docMk/>
            <pc:sldMk cId="0" sldId="276"/>
            <ac:spMk id="9" creationId="{8181FC64-B306-4821-98E2-780662EFC486}"/>
          </ac:spMkLst>
        </pc:spChg>
        <pc:spChg chg="add">
          <ac:chgData name="Václav Kapsa" userId="4cbadedec04d6359" providerId="Windows Live" clId="Web-{B427955B-B10C-4397-B0DD-7CDF74162CF6}" dt="2022-12-06T19:29:02.116" v="59"/>
          <ac:spMkLst>
            <pc:docMk/>
            <pc:sldMk cId="0" sldId="276"/>
            <ac:spMk id="11" creationId="{5871FC61-DD4E-47D4-81FD-8A7E7D12B371}"/>
          </ac:spMkLst>
        </pc:spChg>
        <pc:spChg chg="add">
          <ac:chgData name="Václav Kapsa" userId="4cbadedec04d6359" providerId="Windows Live" clId="Web-{B427955B-B10C-4397-B0DD-7CDF74162CF6}" dt="2022-12-06T19:29:02.116" v="59"/>
          <ac:spMkLst>
            <pc:docMk/>
            <pc:sldMk cId="0" sldId="276"/>
            <ac:spMk id="13" creationId="{F9EC3F91-A75C-4F74-867E-E4C28C13546B}"/>
          </ac:spMkLst>
        </pc:spChg>
        <pc:spChg chg="add">
          <ac:chgData name="Václav Kapsa" userId="4cbadedec04d6359" providerId="Windows Live" clId="Web-{B427955B-B10C-4397-B0DD-7CDF74162CF6}" dt="2022-12-06T19:29:02.116" v="59"/>
          <ac:spMkLst>
            <pc:docMk/>
            <pc:sldMk cId="0" sldId="276"/>
            <ac:spMk id="15" creationId="{829A1E2C-5AC8-40FC-99E9-832069D39792}"/>
          </ac:spMkLst>
        </pc:spChg>
        <pc:picChg chg="add mod ord">
          <ac:chgData name="Václav Kapsa" userId="4cbadedec04d6359" providerId="Windows Live" clId="Web-{B427955B-B10C-4397-B0DD-7CDF74162CF6}" dt="2022-12-06T19:29:02.116" v="59"/>
          <ac:picMkLst>
            <pc:docMk/>
            <pc:sldMk cId="0" sldId="276"/>
            <ac:picMk id="4" creationId="{85CB1F84-4072-EE84-CAD0-CA606FA44ECA}"/>
          </ac:picMkLst>
        </pc:picChg>
      </pc:sldChg>
      <pc:sldChg chg="addSp modSp mod modTransition setBg">
        <pc:chgData name="Václav Kapsa" userId="4cbadedec04d6359" providerId="Windows Live" clId="Web-{B427955B-B10C-4397-B0DD-7CDF74162CF6}" dt="2022-12-06T19:38:29.718" v="137"/>
        <pc:sldMkLst>
          <pc:docMk/>
          <pc:sldMk cId="0" sldId="278"/>
        </pc:sldMkLst>
        <pc:spChg chg="mod">
          <ac:chgData name="Václav Kapsa" userId="4cbadedec04d6359" providerId="Windows Live" clId="Web-{B427955B-B10C-4397-B0DD-7CDF74162CF6}" dt="2022-12-06T19:35:27.497" v="93"/>
          <ac:spMkLst>
            <pc:docMk/>
            <pc:sldMk cId="0" sldId="278"/>
            <ac:spMk id="2" creationId="{00000000-0000-0000-0000-000000000000}"/>
          </ac:spMkLst>
        </pc:spChg>
        <pc:spChg chg="mod ord">
          <ac:chgData name="Václav Kapsa" userId="4cbadedec04d6359" providerId="Windows Live" clId="Web-{B427955B-B10C-4397-B0DD-7CDF74162CF6}" dt="2022-12-06T19:35:46.575" v="95" actId="20577"/>
          <ac:spMkLst>
            <pc:docMk/>
            <pc:sldMk cId="0" sldId="278"/>
            <ac:spMk id="3" creationId="{00000000-0000-0000-0000-000000000000}"/>
          </ac:spMkLst>
        </pc:spChg>
        <pc:picChg chg="add mod">
          <ac:chgData name="Václav Kapsa" userId="4cbadedec04d6359" providerId="Windows Live" clId="Web-{B427955B-B10C-4397-B0DD-7CDF74162CF6}" dt="2022-12-06T19:35:27.497" v="93"/>
          <ac:picMkLst>
            <pc:docMk/>
            <pc:sldMk cId="0" sldId="278"/>
            <ac:picMk id="4" creationId="{5E6E80FD-1E34-2BEB-5F47-C8FB52C71B45}"/>
          </ac:picMkLst>
        </pc:picChg>
      </pc:sldChg>
      <pc:sldChg chg="addSp delSp modSp mod modTransition setBg setClrOvrMap">
        <pc:chgData name="Václav Kapsa" userId="4cbadedec04d6359" providerId="Windows Live" clId="Web-{B427955B-B10C-4397-B0DD-7CDF74162CF6}" dt="2022-12-06T19:37:49.092" v="120"/>
        <pc:sldMkLst>
          <pc:docMk/>
          <pc:sldMk cId="0" sldId="279"/>
        </pc:sldMkLst>
        <pc:spChg chg="mod">
          <ac:chgData name="Václav Kapsa" userId="4cbadedec04d6359" providerId="Windows Live" clId="Web-{B427955B-B10C-4397-B0DD-7CDF74162CF6}" dt="2022-12-06T19:33:36.464" v="82"/>
          <ac:spMkLst>
            <pc:docMk/>
            <pc:sldMk cId="0" sldId="279"/>
            <ac:spMk id="2" creationId="{00000000-0000-0000-0000-000000000000}"/>
          </ac:spMkLst>
        </pc:spChg>
        <pc:spChg chg="mod">
          <ac:chgData name="Václav Kapsa" userId="4cbadedec04d6359" providerId="Windows Live" clId="Web-{B427955B-B10C-4397-B0DD-7CDF74162CF6}" dt="2022-12-06T19:33:36.464" v="82"/>
          <ac:spMkLst>
            <pc:docMk/>
            <pc:sldMk cId="0" sldId="279"/>
            <ac:spMk id="3" creationId="{00000000-0000-0000-0000-000000000000}"/>
          </ac:spMkLst>
        </pc:spChg>
        <pc:spChg chg="add del">
          <ac:chgData name="Václav Kapsa" userId="4cbadedec04d6359" providerId="Windows Live" clId="Web-{B427955B-B10C-4397-B0DD-7CDF74162CF6}" dt="2022-12-06T19:33:28.636" v="77"/>
          <ac:spMkLst>
            <pc:docMk/>
            <pc:sldMk cId="0" sldId="279"/>
            <ac:spMk id="9" creationId="{A81E7530-396C-45F0-92F4-A885648D1631}"/>
          </ac:spMkLst>
        </pc:spChg>
        <pc:spChg chg="add del">
          <ac:chgData name="Václav Kapsa" userId="4cbadedec04d6359" providerId="Windows Live" clId="Web-{B427955B-B10C-4397-B0DD-7CDF74162CF6}" dt="2022-12-06T19:33:28.636" v="77"/>
          <ac:spMkLst>
            <pc:docMk/>
            <pc:sldMk cId="0" sldId="279"/>
            <ac:spMk id="11" creationId="{7316481C-0A49-4796-812B-0D64F063B720}"/>
          </ac:spMkLst>
        </pc:spChg>
        <pc:spChg chg="add del">
          <ac:chgData name="Václav Kapsa" userId="4cbadedec04d6359" providerId="Windows Live" clId="Web-{B427955B-B10C-4397-B0DD-7CDF74162CF6}" dt="2022-12-06T19:33:28.636" v="77"/>
          <ac:spMkLst>
            <pc:docMk/>
            <pc:sldMk cId="0" sldId="279"/>
            <ac:spMk id="13" creationId="{A5271697-90F1-4A23-8EF2-0179F2EAFACB}"/>
          </ac:spMkLst>
        </pc:spChg>
        <pc:spChg chg="add del">
          <ac:chgData name="Václav Kapsa" userId="4cbadedec04d6359" providerId="Windows Live" clId="Web-{B427955B-B10C-4397-B0DD-7CDF74162CF6}" dt="2022-12-06T19:33:28.636" v="77"/>
          <ac:spMkLst>
            <pc:docMk/>
            <pc:sldMk cId="0" sldId="279"/>
            <ac:spMk id="37" creationId="{D9F5512A-48E1-4C07-B75E-3CCC517B6804}"/>
          </ac:spMkLst>
        </pc:spChg>
        <pc:spChg chg="add del">
          <ac:chgData name="Václav Kapsa" userId="4cbadedec04d6359" providerId="Windows Live" clId="Web-{B427955B-B10C-4397-B0DD-7CDF74162CF6}" dt="2022-12-06T19:33:34.073" v="79"/>
          <ac:spMkLst>
            <pc:docMk/>
            <pc:sldMk cId="0" sldId="279"/>
            <ac:spMk id="39" creationId="{9228552E-C8B1-4A80-8448-0787CE0FC704}"/>
          </ac:spMkLst>
        </pc:spChg>
        <pc:spChg chg="add del">
          <ac:chgData name="Václav Kapsa" userId="4cbadedec04d6359" providerId="Windows Live" clId="Web-{B427955B-B10C-4397-B0DD-7CDF74162CF6}" dt="2022-12-06T19:33:36.464" v="81"/>
          <ac:spMkLst>
            <pc:docMk/>
            <pc:sldMk cId="0" sldId="279"/>
            <ac:spMk id="41" creationId="{3CD9DF72-87A3-404E-A828-84CBF11A8303}"/>
          </ac:spMkLst>
        </pc:spChg>
        <pc:spChg chg="add">
          <ac:chgData name="Václav Kapsa" userId="4cbadedec04d6359" providerId="Windows Live" clId="Web-{B427955B-B10C-4397-B0DD-7CDF74162CF6}" dt="2022-12-06T19:33:36.464" v="82"/>
          <ac:spMkLst>
            <pc:docMk/>
            <pc:sldMk cId="0" sldId="279"/>
            <ac:spMk id="44" creationId="{04812C46-200A-4DEB-A05E-3ED6C68C2387}"/>
          </ac:spMkLst>
        </pc:spChg>
        <pc:spChg chg="add">
          <ac:chgData name="Václav Kapsa" userId="4cbadedec04d6359" providerId="Windows Live" clId="Web-{B427955B-B10C-4397-B0DD-7CDF74162CF6}" dt="2022-12-06T19:33:36.464" v="82"/>
          <ac:spMkLst>
            <pc:docMk/>
            <pc:sldMk cId="0" sldId="279"/>
            <ac:spMk id="45" creationId="{D1EA859B-E555-4109-94F3-6700E046E008}"/>
          </ac:spMkLst>
        </pc:spChg>
        <pc:grpChg chg="add del">
          <ac:chgData name="Václav Kapsa" userId="4cbadedec04d6359" providerId="Windows Live" clId="Web-{B427955B-B10C-4397-B0DD-7CDF74162CF6}" dt="2022-12-06T19:33:28.636" v="77"/>
          <ac:grpSpMkLst>
            <pc:docMk/>
            <pc:sldMk cId="0" sldId="279"/>
            <ac:grpSpMk id="15" creationId="{81DE8B58-F373-409E-A253-4380A66091D4}"/>
          </ac:grpSpMkLst>
        </pc:grpChg>
        <pc:picChg chg="add mod ord">
          <ac:chgData name="Václav Kapsa" userId="4cbadedec04d6359" providerId="Windows Live" clId="Web-{B427955B-B10C-4397-B0DD-7CDF74162CF6}" dt="2022-12-06T19:33:36.464" v="82"/>
          <ac:picMkLst>
            <pc:docMk/>
            <pc:sldMk cId="0" sldId="279"/>
            <ac:picMk id="4" creationId="{7D52CD20-E278-3527-F39A-DFAA9FFC6D58}"/>
          </ac:picMkLst>
        </pc:picChg>
        <pc:cxnChg chg="add del">
          <ac:chgData name="Václav Kapsa" userId="4cbadedec04d6359" providerId="Windows Live" clId="Web-{B427955B-B10C-4397-B0DD-7CDF74162CF6}" dt="2022-12-06T19:33:36.464" v="81"/>
          <ac:cxnSpMkLst>
            <pc:docMk/>
            <pc:sldMk cId="0" sldId="279"/>
            <ac:cxnSpMk id="42" creationId="{20E3A342-4D61-4E3F-AF90-1AB42AEB96CC}"/>
          </ac:cxnSpMkLst>
        </pc:cxnChg>
      </pc:sldChg>
      <pc:sldChg chg="addSp delSp modSp mod modTransition setBg">
        <pc:chgData name="Václav Kapsa" userId="4cbadedec04d6359" providerId="Windows Live" clId="Web-{B427955B-B10C-4397-B0DD-7CDF74162CF6}" dt="2022-12-06T19:37:51.202" v="121"/>
        <pc:sldMkLst>
          <pc:docMk/>
          <pc:sldMk cId="0" sldId="280"/>
        </pc:sldMkLst>
        <pc:spChg chg="mod">
          <ac:chgData name="Václav Kapsa" userId="4cbadedec04d6359" providerId="Windows Live" clId="Web-{B427955B-B10C-4397-B0DD-7CDF74162CF6}" dt="2022-12-06T19:34:14.808" v="89" actId="1076"/>
          <ac:spMkLst>
            <pc:docMk/>
            <pc:sldMk cId="0" sldId="280"/>
            <ac:spMk id="2" creationId="{00000000-0000-0000-0000-000000000000}"/>
          </ac:spMkLst>
        </pc:spChg>
        <pc:spChg chg="add del">
          <ac:chgData name="Václav Kapsa" userId="4cbadedec04d6359" providerId="Windows Live" clId="Web-{B427955B-B10C-4397-B0DD-7CDF74162CF6}" dt="2022-12-06T19:33:53.402" v="85"/>
          <ac:spMkLst>
            <pc:docMk/>
            <pc:sldMk cId="0" sldId="280"/>
            <ac:spMk id="8" creationId="{A5C13901-C92B-8B6E-F071-B5FEC43AB8D9}"/>
          </ac:spMkLst>
        </pc:spChg>
        <pc:spChg chg="add">
          <ac:chgData name="Václav Kapsa" userId="4cbadedec04d6359" providerId="Windows Live" clId="Web-{B427955B-B10C-4397-B0DD-7CDF74162CF6}" dt="2022-12-06T19:33:45.855" v="84"/>
          <ac:spMkLst>
            <pc:docMk/>
            <pc:sldMk cId="0" sldId="280"/>
            <ac:spMk id="11" creationId="{9F79630B-0F0B-446E-A637-38FA8F61D10E}"/>
          </ac:spMkLst>
        </pc:spChg>
        <pc:spChg chg="add">
          <ac:chgData name="Václav Kapsa" userId="4cbadedec04d6359" providerId="Windows Live" clId="Web-{B427955B-B10C-4397-B0DD-7CDF74162CF6}" dt="2022-12-06T19:33:45.855" v="84"/>
          <ac:spMkLst>
            <pc:docMk/>
            <pc:sldMk cId="0" sldId="280"/>
            <ac:spMk id="13" creationId="{B3437C99-FC8E-4311-B48A-F0C4C329B154}"/>
          </ac:spMkLst>
        </pc:spChg>
        <pc:picChg chg="add">
          <ac:chgData name="Václav Kapsa" userId="4cbadedec04d6359" providerId="Windows Live" clId="Web-{B427955B-B10C-4397-B0DD-7CDF74162CF6}" dt="2022-12-06T19:33:45.855" v="84"/>
          <ac:picMkLst>
            <pc:docMk/>
            <pc:sldMk cId="0" sldId="280"/>
            <ac:picMk id="4" creationId="{00000000-0000-0000-0000-000000000000}"/>
          </ac:picMkLst>
        </pc:picChg>
        <pc:picChg chg="del mod replId">
          <ac:chgData name="Václav Kapsa" userId="4cbadedec04d6359" providerId="Windows Live" clId="Web-{B427955B-B10C-4397-B0DD-7CDF74162CF6}" dt="2022-12-06T19:33:45.855" v="84"/>
          <ac:picMkLst>
            <pc:docMk/>
            <pc:sldMk cId="0" sldId="280"/>
            <ac:picMk id="6" creationId="{00000000-0000-0000-0000-000000000000}"/>
          </ac:picMkLst>
        </pc:picChg>
      </pc:sldChg>
      <pc:sldChg chg="addSp delSp modSp mod modTransition setBg">
        <pc:chgData name="Václav Kapsa" userId="4cbadedec04d6359" providerId="Windows Live" clId="Web-{B427955B-B10C-4397-B0DD-7CDF74162CF6}" dt="2022-12-06T19:37:47.045" v="119"/>
        <pc:sldMkLst>
          <pc:docMk/>
          <pc:sldMk cId="0" sldId="281"/>
        </pc:sldMkLst>
        <pc:spChg chg="mod">
          <ac:chgData name="Václav Kapsa" userId="4cbadedec04d6359" providerId="Windows Live" clId="Web-{B427955B-B10C-4397-B0DD-7CDF74162CF6}" dt="2022-12-06T19:32:06.681" v="74"/>
          <ac:spMkLst>
            <pc:docMk/>
            <pc:sldMk cId="0" sldId="281"/>
            <ac:spMk id="2" creationId="{00000000-0000-0000-0000-000000000000}"/>
          </ac:spMkLst>
        </pc:spChg>
        <pc:spChg chg="mod">
          <ac:chgData name="Václav Kapsa" userId="4cbadedec04d6359" providerId="Windows Live" clId="Web-{B427955B-B10C-4397-B0DD-7CDF74162CF6}" dt="2022-12-06T19:32:06.681" v="74"/>
          <ac:spMkLst>
            <pc:docMk/>
            <pc:sldMk cId="0" sldId="281"/>
            <ac:spMk id="3" creationId="{00000000-0000-0000-0000-000000000000}"/>
          </ac:spMkLst>
        </pc:spChg>
        <pc:spChg chg="add del">
          <ac:chgData name="Václav Kapsa" userId="4cbadedec04d6359" providerId="Windows Live" clId="Web-{B427955B-B10C-4397-B0DD-7CDF74162CF6}" dt="2022-12-06T19:32:06.681" v="74"/>
          <ac:spMkLst>
            <pc:docMk/>
            <pc:sldMk cId="0" sldId="281"/>
            <ac:spMk id="11" creationId="{5F63FF5A-B9E2-4989-825C-C62CD37CBB8B}"/>
          </ac:spMkLst>
        </pc:spChg>
        <pc:spChg chg="add del">
          <ac:chgData name="Václav Kapsa" userId="4cbadedec04d6359" providerId="Windows Live" clId="Web-{B427955B-B10C-4397-B0DD-7CDF74162CF6}" dt="2022-12-06T19:32:06.681" v="74"/>
          <ac:spMkLst>
            <pc:docMk/>
            <pc:sldMk cId="0" sldId="281"/>
            <ac:spMk id="13" creationId="{577D1452-F0B7-431E-9A24-D3F7103D8510}"/>
          </ac:spMkLst>
        </pc:spChg>
        <pc:spChg chg="add del">
          <ac:chgData name="Václav Kapsa" userId="4cbadedec04d6359" providerId="Windows Live" clId="Web-{B427955B-B10C-4397-B0DD-7CDF74162CF6}" dt="2022-12-06T19:32:06.681" v="74"/>
          <ac:spMkLst>
            <pc:docMk/>
            <pc:sldMk cId="0" sldId="281"/>
            <ac:spMk id="15" creationId="{A660F4F9-5DF5-4F15-BE6A-CD8648BB1148}"/>
          </ac:spMkLst>
        </pc:spChg>
        <pc:spChg chg="add del">
          <ac:chgData name="Václav Kapsa" userId="4cbadedec04d6359" providerId="Windows Live" clId="Web-{B427955B-B10C-4397-B0DD-7CDF74162CF6}" dt="2022-12-06T19:32:06.666" v="73"/>
          <ac:spMkLst>
            <pc:docMk/>
            <pc:sldMk cId="0" sldId="281"/>
            <ac:spMk id="20" creationId="{2B97F24A-32CE-4C1C-A50D-3016B394DCFB}"/>
          </ac:spMkLst>
        </pc:spChg>
        <pc:spChg chg="add del">
          <ac:chgData name="Václav Kapsa" userId="4cbadedec04d6359" providerId="Windows Live" clId="Web-{B427955B-B10C-4397-B0DD-7CDF74162CF6}" dt="2022-12-06T19:32:06.666" v="73"/>
          <ac:spMkLst>
            <pc:docMk/>
            <pc:sldMk cId="0" sldId="281"/>
            <ac:spMk id="22" creationId="{CD8B4F24-440B-49E9-B85D-733523DC064B}"/>
          </ac:spMkLst>
        </pc:spChg>
        <pc:spChg chg="add">
          <ac:chgData name="Václav Kapsa" userId="4cbadedec04d6359" providerId="Windows Live" clId="Web-{B427955B-B10C-4397-B0DD-7CDF74162CF6}" dt="2022-12-06T19:32:06.681" v="74"/>
          <ac:spMkLst>
            <pc:docMk/>
            <pc:sldMk cId="0" sldId="281"/>
            <ac:spMk id="24" creationId="{9F79630B-0F0B-446E-A637-38FA8F61D10E}"/>
          </ac:spMkLst>
        </pc:spChg>
        <pc:spChg chg="add">
          <ac:chgData name="Václav Kapsa" userId="4cbadedec04d6359" providerId="Windows Live" clId="Web-{B427955B-B10C-4397-B0DD-7CDF74162CF6}" dt="2022-12-06T19:32:06.681" v="74"/>
          <ac:spMkLst>
            <pc:docMk/>
            <pc:sldMk cId="0" sldId="281"/>
            <ac:spMk id="25" creationId="{B3437C99-FC8E-4311-B48A-F0C4C329B154}"/>
          </ac:spMkLst>
        </pc:spChg>
        <pc:picChg chg="add del mod">
          <ac:chgData name="Václav Kapsa" userId="4cbadedec04d6359" providerId="Windows Live" clId="Web-{B427955B-B10C-4397-B0DD-7CDF74162CF6}" dt="2022-12-06T19:30:29.321" v="65"/>
          <ac:picMkLst>
            <pc:docMk/>
            <pc:sldMk cId="0" sldId="281"/>
            <ac:picMk id="4" creationId="{543B43E4-88B5-177F-00D4-E4AF94540AD0}"/>
          </ac:picMkLst>
        </pc:picChg>
        <pc:picChg chg="add del mod">
          <ac:chgData name="Václav Kapsa" userId="4cbadedec04d6359" providerId="Windows Live" clId="Web-{B427955B-B10C-4397-B0DD-7CDF74162CF6}" dt="2022-12-06T19:30:45.899" v="67"/>
          <ac:picMkLst>
            <pc:docMk/>
            <pc:sldMk cId="0" sldId="281"/>
            <ac:picMk id="5" creationId="{247385FD-21E1-980A-7473-9EE2AA3E2AD0}"/>
          </ac:picMkLst>
        </pc:picChg>
        <pc:picChg chg="add del mod">
          <ac:chgData name="Václav Kapsa" userId="4cbadedec04d6359" providerId="Windows Live" clId="Web-{B427955B-B10C-4397-B0DD-7CDF74162CF6}" dt="2022-12-06T19:31:55.525" v="70"/>
          <ac:picMkLst>
            <pc:docMk/>
            <pc:sldMk cId="0" sldId="281"/>
            <ac:picMk id="6" creationId="{B5FA5FBA-9447-2D00-A4A9-4505D161EB22}"/>
          </ac:picMkLst>
        </pc:picChg>
        <pc:picChg chg="add mod">
          <ac:chgData name="Václav Kapsa" userId="4cbadedec04d6359" providerId="Windows Live" clId="Web-{B427955B-B10C-4397-B0DD-7CDF74162CF6}" dt="2022-12-06T19:32:06.681" v="74"/>
          <ac:picMkLst>
            <pc:docMk/>
            <pc:sldMk cId="0" sldId="281"/>
            <ac:picMk id="7" creationId="{A8DA4CF5-D1C7-5A7F-FFF2-22023A1E2A90}"/>
          </ac:picMkLst>
        </pc:picChg>
      </pc:sldChg>
      <pc:sldChg chg="addSp delSp modSp mod modTransition setBg">
        <pc:chgData name="Václav Kapsa" userId="4cbadedec04d6359" providerId="Windows Live" clId="Web-{B427955B-B10C-4397-B0DD-7CDF74162CF6}" dt="2022-12-06T19:38:44.031" v="142"/>
        <pc:sldMkLst>
          <pc:docMk/>
          <pc:sldMk cId="0" sldId="282"/>
        </pc:sldMkLst>
        <pc:spChg chg="mod">
          <ac:chgData name="Václav Kapsa" userId="4cbadedec04d6359" providerId="Windows Live" clId="Web-{B427955B-B10C-4397-B0DD-7CDF74162CF6}" dt="2022-12-06T19:34:31.761" v="91"/>
          <ac:spMkLst>
            <pc:docMk/>
            <pc:sldMk cId="0" sldId="282"/>
            <ac:spMk id="2" creationId="{00000000-0000-0000-0000-000000000000}"/>
          </ac:spMkLst>
        </pc:spChg>
        <pc:spChg chg="del">
          <ac:chgData name="Václav Kapsa" userId="4cbadedec04d6359" providerId="Windows Live" clId="Web-{B427955B-B10C-4397-B0DD-7CDF74162CF6}" dt="2022-12-06T19:34:26.715" v="90"/>
          <ac:spMkLst>
            <pc:docMk/>
            <pc:sldMk cId="0" sldId="282"/>
            <ac:spMk id="3" creationId="{00000000-0000-0000-0000-000000000000}"/>
          </ac:spMkLst>
        </pc:spChg>
        <pc:spChg chg="add">
          <ac:chgData name="Václav Kapsa" userId="4cbadedec04d6359" providerId="Windows Live" clId="Web-{B427955B-B10C-4397-B0DD-7CDF74162CF6}" dt="2022-12-06T19:34:31.761" v="91"/>
          <ac:spMkLst>
            <pc:docMk/>
            <pc:sldMk cId="0" sldId="282"/>
            <ac:spMk id="9" creationId="{8AD13924-DC7C-4339-B194-8A4EFFBF2AC6}"/>
          </ac:spMkLst>
        </pc:spChg>
        <pc:spChg chg="add">
          <ac:chgData name="Václav Kapsa" userId="4cbadedec04d6359" providerId="Windows Live" clId="Web-{B427955B-B10C-4397-B0DD-7CDF74162CF6}" dt="2022-12-06T19:34:31.761" v="91"/>
          <ac:spMkLst>
            <pc:docMk/>
            <pc:sldMk cId="0" sldId="282"/>
            <ac:spMk id="11" creationId="{72458505-C9BA-445F-AE75-CFC7FF04F4E7}"/>
          </ac:spMkLst>
        </pc:spChg>
        <pc:picChg chg="add">
          <ac:chgData name="Václav Kapsa" userId="4cbadedec04d6359" providerId="Windows Live" clId="Web-{B427955B-B10C-4397-B0DD-7CDF74162CF6}" dt="2022-12-06T19:34:31.761" v="91"/>
          <ac:picMkLst>
            <pc:docMk/>
            <pc:sldMk cId="0" sldId="282"/>
            <ac:picMk id="6" creationId="{A5A9EDD6-8A8F-DBEC-68CA-E0C93B8ED8B5}"/>
          </ac:picMkLst>
        </pc:picChg>
        <pc:cxnChg chg="add">
          <ac:chgData name="Václav Kapsa" userId="4cbadedec04d6359" providerId="Windows Live" clId="Web-{B427955B-B10C-4397-B0DD-7CDF74162CF6}" dt="2022-12-06T19:34:31.761" v="91"/>
          <ac:cxnSpMkLst>
            <pc:docMk/>
            <pc:sldMk cId="0" sldId="282"/>
            <ac:cxnSpMk id="13" creationId="{492C71F2-7657-4A22-BE4C-647EEDE915B2}"/>
          </ac:cxnSpMkLst>
        </pc:cxnChg>
      </pc:sldChg>
      <pc:sldChg chg="addSp modSp new mod modTransition setBg">
        <pc:chgData name="Václav Kapsa" userId="4cbadedec04d6359" providerId="Windows Live" clId="Web-{B427955B-B10C-4397-B0DD-7CDF74162CF6}" dt="2022-12-06T19:37:36.889" v="114"/>
        <pc:sldMkLst>
          <pc:docMk/>
          <pc:sldMk cId="667814514" sldId="283"/>
        </pc:sldMkLst>
        <pc:spChg chg="mod">
          <ac:chgData name="Václav Kapsa" userId="4cbadedec04d6359" providerId="Windows Live" clId="Web-{B427955B-B10C-4397-B0DD-7CDF74162CF6}" dt="2022-12-06T19:25:00.301" v="40"/>
          <ac:spMkLst>
            <pc:docMk/>
            <pc:sldMk cId="667814514" sldId="283"/>
            <ac:spMk id="2" creationId="{76D91352-64F1-E3C5-B6A3-B9264E23D5A5}"/>
          </ac:spMkLst>
        </pc:spChg>
        <pc:spChg chg="mod">
          <ac:chgData name="Václav Kapsa" userId="4cbadedec04d6359" providerId="Windows Live" clId="Web-{B427955B-B10C-4397-B0DD-7CDF74162CF6}" dt="2022-12-06T19:25:00.301" v="40"/>
          <ac:spMkLst>
            <pc:docMk/>
            <pc:sldMk cId="667814514" sldId="283"/>
            <ac:spMk id="3" creationId="{22D9F5C5-8040-5567-D02B-2C2897467F17}"/>
          </ac:spMkLst>
        </pc:spChg>
        <pc:spChg chg="add">
          <ac:chgData name="Václav Kapsa" userId="4cbadedec04d6359" providerId="Windows Live" clId="Web-{B427955B-B10C-4397-B0DD-7CDF74162CF6}" dt="2022-12-06T19:25:00.301" v="40"/>
          <ac:spMkLst>
            <pc:docMk/>
            <pc:sldMk cId="667814514" sldId="283"/>
            <ac:spMk id="9" creationId="{5E39A796-BE83-48B1-B33F-35C4A32AAB57}"/>
          </ac:spMkLst>
        </pc:spChg>
        <pc:spChg chg="add">
          <ac:chgData name="Václav Kapsa" userId="4cbadedec04d6359" providerId="Windows Live" clId="Web-{B427955B-B10C-4397-B0DD-7CDF74162CF6}" dt="2022-12-06T19:25:00.301" v="40"/>
          <ac:spMkLst>
            <pc:docMk/>
            <pc:sldMk cId="667814514" sldId="283"/>
            <ac:spMk id="11" creationId="{72F84B47-E267-4194-8194-831DB7B5547F}"/>
          </ac:spMkLst>
        </pc:spChg>
        <pc:picChg chg="add mod">
          <ac:chgData name="Václav Kapsa" userId="4cbadedec04d6359" providerId="Windows Live" clId="Web-{B427955B-B10C-4397-B0DD-7CDF74162CF6}" dt="2022-12-06T19:25:00.301" v="40"/>
          <ac:picMkLst>
            <pc:docMk/>
            <pc:sldMk cId="667814514" sldId="283"/>
            <ac:picMk id="4" creationId="{C2E8454C-A124-7E5C-F3EF-447634BF81A4}"/>
          </ac:picMkLst>
        </pc:picChg>
      </pc:sldChg>
      <pc:sldChg chg="addSp delSp modSp new mod modTransition setBg">
        <pc:chgData name="Václav Kapsa" userId="4cbadedec04d6359" providerId="Windows Live" clId="Web-{B427955B-B10C-4397-B0DD-7CDF74162CF6}" dt="2022-12-06T19:37:38.436" v="115"/>
        <pc:sldMkLst>
          <pc:docMk/>
          <pc:sldMk cId="8647840" sldId="284"/>
        </pc:sldMkLst>
        <pc:spChg chg="del">
          <ac:chgData name="Václav Kapsa" userId="4cbadedec04d6359" providerId="Windows Live" clId="Web-{B427955B-B10C-4397-B0DD-7CDF74162CF6}" dt="2022-12-06T19:25:10.051" v="41"/>
          <ac:spMkLst>
            <pc:docMk/>
            <pc:sldMk cId="8647840" sldId="284"/>
            <ac:spMk id="2" creationId="{10015315-49F3-7CA1-D54F-5CF2F978DBFF}"/>
          </ac:spMkLst>
        </pc:spChg>
        <pc:spChg chg="mod">
          <ac:chgData name="Václav Kapsa" userId="4cbadedec04d6359" providerId="Windows Live" clId="Web-{B427955B-B10C-4397-B0DD-7CDF74162CF6}" dt="2022-12-06T19:26:14.255" v="47"/>
          <ac:spMkLst>
            <pc:docMk/>
            <pc:sldMk cId="8647840" sldId="284"/>
            <ac:spMk id="3" creationId="{E7064F1D-AC09-B3F6-32D1-8878EDDE3929}"/>
          </ac:spMkLst>
        </pc:spChg>
        <pc:spChg chg="add del">
          <ac:chgData name="Václav Kapsa" userId="4cbadedec04d6359" providerId="Windows Live" clId="Web-{B427955B-B10C-4397-B0DD-7CDF74162CF6}" dt="2022-12-06T19:26:09.802" v="44"/>
          <ac:spMkLst>
            <pc:docMk/>
            <pc:sldMk cId="8647840" sldId="284"/>
            <ac:spMk id="9" creationId="{F13C74B1-5B17-4795-BED0-7140497B445A}"/>
          </ac:spMkLst>
        </pc:spChg>
        <pc:spChg chg="add del">
          <ac:chgData name="Václav Kapsa" userId="4cbadedec04d6359" providerId="Windows Live" clId="Web-{B427955B-B10C-4397-B0DD-7CDF74162CF6}" dt="2022-12-06T19:26:09.802" v="44"/>
          <ac:spMkLst>
            <pc:docMk/>
            <pc:sldMk cId="8647840" sldId="284"/>
            <ac:spMk id="11" creationId="{D4974D33-8DC5-464E-8C6D-BE58F0669C17}"/>
          </ac:spMkLst>
        </pc:spChg>
        <pc:spChg chg="add del">
          <ac:chgData name="Václav Kapsa" userId="4cbadedec04d6359" providerId="Windows Live" clId="Web-{B427955B-B10C-4397-B0DD-7CDF74162CF6}" dt="2022-12-06T19:26:14.255" v="46"/>
          <ac:spMkLst>
            <pc:docMk/>
            <pc:sldMk cId="8647840" sldId="284"/>
            <ac:spMk id="14" creationId="{6EFC920F-B85A-4068-BD93-41064EDE93D3}"/>
          </ac:spMkLst>
        </pc:spChg>
        <pc:spChg chg="add del">
          <ac:chgData name="Václav Kapsa" userId="4cbadedec04d6359" providerId="Windows Live" clId="Web-{B427955B-B10C-4397-B0DD-7CDF74162CF6}" dt="2022-12-06T19:26:14.255" v="46"/>
          <ac:spMkLst>
            <pc:docMk/>
            <pc:sldMk cId="8647840" sldId="284"/>
            <ac:spMk id="15" creationId="{CBC4F608-B4B8-48C3-9572-C0F061B1CD99}"/>
          </ac:spMkLst>
        </pc:spChg>
        <pc:spChg chg="add del">
          <ac:chgData name="Václav Kapsa" userId="4cbadedec04d6359" providerId="Windows Live" clId="Web-{B427955B-B10C-4397-B0DD-7CDF74162CF6}" dt="2022-12-06T19:26:14.255" v="46"/>
          <ac:spMkLst>
            <pc:docMk/>
            <pc:sldMk cId="8647840" sldId="284"/>
            <ac:spMk id="17" creationId="{1382A32C-5B0C-4B1C-A074-76C6DBCC9F87}"/>
          </ac:spMkLst>
        </pc:spChg>
        <pc:spChg chg="add">
          <ac:chgData name="Václav Kapsa" userId="4cbadedec04d6359" providerId="Windows Live" clId="Web-{B427955B-B10C-4397-B0DD-7CDF74162CF6}" dt="2022-12-06T19:26:14.255" v="47"/>
          <ac:spMkLst>
            <pc:docMk/>
            <pc:sldMk cId="8647840" sldId="284"/>
            <ac:spMk id="19" creationId="{5E39A796-BE83-48B1-B33F-35C4A32AAB57}"/>
          </ac:spMkLst>
        </pc:spChg>
        <pc:spChg chg="add">
          <ac:chgData name="Václav Kapsa" userId="4cbadedec04d6359" providerId="Windows Live" clId="Web-{B427955B-B10C-4397-B0DD-7CDF74162CF6}" dt="2022-12-06T19:26:14.255" v="47"/>
          <ac:spMkLst>
            <pc:docMk/>
            <pc:sldMk cId="8647840" sldId="284"/>
            <ac:spMk id="20" creationId="{72F84B47-E267-4194-8194-831DB7B5547F}"/>
          </ac:spMkLst>
        </pc:spChg>
        <pc:grpChg chg="add del">
          <ac:chgData name="Václav Kapsa" userId="4cbadedec04d6359" providerId="Windows Live" clId="Web-{B427955B-B10C-4397-B0DD-7CDF74162CF6}" dt="2022-12-06T19:26:14.255" v="46"/>
          <ac:grpSpMkLst>
            <pc:docMk/>
            <pc:sldMk cId="8647840" sldId="284"/>
            <ac:grpSpMk id="16" creationId="{1C559108-BBAE-426C-8564-051D2BA6DDC8}"/>
          </ac:grpSpMkLst>
        </pc:grpChg>
        <pc:picChg chg="add mod">
          <ac:chgData name="Václav Kapsa" userId="4cbadedec04d6359" providerId="Windows Live" clId="Web-{B427955B-B10C-4397-B0DD-7CDF74162CF6}" dt="2022-12-06T19:26:14.255" v="47"/>
          <ac:picMkLst>
            <pc:docMk/>
            <pc:sldMk cId="8647840" sldId="284"/>
            <ac:picMk id="4" creationId="{AF22FBCF-4B67-8FEA-C6CA-41A584E7E032}"/>
          </ac:picMkLst>
        </pc:picChg>
      </pc:sldChg>
      <pc:sldChg chg="addSp delSp modSp new mod modTransition setBg">
        <pc:chgData name="Václav Kapsa" userId="4cbadedec04d6359" providerId="Windows Live" clId="Web-{B427955B-B10C-4397-B0DD-7CDF74162CF6}" dt="2022-12-06T19:37:39.920" v="116"/>
        <pc:sldMkLst>
          <pc:docMk/>
          <pc:sldMk cId="3360136019" sldId="285"/>
        </pc:sldMkLst>
        <pc:spChg chg="del">
          <ac:chgData name="Václav Kapsa" userId="4cbadedec04d6359" providerId="Windows Live" clId="Web-{B427955B-B10C-4397-B0DD-7CDF74162CF6}" dt="2022-12-06T19:26:26.161" v="48"/>
          <ac:spMkLst>
            <pc:docMk/>
            <pc:sldMk cId="3360136019" sldId="285"/>
            <ac:spMk id="2" creationId="{D7C41681-7063-178D-C9E9-4D36EC4AFCAF}"/>
          </ac:spMkLst>
        </pc:spChg>
        <pc:spChg chg="mod">
          <ac:chgData name="Václav Kapsa" userId="4cbadedec04d6359" providerId="Windows Live" clId="Web-{B427955B-B10C-4397-B0DD-7CDF74162CF6}" dt="2022-12-06T19:27:55.537" v="57"/>
          <ac:spMkLst>
            <pc:docMk/>
            <pc:sldMk cId="3360136019" sldId="285"/>
            <ac:spMk id="3" creationId="{0CCF0CB9-DCA6-CCD8-77E8-490CF8892627}"/>
          </ac:spMkLst>
        </pc:spChg>
        <pc:spChg chg="add del">
          <ac:chgData name="Václav Kapsa" userId="4cbadedec04d6359" providerId="Windows Live" clId="Web-{B427955B-B10C-4397-B0DD-7CDF74162CF6}" dt="2022-12-06T19:27:55.537" v="57"/>
          <ac:spMkLst>
            <pc:docMk/>
            <pc:sldMk cId="3360136019" sldId="285"/>
            <ac:spMk id="10" creationId="{D2B783EE-0239-4717-BBEA-8C9EAC61C824}"/>
          </ac:spMkLst>
        </pc:spChg>
        <pc:spChg chg="add del">
          <ac:chgData name="Václav Kapsa" userId="4cbadedec04d6359" providerId="Windows Live" clId="Web-{B427955B-B10C-4397-B0DD-7CDF74162CF6}" dt="2022-12-06T19:27:55.537" v="57"/>
          <ac:spMkLst>
            <pc:docMk/>
            <pc:sldMk cId="3360136019" sldId="285"/>
            <ac:spMk id="12" creationId="{A7B99495-F43F-4D80-A44F-2CB4764EB90B}"/>
          </ac:spMkLst>
        </pc:spChg>
        <pc:spChg chg="add del">
          <ac:chgData name="Václav Kapsa" userId="4cbadedec04d6359" providerId="Windows Live" clId="Web-{B427955B-B10C-4397-B0DD-7CDF74162CF6}" dt="2022-12-06T19:27:55.537" v="57"/>
          <ac:spMkLst>
            <pc:docMk/>
            <pc:sldMk cId="3360136019" sldId="285"/>
            <ac:spMk id="14" creationId="{70BEB1E7-2F88-40BC-B73D-42E5B6F80BFC}"/>
          </ac:spMkLst>
        </pc:spChg>
        <pc:picChg chg="add mod ord">
          <ac:chgData name="Václav Kapsa" userId="4cbadedec04d6359" providerId="Windows Live" clId="Web-{B427955B-B10C-4397-B0DD-7CDF74162CF6}" dt="2022-12-06T19:27:55.537" v="57"/>
          <ac:picMkLst>
            <pc:docMk/>
            <pc:sldMk cId="3360136019" sldId="285"/>
            <ac:picMk id="4" creationId="{A287961D-A4AF-3DD5-2BFB-A4CE877EE64D}"/>
          </ac:picMkLst>
        </pc:picChg>
        <pc:picChg chg="add mod">
          <ac:chgData name="Václav Kapsa" userId="4cbadedec04d6359" providerId="Windows Live" clId="Web-{B427955B-B10C-4397-B0DD-7CDF74162CF6}" dt="2022-12-06T19:27:55.537" v="57"/>
          <ac:picMkLst>
            <pc:docMk/>
            <pc:sldMk cId="3360136019" sldId="285"/>
            <ac:picMk id="5" creationId="{2F004EF1-A5AC-761C-AE4A-0D98658F7700}"/>
          </ac:picMkLst>
        </pc:picChg>
      </pc:sldChg>
      <pc:sldChg chg="addSp delSp modSp new mod modTransition setBg">
        <pc:chgData name="Václav Kapsa" userId="4cbadedec04d6359" providerId="Windows Live" clId="Web-{B427955B-B10C-4397-B0DD-7CDF74162CF6}" dt="2022-12-06T19:38:31.999" v="138"/>
        <pc:sldMkLst>
          <pc:docMk/>
          <pc:sldMk cId="1448334203" sldId="286"/>
        </pc:sldMkLst>
        <pc:spChg chg="del mod">
          <ac:chgData name="Václav Kapsa" userId="4cbadedec04d6359" providerId="Windows Live" clId="Web-{B427955B-B10C-4397-B0DD-7CDF74162CF6}" dt="2022-12-06T19:35:53.544" v="103"/>
          <ac:spMkLst>
            <pc:docMk/>
            <pc:sldMk cId="1448334203" sldId="286"/>
            <ac:spMk id="2" creationId="{177186DC-05A5-4ADA-30E3-D1C135104CE0}"/>
          </ac:spMkLst>
        </pc:spChg>
        <pc:spChg chg="mod ord">
          <ac:chgData name="Václav Kapsa" userId="4cbadedec04d6359" providerId="Windows Live" clId="Web-{B427955B-B10C-4397-B0DD-7CDF74162CF6}" dt="2022-12-06T19:37:11.811" v="112"/>
          <ac:spMkLst>
            <pc:docMk/>
            <pc:sldMk cId="1448334203" sldId="286"/>
            <ac:spMk id="3" creationId="{A2F7FE77-C9C7-71FF-3E1F-0731C9ABAC6A}"/>
          </ac:spMkLst>
        </pc:spChg>
        <pc:spChg chg="add">
          <ac:chgData name="Václav Kapsa" userId="4cbadedec04d6359" providerId="Windows Live" clId="Web-{B427955B-B10C-4397-B0DD-7CDF74162CF6}" dt="2022-12-06T19:37:11.811" v="112"/>
          <ac:spMkLst>
            <pc:docMk/>
            <pc:sldMk cId="1448334203" sldId="286"/>
            <ac:spMk id="11" creationId="{A2679492-7988-4050-9056-542444452411}"/>
          </ac:spMkLst>
        </pc:spChg>
        <pc:spChg chg="add">
          <ac:chgData name="Václav Kapsa" userId="4cbadedec04d6359" providerId="Windows Live" clId="Web-{B427955B-B10C-4397-B0DD-7CDF74162CF6}" dt="2022-12-06T19:37:11.811" v="112"/>
          <ac:spMkLst>
            <pc:docMk/>
            <pc:sldMk cId="1448334203" sldId="286"/>
            <ac:spMk id="13" creationId="{B091B163-7D61-4891-ABCF-5C13D9C418D0}"/>
          </ac:spMkLst>
        </pc:spChg>
        <pc:picChg chg="add del mod">
          <ac:chgData name="Václav Kapsa" userId="4cbadedec04d6359" providerId="Windows Live" clId="Web-{B427955B-B10C-4397-B0DD-7CDF74162CF6}" dt="2022-12-06T19:36:23.107" v="105"/>
          <ac:picMkLst>
            <pc:docMk/>
            <pc:sldMk cId="1448334203" sldId="286"/>
            <ac:picMk id="4" creationId="{0F0670B2-F660-4DEB-D96E-165BD629580B}"/>
          </ac:picMkLst>
        </pc:picChg>
        <pc:picChg chg="add mod ord">
          <ac:chgData name="Václav Kapsa" userId="4cbadedec04d6359" providerId="Windows Live" clId="Web-{B427955B-B10C-4397-B0DD-7CDF74162CF6}" dt="2022-12-06T19:37:11.811" v="112"/>
          <ac:picMkLst>
            <pc:docMk/>
            <pc:sldMk cId="1448334203" sldId="286"/>
            <ac:picMk id="5" creationId="{401C6B09-6C44-24D7-9E81-A1252A533598}"/>
          </ac:picMkLst>
        </pc:picChg>
        <pc:picChg chg="add mod">
          <ac:chgData name="Václav Kapsa" userId="4cbadedec04d6359" providerId="Windows Live" clId="Web-{B427955B-B10C-4397-B0DD-7CDF74162CF6}" dt="2022-12-06T19:37:11.811" v="112"/>
          <ac:picMkLst>
            <pc:docMk/>
            <pc:sldMk cId="1448334203" sldId="286"/>
            <ac:picMk id="6" creationId="{B41467DF-E5E6-DE8D-6EF3-4215D4B1EC3C}"/>
          </ac:picMkLst>
        </pc:picChg>
        <pc:cxnChg chg="add">
          <ac:chgData name="Václav Kapsa" userId="4cbadedec04d6359" providerId="Windows Live" clId="Web-{B427955B-B10C-4397-B0DD-7CDF74162CF6}" dt="2022-12-06T19:37:11.811" v="112"/>
          <ac:cxnSpMkLst>
            <pc:docMk/>
            <pc:sldMk cId="1448334203" sldId="286"/>
            <ac:cxnSpMk id="15" creationId="{C49DA8F6-BCC1-4447-B54C-57856834B94B}"/>
          </ac:cxnSpMkLst>
        </pc:cxnChg>
      </pc:sldChg>
    </pc:docChg>
  </pc:docChgLst>
</pc:chgInfo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video" Target="https://www.youtube.com/embed/WCcLMNcWZOc?feature=oembed" TargetMode="External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png" /><Relationship Id="rId3" Type="http://schemas.openxmlformats.org/officeDocument/2006/relationships/image" Target="../media/image42.sv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7FD4AC9F-93AB-2486-9CD1-5D14F13C0E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1111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cs typeface="Calibri Light"/>
              </a:rPr>
              <a:t>AUSTRALIA</a:t>
            </a:r>
            <a:endParaRPr lang="cs-CZ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A1EAF9-C95F-0FA9-2580-014865213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cs-CZ" sz="4400">
                <a:cs typeface="Calibri Light"/>
              </a:rPr>
              <a:t>Top 5 coolest places in Australia</a:t>
            </a:r>
            <a:endParaRPr lang="cs-CZ" sz="4400">
              <a:cs typeface="Calibri Light"/>
            </a:endParaRPr>
          </a:p>
        </p:txBody>
      </p:sp>
      <p:pic>
        <p:nvPicPr>
          <p:cNvPr id="4" name="Obrázek 4" descr="Obsah obrázku voda, exteriér, pláž, pes&#10;&#10;Popis se vygeneroval automaticky.">
            <a:extLst>
              <a:ext uri="{FF2B5EF4-FFF2-40B4-BE49-F238E27FC236}">
                <a16:creationId xmlns:a16="http://schemas.microsoft.com/office/drawing/2014/main" id="{B943A7AF-62D1-0EAF-1917-099F760A1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" r="-1" b="-1"/>
          <a:stretch>
            <a:fillRect/>
          </a:stretch>
        </p:blipFill>
        <p:spPr>
          <a:xfrm>
            <a:off x="1690046" y="386205"/>
            <a:ext cx="8903441" cy="3766876"/>
          </a:xfrm>
          <a:custGeom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110562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6" descr="Obsah obrázku obloha, exteriér, voda, pobřeží&#10;&#10;Popis se vygeneroval automaticky.">
            <a:extLst>
              <a:ext uri="{FF2B5EF4-FFF2-40B4-BE49-F238E27FC236}">
                <a16:creationId xmlns:a16="http://schemas.microsoft.com/office/drawing/2014/main" id="{DE4A945F-D6DA-D0E3-76AC-2AC9B0D5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6544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F58B6552-DDB6-B2BA-CABE-75F7A827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5"/>
            <a:ext cx="12203500" cy="68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44128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text, tráva, obloha, exteriér&#10;&#10;Popis se vygeneroval automaticky.">
            <a:extLst>
              <a:ext uri="{FF2B5EF4-FFF2-40B4-BE49-F238E27FC236}">
                <a16:creationId xmlns:a16="http://schemas.microsoft.com/office/drawing/2014/main" id="{BAB4F5A7-EF71-D7FA-85B6-FA97EA95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42644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5" descr="Obsah obrázku údolí, hora, kaňon, exteriér&#10;&#10;Popis se vygeneroval automaticky.">
            <a:extLst>
              <a:ext uri="{FF2B5EF4-FFF2-40B4-BE49-F238E27FC236}">
                <a16:creationId xmlns:a16="http://schemas.microsoft.com/office/drawing/2014/main" id="{21CA095D-F5C2-0250-1E39-47710791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44760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text, letadlo, západ slunce&#10;&#10;Popis se vygeneroval automaticky.">
            <a:extLst>
              <a:ext uri="{FF2B5EF4-FFF2-40B4-BE49-F238E27FC236}">
                <a16:creationId xmlns:a16="http://schemas.microsoft.com/office/drawing/2014/main" id="{81B53C16-33A2-A71D-B546-8AB570F4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3515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pes, tráva, savci, divoký pes&#10;&#10;Popis se vygeneroval automaticky.">
            <a:extLst>
              <a:ext uri="{FF2B5EF4-FFF2-40B4-BE49-F238E27FC236}">
                <a16:creationId xmlns:a16="http://schemas.microsoft.com/office/drawing/2014/main" id="{7222394F-88F8-087E-BD2E-0FC9667FBB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231" b="153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3A8555-E14C-76D1-1DED-F96BF405E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The animals of Australia</a:t>
            </a:r>
          </a:p>
        </p:txBody>
      </p:sp>
    </p:spTree>
    <p:extLst>
      <p:ext uri="{BB962C8B-B14F-4D97-AF65-F5344CB8AC3E}">
        <p14:creationId xmlns:p14="http://schemas.microsoft.com/office/powerpoint/2010/main" val="241657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0E958C-516D-E75F-5782-6121C9D6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Kangaroo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188DB-20EF-1DA3-5037-042AB6971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Symbol</a:t>
            </a:r>
          </a:p>
          <a:p>
            <a:r>
              <a:rPr lang="cs-CZ" err="1">
                <a:cs typeface="Calibri"/>
              </a:rPr>
              <a:t>Weight</a:t>
            </a:r>
            <a:endParaRPr lang="cs-CZ">
              <a:cs typeface="Calibri"/>
            </a:endParaRPr>
          </a:p>
          <a:p>
            <a:r>
              <a:rPr lang="cs-CZ" err="1">
                <a:cs typeface="Calibri"/>
              </a:rPr>
              <a:t>Reproduction</a:t>
            </a:r>
            <a:endParaRPr lang="cs-CZ">
              <a:cs typeface="Calibri"/>
            </a:endParaRPr>
          </a:p>
          <a:p>
            <a:r>
              <a:rPr lang="cs-CZ" err="1">
                <a:cs typeface="Calibri"/>
              </a:rPr>
              <a:t>What do they eat?</a:t>
            </a:r>
          </a:p>
          <a:p>
            <a:endParaRPr lang="cs-CZ" sz="2000">
              <a:cs typeface="Calibri"/>
            </a:endParaRPr>
          </a:p>
        </p:txBody>
      </p:sp>
      <p:pic>
        <p:nvPicPr>
          <p:cNvPr id="6" name="Obrázek 6" descr="Obsah obrázku text, strom, podepsat, exteriér&#10;&#10;Popis se vygeneroval automaticky.">
            <a:extLst>
              <a:ext uri="{FF2B5EF4-FFF2-40B4-BE49-F238E27FC236}">
                <a16:creationId xmlns:a16="http://schemas.microsoft.com/office/drawing/2014/main" id="{606F10F7-6DB4-DAE4-24A7-7BB8FEDA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505" b="-4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rect l="l" t="t" r="r" b="b"/>
            <a:pathLst>
              <a:path w="3747931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Obrázek 5" descr="Obsah obrázku tráva, exteriér, pole, savci&#10;&#10;Popis se vygeneroval automaticky.">
            <a:extLst>
              <a:ext uri="{FF2B5EF4-FFF2-40B4-BE49-F238E27FC236}">
                <a16:creationId xmlns:a16="http://schemas.microsoft.com/office/drawing/2014/main" id="{99BC8A6F-F573-EF57-216E-2C90F793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60" r="5056" b="3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4" name="Obrázek 4" descr="Obsah obrázku exteriér, země, savci, tráva&#10;&#10;Popis se vygeneroval automaticky.">
            <a:extLst>
              <a:ext uri="{FF2B5EF4-FFF2-40B4-BE49-F238E27FC236}">
                <a16:creationId xmlns:a16="http://schemas.microsoft.com/office/drawing/2014/main" id="{1BFEBB7A-C412-E42C-BD4B-22983E373E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30" r="9649" b="-1"/>
          <a:stretch>
            <a:fillRect/>
          </a:stretch>
        </p:blipFill>
        <p:spPr>
          <a:xfrm>
            <a:off x="7621024" y="-5"/>
            <a:ext cx="4579876" cy="3536502"/>
          </a:xfrm>
          <a:custGeom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1444910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32573D-2B43-0815-E4DE-0D2794D1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208191"/>
            <a:ext cx="4195674" cy="2052522"/>
          </a:xfrm>
        </p:spPr>
        <p:txBody>
          <a:bodyPr anchor="b">
            <a:normAutofit/>
          </a:bodyPr>
          <a:lstStyle/>
          <a:p>
            <a:r>
              <a:rPr lang="cs-CZ" sz="4800" err="1">
                <a:cs typeface="Calibri Light"/>
              </a:rPr>
              <a:t>Fun facts about kangaroos</a:t>
            </a:r>
            <a:endParaRPr lang="cs-CZ" sz="4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voda, exteriér, pláž, savci&#10;&#10;Popis se vygeneroval automaticky.">
            <a:extLst>
              <a:ext uri="{FF2B5EF4-FFF2-40B4-BE49-F238E27FC236}">
                <a16:creationId xmlns:a16="http://schemas.microsoft.com/office/drawing/2014/main" id="{061889C2-8F7A-8532-7A51-77F02E91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94" r="18104" b="-2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rect l="l" t="t" r="r" b="b"/>
            <a:pathLst>
              <a:path w="1838527" h="1838527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97ABF-4C82-F8F6-83E7-3B011FED7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423160"/>
            <a:ext cx="4376045" cy="34815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err="1">
                <a:solidFill>
                  <a:schemeClr val="tx1">
                    <a:alpha val="80000"/>
                  </a:schemeClr>
                </a:solidFill>
                <a:cs typeface="Calibri"/>
              </a:rPr>
              <a:t>Kangaroo pup</a:t>
            </a:r>
          </a:p>
          <a:p>
            <a:r>
              <a:rPr lang="cs-CZ" err="1">
                <a:solidFill>
                  <a:schemeClr val="tx1">
                    <a:alpha val="80000"/>
                  </a:schemeClr>
                </a:solidFill>
                <a:cs typeface="Calibri"/>
              </a:rPr>
              <a:t>Movement</a:t>
            </a:r>
            <a:endParaRPr lang="cs-CZ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cs-CZ">
                <a:solidFill>
                  <a:schemeClr val="tx1">
                    <a:alpha val="80000"/>
                  </a:schemeClr>
                </a:solidFill>
                <a:cs typeface="Calibri"/>
              </a:rPr>
              <a:t>Species</a:t>
            </a:r>
          </a:p>
          <a:p>
            <a:r>
              <a:rPr lang="cs-CZ" err="1">
                <a:solidFill>
                  <a:schemeClr val="tx1">
                    <a:alpha val="80000"/>
                  </a:schemeClr>
                </a:solidFill>
                <a:cs typeface="Calibri"/>
              </a:rPr>
              <a:t>How much can they hop?</a:t>
            </a:r>
          </a:p>
          <a:p>
            <a:r>
              <a:rPr lang="cs-CZ" err="1">
                <a:solidFill>
                  <a:schemeClr val="tx1">
                    <a:alpha val="80000"/>
                  </a:schemeClr>
                </a:solidFill>
                <a:cs typeface="Calibri"/>
              </a:rPr>
              <a:t>Pregnancie</a:t>
            </a:r>
            <a:endParaRPr lang="cs-CZ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cs-CZ" err="1">
                <a:solidFill>
                  <a:schemeClr val="tx1">
                    <a:alpha val="80000"/>
                  </a:schemeClr>
                </a:solidFill>
                <a:cs typeface="Calibri"/>
              </a:rPr>
              <a:t>Tail</a:t>
            </a:r>
          </a:p>
          <a:p>
            <a:r>
              <a:rPr lang="cs-CZ" err="1">
                <a:solidFill>
                  <a:schemeClr val="tx1">
                    <a:alpha val="80000"/>
                  </a:schemeClr>
                </a:solidFill>
                <a:cs typeface="Calibri"/>
              </a:rPr>
              <a:t>Only exist in australia</a:t>
            </a:r>
          </a:p>
          <a:p>
            <a:endParaRPr lang="cs-CZ">
              <a:solidFill>
                <a:srgbClr val="000000">
                  <a:alpha val="80000"/>
                </a:srgbClr>
              </a:solidFill>
              <a:cs typeface="Calibri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62876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AE043-018B-0A50-6F8B-4502A170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672" y="595162"/>
            <a:ext cx="3240657" cy="1196167"/>
          </a:xfrm>
        </p:spPr>
        <p:txBody>
          <a:bodyPr/>
          <a:lstStyle/>
          <a:p>
            <a:r>
              <a:rPr lang="cs-CZ">
                <a:cs typeface="Calibri Light"/>
              </a:rPr>
              <a:t>Boxing fight</a:t>
            </a:r>
          </a:p>
        </p:txBody>
      </p:sp>
      <p:pic>
        <p:nvPicPr>
          <p:cNvPr id="4" name="Online médium 3">
            <a:hlinkClick action="ppaction://media"/>
            <a:extLst>
              <a:ext uri="{FF2B5EF4-FFF2-40B4-BE49-F238E27FC236}">
                <a16:creationId xmlns:a16="http://schemas.microsoft.com/office/drawing/2014/main" id="{1C26C1FA-4CE3-4951-96D3-ACC2B85463AA}"/>
              </a:ext>
            </a:extLst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2"/>
          <a:stretch>
            <a:fillRect/>
          </a:stretch>
        </p:blipFill>
        <p:spPr>
          <a:xfrm>
            <a:off x="3364302" y="2071135"/>
            <a:ext cx="5477773" cy="3845943"/>
          </a:xfrm>
          <a:prstGeom prst="rect">
            <a:avLst/>
          </a:prstGeom>
        </p:spPr>
      </p:pic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36C6F4AB-2C25-BCD2-9469-9CC41F085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20000">
            <a:off x="9454550" y="2934417"/>
            <a:ext cx="2369389" cy="2383767"/>
          </a:xfrm>
          <a:prstGeom prst="rect">
            <a:avLst/>
          </a:prstGeom>
        </p:spPr>
      </p:pic>
      <p:pic>
        <p:nvPicPr>
          <p:cNvPr id="6" name="Obrázek 6" descr="Obsah obrázku boxování&#10;&#10;Popis se vygeneroval automaticky.">
            <a:extLst>
              <a:ext uri="{FF2B5EF4-FFF2-40B4-BE49-F238E27FC236}">
                <a16:creationId xmlns:a16="http://schemas.microsoft.com/office/drawing/2014/main" id="{B48FC32F-5B95-4DC0-3AEE-1AA853DEF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00000">
            <a:off x="329537" y="2878480"/>
            <a:ext cx="2484408" cy="24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52551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91352-64F1-E3C5-B6A3-B9264E23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General information!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9F5C5-8040-5567-D02B-2C2897467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sixth largest country </a:t>
            </a:r>
            <a:endParaRPr lang="cs-CZ" sz="2000">
              <a:cs typeface="Calibri"/>
            </a:endParaRPr>
          </a:p>
          <a:p>
            <a:r>
              <a:rPr lang="cs-CZ" sz="2000">
                <a:ea typeface="+mn-lt"/>
                <a:cs typeface="+mn-lt"/>
              </a:rPr>
              <a:t>The Australian dollar is the currency of Australia 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Official language is English </a:t>
            </a:r>
            <a:endParaRPr lang="cs-CZ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C2E8454C-A124-7E5C-F3EF-447634BF8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12120"/>
            <a:ext cx="6019331" cy="48305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7814514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21EF31-F766-F975-3C98-77772441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interesting animals</a:t>
            </a:r>
          </a:p>
        </p:txBody>
      </p:sp>
      <p:pic>
        <p:nvPicPr>
          <p:cNvPr id="4" name="Obrázek 4" descr="Obsah obrázku text, savci, různé, pes&#10;&#10;Popis se vygeneroval automaticky.">
            <a:extLst>
              <a:ext uri="{FF2B5EF4-FFF2-40B4-BE49-F238E27FC236}">
                <a16:creationId xmlns:a16="http://schemas.microsoft.com/office/drawing/2014/main" id="{5FE03E30-B0A8-F1CF-DF65-D2092BEAC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51170"/>
            <a:ext cx="6780700" cy="51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94948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05DA-D95E-7B35-62D0-4C308A2C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cs typeface="Calibri Light"/>
              </a:rPr>
              <a:t>Scary animals</a:t>
            </a:r>
            <a:endParaRPr lang="cs-CZ" err="1"/>
          </a:p>
        </p:txBody>
      </p:sp>
      <p:pic>
        <p:nvPicPr>
          <p:cNvPr id="4" name="Obrázek 4" descr="Obsah obrázku členovci, pavouk, strom, exteriér&#10;&#10;Popis se vygeneroval automaticky.">
            <a:extLst>
              <a:ext uri="{FF2B5EF4-FFF2-40B4-BE49-F238E27FC236}">
                <a16:creationId xmlns:a16="http://schemas.microsoft.com/office/drawing/2014/main" id="{2EB6DFA0-D4B4-DF73-E0E9-8761E899A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49" y="1911890"/>
            <a:ext cx="4674291" cy="3158018"/>
          </a:xfr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E136ABF9-E9C6-C1E1-722D-81F15D2BB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55" y="502489"/>
            <a:ext cx="3979652" cy="2991928"/>
          </a:xfrm>
          <a:prstGeom prst="rect">
            <a:avLst/>
          </a:prstGeom>
        </p:spPr>
      </p:pic>
      <p:pic>
        <p:nvPicPr>
          <p:cNvPr id="6" name="Obrázek 6" descr="Obsah obrázku osoba, muž, nošení, oči&#10;&#10;Popis se vygeneroval automaticky.">
            <a:extLst>
              <a:ext uri="{FF2B5EF4-FFF2-40B4-BE49-F238E27FC236}">
                <a16:creationId xmlns:a16="http://schemas.microsoft.com/office/drawing/2014/main" id="{57EC9920-BF51-7EB6-269F-CCE431B0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155" y="4096828"/>
            <a:ext cx="3275162" cy="2459966"/>
          </a:xfrm>
          <a:prstGeom prst="rect">
            <a:avLst/>
          </a:prstGeom>
        </p:spPr>
      </p:pic>
      <p:pic>
        <p:nvPicPr>
          <p:cNvPr id="7" name="Obrázek 7" descr="Obsah obrázku hmyz&#10;&#10;Popis se vygeneroval automaticky.">
            <a:extLst>
              <a:ext uri="{FF2B5EF4-FFF2-40B4-BE49-F238E27FC236}">
                <a16:creationId xmlns:a16="http://schemas.microsoft.com/office/drawing/2014/main" id="{E8B4512A-2FC1-EBDF-5945-DE08C65D7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117" y="382365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10957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zeď, interiér&#10;&#10;Popis se vygeneroval automaticky.">
            <a:extLst>
              <a:ext uri="{FF2B5EF4-FFF2-40B4-BE49-F238E27FC236}">
                <a16:creationId xmlns:a16="http://schemas.microsoft.com/office/drawing/2014/main" id="{FB8A6FE6-3D57-E289-BFBD-422FD0EC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2861" b="2869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F1EC0B-6198-1C25-AD94-070B7C405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err="1">
                <a:solidFill>
                  <a:srgbClr val="FFFFFF"/>
                </a:solidFill>
                <a:cs typeface="Calibri Light"/>
              </a:rPr>
              <a:t>Famous people</a:t>
            </a:r>
            <a:endParaRPr lang="cs-CZ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2590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E70CB2-66F3-D5CE-45D9-B8DFBE9C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r>
              <a:rPr lang="cs-CZ" sz="4000">
                <a:ea typeface="+mj-lt"/>
                <a:cs typeface="+mj-lt"/>
              </a:rPr>
              <a:t>Chris Hemsworth</a:t>
            </a:r>
            <a:endParaRPr lang="cs-CZ" sz="400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3A6EA-97B7-36C5-6D41-680FCC0A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4080880" cy="3546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39 years, born in Melbourne</a:t>
            </a:r>
            <a:endParaRPr lang="cs-CZ">
              <a:cs typeface="Calibri"/>
            </a:endParaRPr>
          </a:p>
          <a:p>
            <a:r>
              <a:rPr lang="cs-CZ" b="1" err="1">
                <a:ea typeface="+mn-lt"/>
                <a:cs typeface="+mn-lt"/>
              </a:rPr>
              <a:t>Movies:</a:t>
            </a:r>
            <a:r>
              <a:rPr lang="cs-CZ">
                <a:ea typeface="+mn-lt"/>
                <a:cs typeface="+mn-lt"/>
              </a:rPr>
              <a:t> Thor, Avengers, Extraction, Snow White and the Huntsman, Men in black...</a:t>
            </a:r>
          </a:p>
          <a:p>
            <a:pPr marL="0" indent="0">
              <a:buNone/>
            </a:pPr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osoba, muž, pláž&#10;&#10;Popis se vygeneroval automaticky.">
            <a:extLst>
              <a:ext uri="{FF2B5EF4-FFF2-40B4-BE49-F238E27FC236}">
                <a16:creationId xmlns:a16="http://schemas.microsoft.com/office/drawing/2014/main" id="{0FCC2B15-660E-B78D-5499-3F9F48E7E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00" r="10603" b="3"/>
          <a:stretch>
            <a:fillRect/>
          </a:stretch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4625553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C90B04-AF85-2803-FC50-B6066A8E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>
                <a:ea typeface="+mj-lt"/>
                <a:cs typeface="+mj-lt"/>
              </a:rPr>
              <a:t>Liam Hemsworth</a:t>
            </a:r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BCBBD8-6F92-62FF-0EB9-E9C8621C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32 years, Melbourne</a:t>
            </a:r>
            <a:endParaRPr lang="cs-CZ">
              <a:cs typeface="Calibri"/>
            </a:endParaRPr>
          </a:p>
          <a:p>
            <a:r>
              <a:rPr lang="cs-CZ" err="1">
                <a:ea typeface="+mn-lt"/>
                <a:cs typeface="+mn-lt"/>
              </a:rPr>
              <a:t>Miley Cyrus</a:t>
            </a:r>
            <a:endParaRPr lang="cs-CZ">
              <a:cs typeface="Calibri"/>
            </a:endParaRPr>
          </a:p>
          <a:p>
            <a:r>
              <a:rPr lang="cs-CZ" b="1" err="1">
                <a:ea typeface="+mn-lt"/>
                <a:cs typeface="+mn-lt"/>
              </a:rPr>
              <a:t>Movies</a:t>
            </a:r>
            <a:r>
              <a:rPr lang="cs-CZ">
                <a:ea typeface="+mn-lt"/>
                <a:cs typeface="+mn-lt"/>
              </a:rPr>
              <a:t>: Hunger Games (Gale), Empire State, THE WITCHER?</a:t>
            </a:r>
          </a:p>
          <a:p>
            <a:endParaRPr lang="cs-CZ" sz="2000">
              <a:cs typeface="Calibri"/>
            </a:endParaRPr>
          </a:p>
        </p:txBody>
      </p:sp>
      <p:pic>
        <p:nvPicPr>
          <p:cNvPr id="4" name="Obrázek 4" descr="Obsah obrázku osoba, muž, interiér, vojenská uniforma&#10;&#10;Popis se vygeneroval automaticky.">
            <a:extLst>
              <a:ext uri="{FF2B5EF4-FFF2-40B4-BE49-F238E27FC236}">
                <a16:creationId xmlns:a16="http://schemas.microsoft.com/office/drawing/2014/main" id="{C9E372EE-7C66-88B9-20EE-DD35B0292D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90" r="19591"/>
          <a:stretch>
            <a:fillRect/>
          </a:stretch>
        </p:blipFill>
        <p:spPr>
          <a:xfrm>
            <a:off x="6229215" y="10"/>
            <a:ext cx="5962785" cy="6857990"/>
          </a:xfrm>
          <a:custGeom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0569436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/>
              <a:t>Australian Grand Prix</a:t>
            </a:r>
          </a:p>
        </p:txBody>
      </p:sp>
      <p:pic>
        <p:nvPicPr>
          <p:cNvPr id="4" name="Obrázek 4" descr="Obsah obrázku silnice, auto&#10;&#10;Popis se vygeneroval automaticky.">
            <a:extLst>
              <a:ext uri="{FF2B5EF4-FFF2-40B4-BE49-F238E27FC236}">
                <a16:creationId xmlns:a16="http://schemas.microsoft.com/office/drawing/2014/main" id="{5E6E80FD-1E34-2BEB-5F47-C8FB52C7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922" r="23623"/>
          <a:stretch>
            <a:fillRect/>
          </a:stretch>
        </p:blipFill>
        <p:spPr>
          <a:xfrm>
            <a:off x="2" y="1587"/>
            <a:ext cx="6095999" cy="6856413"/>
          </a:xfrm>
          <a:custGeom>
            <a:rect l="l" t="t" r="r" b="b"/>
            <a:pathLst>
              <a:path w="6649907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 an annual motor racing event </a:t>
            </a:r>
            <a:endParaRPr lang="cs-CZ" sz="1800"/>
          </a:p>
          <a:p>
            <a:r>
              <a:rPr lang="en-US" sz="1800"/>
              <a:t> held at the Albert Park Circuit in Melbourne</a:t>
            </a:r>
            <a:endParaRPr lang="cs-CZ" sz="1800"/>
          </a:p>
          <a:p>
            <a:r>
              <a:rPr lang="cs-CZ" sz="1800"/>
              <a:t>TV show on Netflix</a:t>
            </a:r>
            <a:endParaRPr lang="cs-CZ" sz="1800">
              <a:cs typeface="Calibri"/>
            </a:endParaRPr>
          </a:p>
          <a:p>
            <a:r>
              <a:rPr lang="cs-CZ" sz="1800" err="1"/>
              <a:t>Attendance: almost half a milion</a:t>
            </a:r>
            <a:endParaRPr lang="cs-CZ" sz="1800">
              <a:cs typeface="Calibri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osoba, muž, interiér, oranžová&#10;&#10;Popis se vygeneroval automaticky.">
            <a:extLst>
              <a:ext uri="{FF2B5EF4-FFF2-40B4-BE49-F238E27FC236}">
                <a16:creationId xmlns:a16="http://schemas.microsoft.com/office/drawing/2014/main" id="{B41467DF-E5E6-DE8D-6EF3-4215D4B1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3" r="3" b="3"/>
          <a:stretch>
            <a:fillRect/>
          </a:stretch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5" name="Obrázek 5" descr="Obsah obrázku osoba, muž, košile, zavřít&#10;&#10;Popis se vygeneroval automaticky.">
            <a:extLst>
              <a:ext uri="{FF2B5EF4-FFF2-40B4-BE49-F238E27FC236}">
                <a16:creationId xmlns:a16="http://schemas.microsoft.com/office/drawing/2014/main" id="{401C6B09-6C44-24D7-9E81-A1252A53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10934"/>
          <a:stretch>
            <a:fillRect/>
          </a:stretch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7FE77-C9C7-71FF-3E1F-0731C9AB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2022 winner: Charles Leclerc (Ferrari)</a:t>
            </a:r>
            <a:endParaRPr lang="en-US" sz="200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r>
              <a:rPr lang="cs-CZ" sz="200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Australian F1 driver: Daniel Ricciardo (Red Bull)</a:t>
            </a:r>
            <a:endParaRPr lang="en-US" sz="200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endParaRPr lang="cs-CZ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34203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DF146C-5C26-E352-9F1F-E942D42F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ea typeface="+mj-lt"/>
                <a:cs typeface="+mj-lt"/>
              </a:rPr>
              <a:t>H2o just add water 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CE5A7-589B-CA65-0F6B-DF39AC75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err="1">
                <a:ea typeface="+mn-lt"/>
                <a:cs typeface="+mn-lt"/>
              </a:rPr>
              <a:t>three girls who are mermaids</a:t>
            </a:r>
            <a:endParaRPr lang="cs-CZ" sz="3200">
              <a:cs typeface="Calibri"/>
            </a:endParaRPr>
          </a:p>
          <a:p>
            <a:r>
              <a:rPr lang="cs-CZ" sz="3200" err="1">
                <a:ea typeface="+mn-lt"/>
                <a:cs typeface="+mn-lt"/>
              </a:rPr>
              <a:t>Cleo, Emma (Bella later) and Rikki</a:t>
            </a:r>
            <a:endParaRPr lang="cs-CZ" sz="3200" err="1">
              <a:cs typeface="Calibri"/>
            </a:endParaRPr>
          </a:p>
          <a:p>
            <a:r>
              <a:rPr lang="cs-CZ" sz="3200" err="1">
                <a:ea typeface="+mn-lt"/>
                <a:cs typeface="+mn-lt"/>
              </a:rPr>
              <a:t>The story takes place around the Gold Coast</a:t>
            </a:r>
            <a:endParaRPr lang="cs-CZ" sz="3200"/>
          </a:p>
          <a:p>
            <a:endParaRPr lang="cs-CZ" sz="2000">
              <a:cs typeface="Calibri"/>
            </a:endParaRPr>
          </a:p>
        </p:txBody>
      </p:sp>
      <p:pic>
        <p:nvPicPr>
          <p:cNvPr id="4" name="Obrázek 4" descr="Obsah obrázku exteriér, osoba, voda, lidé&#10;&#10;Popis se vygeneroval automaticky.">
            <a:extLst>
              <a:ext uri="{FF2B5EF4-FFF2-40B4-BE49-F238E27FC236}">
                <a16:creationId xmlns:a16="http://schemas.microsoft.com/office/drawing/2014/main" id="{EED1856C-9FCC-D055-EE6D-E5B97ABB9C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79" b="2"/>
          <a:stretch>
            <a:fillRect/>
          </a:stretch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1215"/>
      </p:ext>
    </p:extLst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ariety of fresh salads">
            <a:extLst>
              <a:ext uri="{FF2B5EF4-FFF2-40B4-BE49-F238E27FC236}">
                <a16:creationId xmlns:a16="http://schemas.microsoft.com/office/drawing/2014/main" id="{647FF972-C8A4-D5CA-4B1D-3830577C38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4155" r="-2" b="144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5A9C8C-4586-7C2B-B7A3-0FA446AF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130345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dřevěné, stůl, jídlo, paluba&#10;&#10;Popis se vygeneroval automaticky.">
            <a:extLst>
              <a:ext uri="{FF2B5EF4-FFF2-40B4-BE49-F238E27FC236}">
                <a16:creationId xmlns:a16="http://schemas.microsoft.com/office/drawing/2014/main" id="{79B5804A-AEDF-B7DD-1A5B-5087ED91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94" r="24800"/>
          <a:stretch>
            <a:fillRect/>
          </a:stretch>
        </p:blipFill>
        <p:spPr>
          <a:xfrm>
            <a:off x="7381653" y="10"/>
            <a:ext cx="4810347" cy="6857990"/>
          </a:xfrm>
          <a:custGeom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Obrázek 7" descr="Obsah obrázku stůl, jídlo, osoba, talíř&#10;&#10;Popis se vygeneroval automaticky.">
            <a:extLst>
              <a:ext uri="{FF2B5EF4-FFF2-40B4-BE49-F238E27FC236}">
                <a16:creationId xmlns:a16="http://schemas.microsoft.com/office/drawing/2014/main" id="{20563F1C-28E1-1B8C-9D9B-EC53CE1C87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9" r="-2" b="-2"/>
          <a:stretch>
            <a:fillRect/>
          </a:stretch>
        </p:blipFill>
        <p:spPr>
          <a:xfrm>
            <a:off x="3136389" y="10"/>
            <a:ext cx="4979304" cy="3401558"/>
          </a:xfrm>
          <a:custGeom>
            <a:rect l="l" t="t" r="r" b="b"/>
            <a:pathLst>
              <a:path w="4979304" h="3364991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Obrázek 8" descr="Obsah obrázku stůl, jídlo, talíř, dřevěné&#10;&#10;Popis se vygeneroval automaticky.">
            <a:extLst>
              <a:ext uri="{FF2B5EF4-FFF2-40B4-BE49-F238E27FC236}">
                <a16:creationId xmlns:a16="http://schemas.microsoft.com/office/drawing/2014/main" id="{BD76AA22-2B85-0D0E-52C8-F6D0DD439E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46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rect l="l" t="t" r="r" b="b"/>
            <a:pathLst>
              <a:path w="4925479" h="3364991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3" name="Freeform: Shape 1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4" name="Freeform: Shape 1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D6636-FA5F-7A3F-C2C1-BDB757FC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54" y="2215436"/>
            <a:ext cx="3224150" cy="3922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b="1">
                <a:ea typeface="+mn-lt"/>
                <a:cs typeface="+mn-lt"/>
              </a:rPr>
              <a:t>Pie - </a:t>
            </a:r>
            <a:r>
              <a:rPr lang="cs-CZ" sz="2400">
                <a:ea typeface="+mn-lt"/>
                <a:cs typeface="+mn-lt"/>
              </a:rPr>
              <a:t>salty pie, contains many types of minced meat or stomachs, liver or kidneys</a:t>
            </a:r>
            <a:endParaRPr lang="cs-CZ" sz="2400">
              <a:ea typeface="+mn-lt"/>
              <a:cs typeface="+mn-lt"/>
            </a:endParaRPr>
          </a:p>
          <a:p>
            <a:r>
              <a:rPr lang="cs-CZ" sz="2400" b="1" err="1">
                <a:ea typeface="+mn-lt"/>
                <a:cs typeface="+mn-lt"/>
              </a:rPr>
              <a:t>Vegemite – </a:t>
            </a:r>
            <a:r>
              <a:rPr lang="cs-CZ" sz="2400" err="1">
                <a:ea typeface="+mn-lt"/>
                <a:cs typeface="+mn-lt"/>
              </a:rPr>
              <a:t>dark brown spread, made of yeast </a:t>
            </a:r>
          </a:p>
          <a:p>
            <a:r>
              <a:rPr lang="cs-CZ" sz="2400" b="1" err="1">
                <a:ea typeface="+mn-lt"/>
                <a:cs typeface="+mn-lt"/>
              </a:rPr>
              <a:t>Kangaroo meat</a:t>
            </a:r>
            <a:r>
              <a:rPr lang="cs-CZ" sz="2400">
                <a:ea typeface="+mn-lt"/>
                <a:cs typeface="+mn-lt"/>
              </a:rPr>
              <a:t> – many ways to prepare, tastes like game meat but its more juicy </a:t>
            </a:r>
            <a:endParaRPr lang="cs-CZ" sz="2400">
              <a:cs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15F9247-EAF6-A2DA-7FA0-9310B411D8A3}"/>
              </a:ext>
            </a:extLst>
          </p:cNvPr>
          <p:cNvSpPr txBox="1"/>
          <p:nvPr/>
        </p:nvSpPr>
        <p:spPr>
          <a:xfrm>
            <a:off x="385513" y="232653"/>
            <a:ext cx="259637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err="1">
                <a:latin typeface="HGGothicE"/>
                <a:ea typeface="HGGothicE"/>
                <a:cs typeface="Calibri"/>
              </a:rPr>
              <a:t>Typical Australian Food</a:t>
            </a:r>
          </a:p>
        </p:txBody>
      </p:sp>
    </p:spTree>
    <p:extLst>
      <p:ext uri="{BB962C8B-B14F-4D97-AF65-F5344CB8AC3E}">
        <p14:creationId xmlns:p14="http://schemas.microsoft.com/office/powerpoint/2010/main" val="2789240162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64F1D-AC09-B3F6-32D1-8878EDDE3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The Commonwealth of Australia is </a:t>
            </a:r>
            <a:r>
              <a:rPr lang="cs-CZ" sz="2000" b="1">
                <a:cs typeface="Calibri"/>
              </a:rPr>
              <a:t>a federation of six states and two self-governing territories</a:t>
            </a:r>
            <a:r>
              <a:rPr lang="cs-CZ" sz="2000">
                <a:cs typeface="Calibri"/>
              </a:rPr>
              <a:t>. </a:t>
            </a:r>
            <a:endParaRPr lang="cs-CZ" sz="200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AF22FBCF-4B67-8FEA-C6CA-41A584E7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132" y="807593"/>
            <a:ext cx="5360791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47840"/>
      </p:ext>
    </p:extLst>
  </p:cSld>
  <p:clrMapOvr>
    <a:masterClrMapping/>
  </p:clrMapOvr>
  <p:transition spd="slow">
    <p:push dir="u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4799" y="640081"/>
            <a:ext cx="4897119" cy="353821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A5A9EDD6-8A8F-DBEC-68CA-E0C93B8ED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500" y="1344157"/>
            <a:ext cx="4169664" cy="4169664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2C71F2-7657-4A22-BE4C-647EEDE9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56400" y="442874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3250">
        <p15:prstTrans prst="origami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F0CB9-DCA6-CCD8-77E8-490CF889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err="1">
                <a:cs typeface="Calibri"/>
              </a:rPr>
              <a:t>Australia's Head of State is the King of Australia- His Majesty King Charles III </a:t>
            </a:r>
            <a:endParaRPr lang="cs-CZ">
              <a:ea typeface="+mn-lt"/>
              <a:cs typeface="+mn-lt"/>
            </a:endParaRPr>
          </a:p>
          <a:p>
            <a:r>
              <a:rPr lang="cs-CZ" err="1">
                <a:cs typeface="Calibri"/>
              </a:rPr>
              <a:t>Executive power is exercised by the Governor‑General as the King's representative – 2022 David Hurley </a:t>
            </a:r>
            <a:endParaRPr lang="cs-C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ázek 5" descr="Obsah obrázku osoba, muž, oblek, nošení&#10;&#10;Popis se vygeneroval automaticky.">
            <a:extLst>
              <a:ext uri="{FF2B5EF4-FFF2-40B4-BE49-F238E27FC236}">
                <a16:creationId xmlns:a16="http://schemas.microsoft.com/office/drawing/2014/main" id="{2F004EF1-A5AC-761C-AE4A-0D98658F7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2" r="-1" b="26056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vázanka, muž, oblek&#10;&#10;Popis se vygeneroval automaticky.">
            <a:extLst>
              <a:ext uri="{FF2B5EF4-FFF2-40B4-BE49-F238E27FC236}">
                <a16:creationId xmlns:a16="http://schemas.microsoft.com/office/drawing/2014/main" id="{A287961D-A4AF-3DD5-2BFB-A4CE877E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47" r="14895" b="-2"/>
          <a:stretch>
            <a:fillRect/>
          </a:stretch>
        </p:blipFill>
        <p:spPr>
          <a:xfrm>
            <a:off x="6261607" y="1"/>
            <a:ext cx="3519312" cy="3007909"/>
          </a:xfrm>
          <a:custGeom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0136019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3046077-9444-9BA5-3F54-965D03C9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Australia is split into 8 states</a:t>
            </a:r>
            <a:endParaRPr lang="en-US">
              <a:cs typeface="Calibri"/>
            </a:endParaRPr>
          </a:p>
          <a:p>
            <a:r>
              <a:rPr lang="en-US"/>
              <a:t>Australia is a continent and a country</a:t>
            </a:r>
            <a:endParaRPr lang="en-US">
              <a:cs typeface="Calibri"/>
            </a:endParaRPr>
          </a:p>
          <a:p>
            <a:r>
              <a:rPr lang="en-US"/>
              <a:t>Australia, Tasmania and smaller surrounding islands.</a:t>
            </a:r>
            <a:endParaRPr lang="cs-CZ"/>
          </a:p>
        </p:txBody>
      </p:sp>
    </p:spTree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4" descr="Obsah obrázku obloha, hora, exteriér, příroda&#10;&#10;Popis se vygeneroval automaticky.">
            <a:extLst>
              <a:ext uri="{FF2B5EF4-FFF2-40B4-BE49-F238E27FC236}">
                <a16:creationId xmlns:a16="http://schemas.microsoft.com/office/drawing/2014/main" id="{85CB1F84-4072-EE84-CAD0-CA606FA4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0" r="9000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cs-CZ" sz="3600"/>
              <a:t>Canberra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cs-CZ" sz="2000"/>
              <a:t>The capital of Australia is CAMBERRA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</p:spTree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cs-CZ"/>
              <a:t>HISTORY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en-US" sz="2000"/>
              <a:t>discovered in the 17th Century</a:t>
            </a:r>
            <a:endParaRPr lang="cs-CZ" sz="2000"/>
          </a:p>
          <a:p>
            <a:r>
              <a:rPr lang="cs-CZ" sz="2000"/>
              <a:t>In 1606</a:t>
            </a:r>
          </a:p>
          <a:p>
            <a:r>
              <a:rPr lang="en-US" sz="2000"/>
              <a:t> the Aboriginal and Torres Strait Islander Peoples</a:t>
            </a:r>
          </a:p>
          <a:p>
            <a:r>
              <a:rPr lang="en-US" sz="2000"/>
              <a:t>Indigenous Australians have lived on the continent for over 65,000 years 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pic>
        <p:nvPicPr>
          <p:cNvPr id="7" name="Obrázek 7" descr="Obsah obrázku text, osoba, socha&#10;&#10;Popis se vygeneroval automaticky.">
            <a:extLst>
              <a:ext uri="{FF2B5EF4-FFF2-40B4-BE49-F238E27FC236}">
                <a16:creationId xmlns:a16="http://schemas.microsoft.com/office/drawing/2014/main" id="{A8DA4CF5-D1C7-5A7F-FFF2-22023A1E2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4" r="19673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44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bloha, voda, příroda, exteriér&#10;&#10;Popis se vygeneroval automaticky.">
            <a:extLst>
              <a:ext uri="{FF2B5EF4-FFF2-40B4-BE49-F238E27FC236}">
                <a16:creationId xmlns:a16="http://schemas.microsoft.com/office/drawing/2014/main" id="{7D52CD20-E278-3527-F39A-DFAA9FFC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86" r="3603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5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The Great Barrier Reef </a:t>
            </a:r>
            <a:br>
              <a:rPr lang="cs-CZ" sz="4000"/>
            </a:br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 the biggest coral reef system in the world</a:t>
            </a:r>
            <a:endParaRPr lang="cs-CZ" sz="2000"/>
          </a:p>
          <a:p>
            <a:r>
              <a:rPr lang="en-US" sz="2000"/>
              <a:t>3,000 reefs</a:t>
            </a:r>
            <a:r>
              <a:rPr lang="cs-CZ" sz="2000"/>
              <a:t>, </a:t>
            </a:r>
            <a:r>
              <a:rPr lang="en-US" sz="2000"/>
              <a:t>900 islands</a:t>
            </a:r>
            <a:endParaRPr lang="cs-CZ" sz="2000"/>
          </a:p>
          <a:p>
            <a:r>
              <a:rPr lang="cs-CZ" sz="2000"/>
              <a:t> </a:t>
            </a:r>
            <a:r>
              <a:rPr lang="en-US" sz="2000"/>
              <a:t>over 350 species of corals</a:t>
            </a:r>
            <a:r>
              <a:rPr lang="cs-CZ" sz="2000"/>
              <a:t> </a:t>
            </a:r>
          </a:p>
          <a:p>
            <a:r>
              <a:rPr lang="cs-CZ" sz="2000"/>
              <a:t>over</a:t>
            </a:r>
            <a:r>
              <a:rPr lang="en-US" sz="2000"/>
              <a:t> 1,500 species of fish</a:t>
            </a:r>
            <a:endParaRPr lang="cs-CZ" sz="2000"/>
          </a:p>
          <a:p>
            <a:pPr>
              <a:buNone/>
            </a:pPr>
            <a:r>
              <a:rPr lang="cs-CZ" sz="2000"/>
              <a:t>   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</p:spTree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960" y="3211902"/>
            <a:ext cx="3595678" cy="1330839"/>
          </a:xfrm>
        </p:spPr>
        <p:txBody>
          <a:bodyPr>
            <a:normAutofit fontScale="90000"/>
          </a:bodyPr>
          <a:lstStyle/>
          <a:p>
            <a:r>
              <a:rPr lang="cs-CZ" sz="6000" err="1"/>
              <a:t>Bushfires in Australia</a:t>
            </a:r>
            <a:br>
              <a:rPr lang="cs-CZ" sz="3100"/>
            </a:br>
            <a:endParaRPr lang="cs-CZ" sz="3100"/>
          </a:p>
        </p:txBody>
      </p:sp>
      <p:pic>
        <p:nvPicPr>
          <p:cNvPr id="4" name="Zástupný symbol pro obsah 3" descr="klokan.jpg"/>
          <p:cNvPicPr>
            <a:picLocks noChangeAspect="1"/>
          </p:cNvPicPr>
          <p:nvPr/>
        </p:nvPicPr>
        <p:blipFill>
          <a:blip r:embed="rId2"/>
          <a:srcRect l="11250" r="17452"/>
          <a:stretch>
            <a:fillRect/>
          </a:stretch>
        </p:blipFill>
        <p:spPr>
          <a:xfrm>
            <a:off x="4948188" y="1"/>
            <a:ext cx="7243812" cy="6857999"/>
          </a:xfrm>
          <a:custGeom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Širokoúhlá obrazovka</PresentationFormat>
  <Paragraphs>68</Paragraphs>
  <Slides>30</Slides>
  <Notes>0</Notes>
  <TotalTime>119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6">
      <vt:lpstr>Arial</vt:lpstr>
      <vt:lpstr>Calibri Light</vt:lpstr>
      <vt:lpstr>Calibri</vt:lpstr>
      <vt:lpstr>Meiryo</vt:lpstr>
      <vt:lpstr>HGGothicE</vt:lpstr>
      <vt:lpstr>Motiv systému Office</vt:lpstr>
      <vt:lpstr>AUSTRALIA</vt:lpstr>
      <vt:lpstr>General information!</vt:lpstr>
      <vt:lpstr>PowerPoint Presentation</vt:lpstr>
      <vt:lpstr>PowerPoint Presentation</vt:lpstr>
      <vt:lpstr>PowerPoint Presentation</vt:lpstr>
      <vt:lpstr>Canberra</vt:lpstr>
      <vt:lpstr>HISTORY</vt:lpstr>
      <vt:lpstr>The Great Barrier Reef </vt:lpstr>
      <vt:lpstr>Bushfires in Australia</vt:lpstr>
      <vt:lpstr>Top 5 coolest places in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animals of Australia</vt:lpstr>
      <vt:lpstr>Kangaroo</vt:lpstr>
      <vt:lpstr>Fun facts about kangaroos</vt:lpstr>
      <vt:lpstr>Boxing fight</vt:lpstr>
      <vt:lpstr>Other interesting animals</vt:lpstr>
      <vt:lpstr>Scary animals</vt:lpstr>
      <vt:lpstr>Famous people</vt:lpstr>
      <vt:lpstr>Chris Hemsworth</vt:lpstr>
      <vt:lpstr>Liam Hemsworth</vt:lpstr>
      <vt:lpstr>Australian Grand Prix</vt:lpstr>
      <vt:lpstr>PowerPoint Presentation</vt:lpstr>
      <vt:lpstr>H2o just add water </vt:lpstr>
      <vt:lpstr>Food</vt:lpstr>
      <vt:lpstr>PowerPoint Presentation</vt:lpstr>
      <vt:lpstr>Thank you for your attention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Prezentace aplikace PowerPoint</dc:title>
  <cp:lastModifiedBy>Hana Svobodová</cp:lastModifiedBy>
  <cp:revision>162</cp:revision>
  <dcterms:created xsi:type="dcterms:W3CDTF">2022-12-04T17:08:54Z</dcterms:created>
  <dcterms:modified xsi:type="dcterms:W3CDTF">2023-10-31T13:53:02Z</dcterms:modified>
</cp:coreProperties>
</file>