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6" autoAdjust="0"/>
    <p:restoredTop sz="94660"/>
  </p:normalViewPr>
  <p:slideViewPr>
    <p:cSldViewPr snapToGrid="0">
      <p:cViewPr varScale="1">
        <p:scale>
          <a:sx n="83" d="100"/>
          <a:sy n="83" d="100"/>
        </p:scale>
        <p:origin x="2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25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34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16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69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7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6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38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60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2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60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41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AF9EC-59DE-416B-8D69-4CEB9108C734}" type="datetimeFigureOut">
              <a:rPr lang="cs-CZ" smtClean="0"/>
              <a:t>08.08.2023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428CA-F63C-4254-BAE3-ECF2DB47CE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43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b3yJFz8he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3031-litosfera-a-astenosfe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VZNIK A VÝVOJ ŽIVOTA</a:t>
            </a:r>
            <a:br>
              <a:rPr lang="cs-CZ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cs-CZ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NA ZEMI</a:t>
            </a:r>
            <a:endParaRPr lang="cs-CZ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B0F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16944" y="3860800"/>
            <a:ext cx="5551055" cy="1397000"/>
          </a:xfrm>
        </p:spPr>
        <p:txBody>
          <a:bodyPr/>
          <a:lstStyle/>
          <a:p>
            <a:r>
              <a:rPr lang="cs-CZ" dirty="0" smtClean="0"/>
              <a:t>Mgr. Miloslava </a:t>
            </a:r>
            <a:r>
              <a:rPr lang="cs-CZ" dirty="0" err="1" smtClean="0"/>
              <a:t>Lédlová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81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BIOLOGICKÁ EVOLUCE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fylogeneze </a:t>
            </a:r>
            <a:r>
              <a:rPr lang="cs-CZ" dirty="0" smtClean="0"/>
              <a:t>– historický vývoj organismů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6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ysvětluje vznik a vývoj </a:t>
            </a:r>
            <a:r>
              <a:rPr lang="cs-CZ" dirty="0"/>
              <a:t>ž</a:t>
            </a:r>
            <a:r>
              <a:rPr lang="cs-CZ" dirty="0" smtClean="0"/>
              <a:t>ivota na Zemi 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kosmická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chemická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biologická 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75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KOSMICKÁ EVOLUCE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a vývoj planety</a:t>
            </a:r>
          </a:p>
          <a:p>
            <a:r>
              <a:rPr lang="cs-CZ" dirty="0" smtClean="0"/>
              <a:t>začíná VELKÝM TŘESKEM </a:t>
            </a:r>
          </a:p>
          <a:p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https://youtu.be/kb3yJFz8heg</a:t>
            </a:r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cca před 5 -6 miliardami let vznikla Země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1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KOSMICKÁ 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naše galaxie – </a:t>
            </a:r>
            <a:r>
              <a:rPr lang="cs-CZ" dirty="0" smtClean="0">
                <a:solidFill>
                  <a:srgbClr val="00B0F0"/>
                </a:solidFill>
              </a:rPr>
              <a:t>Mléčná dráha 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/>
              <a:t>vznik před cca 12 miliardami let</a:t>
            </a:r>
          </a:p>
          <a:p>
            <a:endParaRPr lang="cs-CZ" dirty="0"/>
          </a:p>
          <a:p>
            <a:r>
              <a:rPr lang="cs-CZ" dirty="0" smtClean="0"/>
              <a:t>mezihvězdná mračna, plyny, prach </a:t>
            </a:r>
            <a:r>
              <a:rPr lang="cs-CZ" dirty="0" smtClean="0">
                <a:sym typeface="Wingdings" panose="05000000000000000000" pitchFamily="2" charset="2"/>
              </a:rPr>
              <a:t> * planetární soustavy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kondenzace mračen  gravitační zhroucení  rozpad na pramlhovinu 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ta se zhušťuje, rotuje a vytváří tak plochý základ </a:t>
            </a:r>
            <a:r>
              <a:rPr lang="cs-CZ" u="sng" dirty="0" smtClean="0">
                <a:sym typeface="Wingdings" panose="05000000000000000000" pitchFamily="2" charset="2"/>
              </a:rPr>
              <a:t>planetární soustavy 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ve středu – Slunce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shlukováním okolní hmoty  </a:t>
            </a:r>
            <a:r>
              <a:rPr lang="cs-CZ" u="sng" dirty="0" smtClean="0">
                <a:sym typeface="Wingdings" panose="05000000000000000000" pitchFamily="2" charset="2"/>
              </a:rPr>
              <a:t>planety </a:t>
            </a:r>
            <a:endParaRPr lang="cs-CZ" u="sng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737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135" y="1830647"/>
            <a:ext cx="5495730" cy="40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CHEMICKÁ EVOLUCE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zahřátím a zchladnutím hmoty </a:t>
            </a:r>
            <a:r>
              <a:rPr lang="cs-CZ" dirty="0" smtClean="0">
                <a:sym typeface="Wingdings" panose="05000000000000000000" pitchFamily="2" charset="2"/>
              </a:rPr>
              <a:t> rozdělení na: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jádro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plášť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kůra </a:t>
            </a:r>
          </a:p>
          <a:p>
            <a:pPr lvl="5"/>
            <a:r>
              <a:rPr lang="cs-CZ" dirty="0" smtClean="0"/>
              <a:t>obr. </a:t>
            </a:r>
          </a:p>
        </p:txBody>
      </p:sp>
    </p:spTree>
    <p:extLst>
      <p:ext uri="{BB962C8B-B14F-4D97-AF65-F5344CB8AC3E}">
        <p14:creationId xmlns:p14="http://schemas.microsoft.com/office/powerpoint/2010/main" val="42483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CHEMICKÁ EVOLUCE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</a:t>
            </a:r>
            <a:r>
              <a:rPr lang="cs-CZ" dirty="0" smtClean="0">
                <a:solidFill>
                  <a:srgbClr val="00B0F0"/>
                </a:solidFill>
              </a:rPr>
              <a:t>atmosféry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B0F0"/>
                </a:solidFill>
              </a:rPr>
              <a:t>hydrosféry</a:t>
            </a:r>
            <a:r>
              <a:rPr lang="cs-CZ" dirty="0" smtClean="0"/>
              <a:t> = začátek chemické evoluce 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prvotní ATMOSFÉRA – plynný obal Země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 obsahuje hl. páry H</a:t>
            </a:r>
            <a:r>
              <a:rPr lang="cs-CZ" baseline="-25000" dirty="0" smtClean="0"/>
              <a:t>2</a:t>
            </a:r>
            <a:r>
              <a:rPr lang="cs-CZ" dirty="0" smtClean="0"/>
              <a:t>0, NH</a:t>
            </a:r>
            <a:r>
              <a:rPr lang="cs-CZ" baseline="-25000" dirty="0" smtClean="0"/>
              <a:t>3</a:t>
            </a:r>
            <a:r>
              <a:rPr lang="cs-CZ" dirty="0" smtClean="0"/>
              <a:t>, CO, CO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S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HYDROSFÉRA – voda na zemském povrchu a pod ním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09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CHEMICKÁ EVOLUCE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litosféra</a:t>
            </a:r>
            <a:r>
              <a:rPr lang="cs-CZ" dirty="0" smtClean="0"/>
              <a:t> – zemská kůra + svrchní část pláště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- složena z 12 litosférických desek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err="1" smtClean="0"/>
              <a:t>prakontinent</a:t>
            </a:r>
            <a:r>
              <a:rPr lang="cs-CZ" dirty="0" smtClean="0"/>
              <a:t> Pangea a jediný </a:t>
            </a:r>
            <a:r>
              <a:rPr lang="cs-CZ" dirty="0" err="1" smtClean="0"/>
              <a:t>praoceán</a:t>
            </a:r>
            <a:r>
              <a:rPr lang="cs-CZ" dirty="0" smtClean="0"/>
              <a:t> (před 2 miliardami let)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3657600" lvl="8" indent="0">
              <a:buNone/>
            </a:pPr>
            <a:r>
              <a:rPr lang="cs-CZ" dirty="0" err="1" smtClean="0"/>
              <a:t>Laurasie</a:t>
            </a:r>
            <a:r>
              <a:rPr lang="cs-CZ" dirty="0" smtClean="0"/>
              <a:t> (S polokoule)			</a:t>
            </a:r>
            <a:endParaRPr lang="cs-CZ" dirty="0"/>
          </a:p>
          <a:p>
            <a:pPr marL="3657600" lvl="8" indent="0">
              <a:buNone/>
            </a:pPr>
            <a:endParaRPr lang="cs-CZ" dirty="0" smtClean="0"/>
          </a:p>
          <a:p>
            <a:pPr marL="3657600" lvl="8" indent="0">
              <a:buNone/>
            </a:pPr>
            <a:r>
              <a:rPr lang="cs-CZ" dirty="0" err="1" smtClean="0"/>
              <a:t>Godwana</a:t>
            </a:r>
            <a:r>
              <a:rPr lang="cs-CZ" dirty="0" smtClean="0"/>
              <a:t> (J polokoule)			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3669145" y="4839134"/>
            <a:ext cx="720437" cy="434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3669145" y="4543570"/>
            <a:ext cx="701964" cy="295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0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CHEMICKÁ EVOLUCE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dnešní poloha kontinentů – ČTVRTOHORY</a:t>
            </a:r>
          </a:p>
          <a:p>
            <a:endParaRPr lang="cs-CZ" dirty="0" smtClean="0"/>
          </a:p>
          <a:p>
            <a:r>
              <a:rPr lang="cs-CZ" dirty="0" smtClean="0"/>
              <a:t>VIDEA: </a:t>
            </a:r>
            <a:endParaRPr lang="cs-CZ" dirty="0"/>
          </a:p>
          <a:p>
            <a:pPr lvl="1"/>
            <a:r>
              <a:rPr lang="cs-CZ" dirty="0"/>
              <a:t>litosféra: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edu.ceskatelevize.cz/video/3031-litosfera-a-astenosfera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155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VZNIK A VÝVOJ ŽIVOTA  NA ZEMI</vt:lpstr>
      <vt:lpstr>evoluce</vt:lpstr>
      <vt:lpstr>KOSMICKÁ EVOLUCE</vt:lpstr>
      <vt:lpstr>KOSMICKÁ EVOLUCE</vt:lpstr>
      <vt:lpstr>Prezentace aplikace PowerPoint</vt:lpstr>
      <vt:lpstr>CHEMICKÁ EVOLUCE </vt:lpstr>
      <vt:lpstr>CHEMICKÁ EVOLUCE </vt:lpstr>
      <vt:lpstr>CHEMICKÁ EVOLUCE </vt:lpstr>
      <vt:lpstr>CHEMICKÁ EVOLUCE </vt:lpstr>
      <vt:lpstr>BIOLOGICKÁ EVOLUCE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A VÝVOJ ŽIVOTA NA ZEMI</dc:title>
  <dc:creator>Účet Microsoft</dc:creator>
  <cp:lastModifiedBy>Účet Microsoft</cp:lastModifiedBy>
  <cp:revision>31</cp:revision>
  <dcterms:created xsi:type="dcterms:W3CDTF">2023-08-02T12:56:11Z</dcterms:created>
  <dcterms:modified xsi:type="dcterms:W3CDTF">2023-08-09T06:32:18Z</dcterms:modified>
</cp:coreProperties>
</file>