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Livvic" pitchFamily="2" charset="-18"/>
      <p:regular r:id="rId13"/>
      <p:bold r:id="rId14"/>
      <p:italic r:id="rId15"/>
      <p:boldItalic r:id="rId16"/>
    </p:embeddedFont>
    <p:embeddedFont>
      <p:font typeface="Livvic Light" pitchFamily="2" charset="-18"/>
      <p:regular r:id="rId17"/>
      <p:bold r:id="rId18"/>
      <p:italic r:id="rId19"/>
      <p:boldItalic r:id="rId20"/>
    </p:embeddedFont>
    <p:embeddedFont>
      <p:font typeface="Livvic Medium" pitchFamily="2" charset="-18"/>
      <p:regular r:id="rId21"/>
      <p:bold r:id="rId22"/>
      <p:italic r:id="rId23"/>
      <p:boldItalic r:id="rId24"/>
    </p:embeddedFont>
    <p:embeddedFont>
      <p:font typeface="Muli" pitchFamily="2" charset="-18"/>
      <p:regular r:id="rId25"/>
      <p:bold r:id="rId26"/>
      <p:italic r:id="rId27"/>
      <p:boldItalic r:id="rId28"/>
    </p:embeddedFont>
    <p:embeddedFont>
      <p:font typeface="Redressed" panose="020B0604020202020204" charset="0"/>
      <p:regular r:id="rId29"/>
    </p:embeddedFont>
    <p:embeddedFont>
      <p:font typeface="Roboto Slab Light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866401-F6C5-4055-A009-AB837E242FB9}">
  <a:tblStyle styleId="{E0866401-F6C5-4055-A009-AB837E242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ableStyles" Target="tableStyle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023375" y="167567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3591150" y="1474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3591150" y="3146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3084450" y="3348127"/>
            <a:ext cx="29751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040779" y="2670838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833369" y="243308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038900" y="3475257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860394" y="347525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5953764" y="2677079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4734144" y="2439329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5953234" y="3485910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4752253" y="344405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2954115" y="2616503"/>
            <a:ext cx="12258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2617365" y="2787122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2"/>
          </p:nvPr>
        </p:nvSpPr>
        <p:spPr>
          <a:xfrm>
            <a:off x="6575123" y="2590403"/>
            <a:ext cx="17418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496373" y="2787122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 idx="4"/>
          </p:nvPr>
        </p:nvSpPr>
        <p:spPr>
          <a:xfrm>
            <a:off x="809527" y="2616503"/>
            <a:ext cx="18192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769552" y="2787122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 idx="6"/>
          </p:nvPr>
        </p:nvSpPr>
        <p:spPr>
          <a:xfrm>
            <a:off x="4723973" y="2590403"/>
            <a:ext cx="14757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4512173" y="2787122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8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Gregor_Mend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endelmuseum.muni.cz/o-muzeu/gregor-johann-mendel" TargetMode="External"/><Relationship Id="rId5" Type="http://schemas.openxmlformats.org/officeDocument/2006/relationships/hyperlink" Target="https://www.kudyznudy.cz/ceska-nej/osobnost/johann-gregor-mendel" TargetMode="External"/><Relationship Id="rId4" Type="http://schemas.openxmlformats.org/officeDocument/2006/relationships/hyperlink" Target="https://mendelu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2242585" y="1012639"/>
            <a:ext cx="4656700" cy="22229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dirty="0"/>
              <a:t>Gregor </a:t>
            </a:r>
            <a:br>
              <a:rPr lang="cs-CZ" sz="7200" dirty="0"/>
            </a:br>
            <a:r>
              <a:rPr lang="cs-CZ" sz="7200" dirty="0"/>
              <a:t>Mendel</a:t>
            </a: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4006" y="3462633"/>
            <a:ext cx="3216325" cy="214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bookstack | Pencil art drawings, Art sketches, Art drawings">
            <a:extLst>
              <a:ext uri="{FF2B5EF4-FFF2-40B4-BE49-F238E27FC236}">
                <a16:creationId xmlns:a16="http://schemas.microsoft.com/office/drawing/2014/main" id="{B691E413-1CC0-4DA6-BBB1-DF9000A4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" y="167843"/>
            <a:ext cx="2489422" cy="2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B77B66-2CC7-4B02-9B09-067219DE13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55139" y="1288590"/>
            <a:ext cx="3314880" cy="4040433"/>
          </a:xfrm>
          <a:prstGeom prst="rect">
            <a:avLst/>
          </a:prstGeom>
        </p:spPr>
      </p:pic>
      <p:pic>
        <p:nvPicPr>
          <p:cNvPr id="1042" name="Picture 18" descr="6,000+ Free Sketch &amp; Drawing Images">
            <a:extLst>
              <a:ext uri="{FF2B5EF4-FFF2-40B4-BE49-F238E27FC236}">
                <a16:creationId xmlns:a16="http://schemas.microsoft.com/office/drawing/2014/main" id="{D36747E1-A764-477C-A886-135B3620B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3" t="35595" r="-3609" b="38577"/>
          <a:stretch/>
        </p:blipFill>
        <p:spPr bwMode="auto">
          <a:xfrm>
            <a:off x="5626424" y="1012639"/>
            <a:ext cx="1346791" cy="8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2157969" y="177126"/>
            <a:ext cx="5003785" cy="459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Redressed" panose="020B0604020202020204" charset="0"/>
                <a:ea typeface="Livvic"/>
                <a:cs typeface="Livvic"/>
                <a:sym typeface="Livvic"/>
              </a:rPr>
              <a:t>Gregor Johann Mendel</a:t>
            </a:r>
            <a:r>
              <a:rPr lang="cs-CZ" sz="2000" b="1" dirty="0">
                <a:solidFill>
                  <a:schemeClr val="dk1"/>
                </a:solidFill>
                <a:latin typeface="Redressed" panose="020B0604020202020204" charset="0"/>
                <a:ea typeface="Livvic"/>
                <a:cs typeface="Livvic"/>
                <a:sym typeface="Livvic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Redressed" panose="020B0604020202020204" charset="0"/>
                <a:ea typeface="Livvic"/>
                <a:cs typeface="Livvic"/>
                <a:sym typeface="Livvic"/>
              </a:rPr>
              <a:t>(česky -</a:t>
            </a:r>
            <a:r>
              <a:rPr lang="cs-CZ" sz="2000" b="1" dirty="0">
                <a:solidFill>
                  <a:schemeClr val="dk1"/>
                </a:solidFill>
                <a:latin typeface="Redressed" panose="020B0604020202020204" charset="0"/>
                <a:ea typeface="Livvic"/>
                <a:cs typeface="Livvic"/>
                <a:sym typeface="Livvic"/>
              </a:rPr>
              <a:t> Řehoř Jan Mendel</a:t>
            </a:r>
            <a:r>
              <a:rPr lang="cs-CZ" sz="2000" dirty="0">
                <a:solidFill>
                  <a:schemeClr val="dk1"/>
                </a:solidFill>
                <a:latin typeface="Redressed" panose="020B0604020202020204" charset="0"/>
                <a:ea typeface="Livvic"/>
                <a:cs typeface="Livvic"/>
                <a:sym typeface="Livvic"/>
              </a:rPr>
              <a:t>)</a:t>
            </a:r>
            <a:endParaRPr lang="en-US" sz="2000" dirty="0">
              <a:solidFill>
                <a:schemeClr val="dk1"/>
              </a:solidFill>
              <a:latin typeface="Redressed" panose="020B0604020202020204" charset="0"/>
              <a:ea typeface="Livvic"/>
              <a:cs typeface="Livvic"/>
              <a:sym typeface="Livvic"/>
            </a:endParaRPr>
          </a:p>
        </p:txBody>
      </p:sp>
      <p:sp>
        <p:nvSpPr>
          <p:cNvPr id="59" name="Google Shape;912;p43">
            <a:extLst>
              <a:ext uri="{FF2B5EF4-FFF2-40B4-BE49-F238E27FC236}">
                <a16:creationId xmlns:a16="http://schemas.microsoft.com/office/drawing/2014/main" id="{8003C86D-E561-491F-B576-7CDBD9E06983}"/>
              </a:ext>
            </a:extLst>
          </p:cNvPr>
          <p:cNvSpPr/>
          <p:nvPr/>
        </p:nvSpPr>
        <p:spPr>
          <a:xfrm>
            <a:off x="898273" y="3463292"/>
            <a:ext cx="7287808" cy="24381"/>
          </a:xfrm>
          <a:custGeom>
            <a:avLst/>
            <a:gdLst/>
            <a:ahLst/>
            <a:cxnLst/>
            <a:rect l="l" t="t" r="r" b="b"/>
            <a:pathLst>
              <a:path w="79211" h="265" extrusionOk="0">
                <a:moveTo>
                  <a:pt x="10307" y="1"/>
                </a:moveTo>
                <a:cubicBezTo>
                  <a:pt x="7934" y="1"/>
                  <a:pt x="5561" y="2"/>
                  <a:pt x="3189" y="5"/>
                </a:cubicBezTo>
                <a:cubicBezTo>
                  <a:pt x="5" y="9"/>
                  <a:pt x="1" y="247"/>
                  <a:pt x="3189" y="255"/>
                </a:cubicBezTo>
                <a:cubicBezTo>
                  <a:pt x="9147" y="262"/>
                  <a:pt x="15117" y="265"/>
                  <a:pt x="21093" y="265"/>
                </a:cubicBezTo>
                <a:cubicBezTo>
                  <a:pt x="40419" y="265"/>
                  <a:pt x="59807" y="232"/>
                  <a:pt x="79054" y="185"/>
                </a:cubicBezTo>
                <a:cubicBezTo>
                  <a:pt x="79210" y="185"/>
                  <a:pt x="79210" y="173"/>
                  <a:pt x="79054" y="173"/>
                </a:cubicBezTo>
                <a:cubicBezTo>
                  <a:pt x="56215" y="117"/>
                  <a:pt x="33217" y="1"/>
                  <a:pt x="10307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913;p43">
            <a:extLst>
              <a:ext uri="{FF2B5EF4-FFF2-40B4-BE49-F238E27FC236}">
                <a16:creationId xmlns:a16="http://schemas.microsoft.com/office/drawing/2014/main" id="{5425529A-B0E2-40F6-9181-D49CE615172F}"/>
              </a:ext>
            </a:extLst>
          </p:cNvPr>
          <p:cNvSpPr/>
          <p:nvPr/>
        </p:nvSpPr>
        <p:spPr>
          <a:xfrm>
            <a:off x="1468402" y="3112165"/>
            <a:ext cx="28338" cy="341983"/>
          </a:xfrm>
          <a:custGeom>
            <a:avLst/>
            <a:gdLst/>
            <a:ahLst/>
            <a:cxnLst/>
            <a:rect l="l" t="t" r="r" b="b"/>
            <a:pathLst>
              <a:path w="308" h="3717" extrusionOk="0">
                <a:moveTo>
                  <a:pt x="203" y="0"/>
                </a:moveTo>
                <a:cubicBezTo>
                  <a:pt x="200" y="0"/>
                  <a:pt x="197" y="1"/>
                  <a:pt x="197" y="3"/>
                </a:cubicBezTo>
                <a:cubicBezTo>
                  <a:pt x="131" y="1201"/>
                  <a:pt x="0" y="2408"/>
                  <a:pt x="29" y="3606"/>
                </a:cubicBezTo>
                <a:cubicBezTo>
                  <a:pt x="31" y="3680"/>
                  <a:pt x="91" y="3717"/>
                  <a:pt x="152" y="3717"/>
                </a:cubicBezTo>
                <a:cubicBezTo>
                  <a:pt x="212" y="3717"/>
                  <a:pt x="273" y="3680"/>
                  <a:pt x="275" y="3606"/>
                </a:cubicBezTo>
                <a:cubicBezTo>
                  <a:pt x="308" y="2408"/>
                  <a:pt x="271" y="1201"/>
                  <a:pt x="209" y="3"/>
                </a:cubicBezTo>
                <a:cubicBezTo>
                  <a:pt x="209" y="1"/>
                  <a:pt x="206" y="0"/>
                  <a:pt x="203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914;p43">
            <a:extLst>
              <a:ext uri="{FF2B5EF4-FFF2-40B4-BE49-F238E27FC236}">
                <a16:creationId xmlns:a16="http://schemas.microsoft.com/office/drawing/2014/main" id="{9F02D99F-4070-4541-B965-27AAB3403542}"/>
              </a:ext>
            </a:extLst>
          </p:cNvPr>
          <p:cNvSpPr/>
          <p:nvPr/>
        </p:nvSpPr>
        <p:spPr>
          <a:xfrm>
            <a:off x="1216640" y="2753004"/>
            <a:ext cx="941295" cy="392585"/>
          </a:xfrm>
          <a:custGeom>
            <a:avLst/>
            <a:gdLst/>
            <a:ahLst/>
            <a:cxnLst/>
            <a:rect l="l" t="t" r="r" b="b"/>
            <a:pathLst>
              <a:path w="13775" h="4267" extrusionOk="0">
                <a:moveTo>
                  <a:pt x="13575" y="156"/>
                </a:moveTo>
                <a:cubicBezTo>
                  <a:pt x="13579" y="1469"/>
                  <a:pt x="13587" y="2774"/>
                  <a:pt x="13595" y="4083"/>
                </a:cubicBezTo>
                <a:cubicBezTo>
                  <a:pt x="13595" y="4090"/>
                  <a:pt x="13595" y="4096"/>
                  <a:pt x="13595" y="4101"/>
                </a:cubicBezTo>
                <a:lnTo>
                  <a:pt x="13595" y="4101"/>
                </a:lnTo>
                <a:cubicBezTo>
                  <a:pt x="13474" y="4056"/>
                  <a:pt x="13133" y="4019"/>
                  <a:pt x="12573" y="4017"/>
                </a:cubicBezTo>
                <a:lnTo>
                  <a:pt x="6345" y="4005"/>
                </a:lnTo>
                <a:lnTo>
                  <a:pt x="235" y="4005"/>
                </a:lnTo>
                <a:lnTo>
                  <a:pt x="227" y="205"/>
                </a:lnTo>
                <a:lnTo>
                  <a:pt x="6882" y="185"/>
                </a:lnTo>
                <a:lnTo>
                  <a:pt x="13575" y="156"/>
                </a:lnTo>
                <a:close/>
                <a:moveTo>
                  <a:pt x="26" y="0"/>
                </a:moveTo>
                <a:cubicBezTo>
                  <a:pt x="17" y="1416"/>
                  <a:pt x="9" y="2827"/>
                  <a:pt x="1" y="4239"/>
                </a:cubicBezTo>
                <a:lnTo>
                  <a:pt x="6345" y="4263"/>
                </a:lnTo>
                <a:cubicBezTo>
                  <a:pt x="7383" y="4265"/>
                  <a:pt x="8421" y="4266"/>
                  <a:pt x="9459" y="4266"/>
                </a:cubicBezTo>
                <a:cubicBezTo>
                  <a:pt x="10497" y="4266"/>
                  <a:pt x="11535" y="4265"/>
                  <a:pt x="12573" y="4263"/>
                </a:cubicBezTo>
                <a:cubicBezTo>
                  <a:pt x="13431" y="4261"/>
                  <a:pt x="13775" y="4174"/>
                  <a:pt x="13603" y="4104"/>
                </a:cubicBezTo>
                <a:lnTo>
                  <a:pt x="13603" y="4104"/>
                </a:lnTo>
                <a:cubicBezTo>
                  <a:pt x="13603" y="4098"/>
                  <a:pt x="13603" y="4091"/>
                  <a:pt x="13603" y="4083"/>
                </a:cubicBezTo>
                <a:cubicBezTo>
                  <a:pt x="13616" y="2758"/>
                  <a:pt x="13624" y="1428"/>
                  <a:pt x="13628" y="99"/>
                </a:cubicBezTo>
                <a:lnTo>
                  <a:pt x="26" y="0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919;p43">
            <a:extLst>
              <a:ext uri="{FF2B5EF4-FFF2-40B4-BE49-F238E27FC236}">
                <a16:creationId xmlns:a16="http://schemas.microsoft.com/office/drawing/2014/main" id="{8565F8BC-9C47-4CAA-9478-0476091F46D6}"/>
              </a:ext>
            </a:extLst>
          </p:cNvPr>
          <p:cNvSpPr/>
          <p:nvPr/>
        </p:nvSpPr>
        <p:spPr>
          <a:xfrm>
            <a:off x="7859931" y="3486064"/>
            <a:ext cx="28430" cy="342167"/>
          </a:xfrm>
          <a:custGeom>
            <a:avLst/>
            <a:gdLst/>
            <a:ahLst/>
            <a:cxnLst/>
            <a:rect l="l" t="t" r="r" b="b"/>
            <a:pathLst>
              <a:path w="309" h="3719" extrusionOk="0">
                <a:moveTo>
                  <a:pt x="156" y="0"/>
                </a:moveTo>
                <a:cubicBezTo>
                  <a:pt x="96" y="0"/>
                  <a:pt x="35" y="38"/>
                  <a:pt x="33" y="114"/>
                </a:cubicBezTo>
                <a:cubicBezTo>
                  <a:pt x="0" y="1312"/>
                  <a:pt x="37" y="2519"/>
                  <a:pt x="99" y="3713"/>
                </a:cubicBezTo>
                <a:cubicBezTo>
                  <a:pt x="99" y="3717"/>
                  <a:pt x="102" y="3719"/>
                  <a:pt x="105" y="3719"/>
                </a:cubicBezTo>
                <a:cubicBezTo>
                  <a:pt x="108" y="3719"/>
                  <a:pt x="111" y="3717"/>
                  <a:pt x="111" y="3713"/>
                </a:cubicBezTo>
                <a:cubicBezTo>
                  <a:pt x="173" y="2519"/>
                  <a:pt x="308" y="1312"/>
                  <a:pt x="279" y="114"/>
                </a:cubicBezTo>
                <a:cubicBezTo>
                  <a:pt x="277" y="38"/>
                  <a:pt x="217" y="0"/>
                  <a:pt x="156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920;p43">
            <a:extLst>
              <a:ext uri="{FF2B5EF4-FFF2-40B4-BE49-F238E27FC236}">
                <a16:creationId xmlns:a16="http://schemas.microsoft.com/office/drawing/2014/main" id="{3ED6358C-0733-43F2-934E-FE2FCBF2A98E}"/>
              </a:ext>
            </a:extLst>
          </p:cNvPr>
          <p:cNvSpPr/>
          <p:nvPr/>
        </p:nvSpPr>
        <p:spPr>
          <a:xfrm>
            <a:off x="6960487" y="3793954"/>
            <a:ext cx="1269761" cy="394241"/>
          </a:xfrm>
          <a:custGeom>
            <a:avLst/>
            <a:gdLst/>
            <a:ahLst/>
            <a:cxnLst/>
            <a:rect l="l" t="t" r="r" b="b"/>
            <a:pathLst>
              <a:path w="13801" h="4285" extrusionOk="0">
                <a:moveTo>
                  <a:pt x="13771" y="1"/>
                </a:moveTo>
                <a:lnTo>
                  <a:pt x="10386" y="34"/>
                </a:lnTo>
                <a:lnTo>
                  <a:pt x="7095" y="54"/>
                </a:lnTo>
                <a:cubicBezTo>
                  <a:pt x="6339" y="59"/>
                  <a:pt x="5581" y="61"/>
                  <a:pt x="4820" y="61"/>
                </a:cubicBezTo>
                <a:cubicBezTo>
                  <a:pt x="3377" y="61"/>
                  <a:pt x="1922" y="53"/>
                  <a:pt x="444" y="34"/>
                </a:cubicBezTo>
                <a:cubicBezTo>
                  <a:pt x="422" y="33"/>
                  <a:pt x="402" y="33"/>
                  <a:pt x="382" y="33"/>
                </a:cubicBezTo>
                <a:cubicBezTo>
                  <a:pt x="126" y="33"/>
                  <a:pt x="67" y="80"/>
                  <a:pt x="292" y="91"/>
                </a:cubicBezTo>
                <a:cubicBezTo>
                  <a:pt x="2007" y="195"/>
                  <a:pt x="4024" y="232"/>
                  <a:pt x="6115" y="232"/>
                </a:cubicBezTo>
                <a:cubicBezTo>
                  <a:pt x="6336" y="232"/>
                  <a:pt x="6557" y="232"/>
                  <a:pt x="6779" y="231"/>
                </a:cubicBezTo>
                <a:cubicBezTo>
                  <a:pt x="7945" y="231"/>
                  <a:pt x="9127" y="218"/>
                  <a:pt x="10292" y="206"/>
                </a:cubicBezTo>
                <a:lnTo>
                  <a:pt x="13607" y="165"/>
                </a:lnTo>
                <a:lnTo>
                  <a:pt x="13607" y="288"/>
                </a:lnTo>
                <a:lnTo>
                  <a:pt x="13607" y="497"/>
                </a:lnTo>
                <a:cubicBezTo>
                  <a:pt x="13607" y="637"/>
                  <a:pt x="13607" y="776"/>
                  <a:pt x="13607" y="912"/>
                </a:cubicBezTo>
                <a:cubicBezTo>
                  <a:pt x="13611" y="1187"/>
                  <a:pt x="13611" y="1458"/>
                  <a:pt x="13615" y="1724"/>
                </a:cubicBezTo>
                <a:cubicBezTo>
                  <a:pt x="13615" y="2500"/>
                  <a:pt x="13620" y="3279"/>
                  <a:pt x="13620" y="4063"/>
                </a:cubicBezTo>
                <a:lnTo>
                  <a:pt x="6919" y="4067"/>
                </a:lnTo>
                <a:lnTo>
                  <a:pt x="3530" y="4075"/>
                </a:lnTo>
                <a:lnTo>
                  <a:pt x="194" y="4088"/>
                </a:lnTo>
                <a:cubicBezTo>
                  <a:pt x="181" y="2922"/>
                  <a:pt x="173" y="1761"/>
                  <a:pt x="165" y="604"/>
                </a:cubicBezTo>
                <a:cubicBezTo>
                  <a:pt x="165" y="281"/>
                  <a:pt x="136" y="79"/>
                  <a:pt x="107" y="79"/>
                </a:cubicBezTo>
                <a:cubicBezTo>
                  <a:pt x="86" y="79"/>
                  <a:pt x="65" y="194"/>
                  <a:pt x="58" y="461"/>
                </a:cubicBezTo>
                <a:cubicBezTo>
                  <a:pt x="42" y="1064"/>
                  <a:pt x="30" y="1675"/>
                  <a:pt x="21" y="2286"/>
                </a:cubicBezTo>
                <a:cubicBezTo>
                  <a:pt x="17" y="2594"/>
                  <a:pt x="13" y="2898"/>
                  <a:pt x="9" y="3206"/>
                </a:cubicBezTo>
                <a:cubicBezTo>
                  <a:pt x="5" y="3563"/>
                  <a:pt x="5" y="3924"/>
                  <a:pt x="1" y="4281"/>
                </a:cubicBezTo>
                <a:lnTo>
                  <a:pt x="1453" y="4285"/>
                </a:lnTo>
                <a:lnTo>
                  <a:pt x="2754" y="4285"/>
                </a:lnTo>
                <a:lnTo>
                  <a:pt x="5364" y="4272"/>
                </a:lnTo>
                <a:lnTo>
                  <a:pt x="13800" y="4240"/>
                </a:lnTo>
                <a:cubicBezTo>
                  <a:pt x="13796" y="3731"/>
                  <a:pt x="13796" y="3226"/>
                  <a:pt x="13792" y="2721"/>
                </a:cubicBezTo>
                <a:cubicBezTo>
                  <a:pt x="13784" y="1806"/>
                  <a:pt x="13776" y="900"/>
                  <a:pt x="13771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921;p43">
            <a:extLst>
              <a:ext uri="{FF2B5EF4-FFF2-40B4-BE49-F238E27FC236}">
                <a16:creationId xmlns:a16="http://schemas.microsoft.com/office/drawing/2014/main" id="{BB283EF9-5DD7-4779-9CD0-ABA9587A1A1B}"/>
              </a:ext>
            </a:extLst>
          </p:cNvPr>
          <p:cNvSpPr txBox="1"/>
          <p:nvPr/>
        </p:nvSpPr>
        <p:spPr>
          <a:xfrm>
            <a:off x="628845" y="2691680"/>
            <a:ext cx="2116884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1822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65" name="Google Shape;924;p43">
            <a:extLst>
              <a:ext uri="{FF2B5EF4-FFF2-40B4-BE49-F238E27FC236}">
                <a16:creationId xmlns:a16="http://schemas.microsoft.com/office/drawing/2014/main" id="{4A1E96E1-B2E5-4CC3-B90A-AF378877EA06}"/>
              </a:ext>
            </a:extLst>
          </p:cNvPr>
          <p:cNvSpPr txBox="1"/>
          <p:nvPr/>
        </p:nvSpPr>
        <p:spPr>
          <a:xfrm>
            <a:off x="7113597" y="3768364"/>
            <a:ext cx="96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800" dirty="0">
                <a:solidFill>
                  <a:schemeClr val="accent5"/>
                </a:solidFill>
                <a:latin typeface="Redressed" panose="020B0604020202020204" charset="0"/>
              </a:rPr>
              <a:t>1884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66" name="Google Shape;925;p43">
            <a:extLst>
              <a:ext uri="{FF2B5EF4-FFF2-40B4-BE49-F238E27FC236}">
                <a16:creationId xmlns:a16="http://schemas.microsoft.com/office/drawing/2014/main" id="{05918D61-0BA6-426B-A048-642929D77774}"/>
              </a:ext>
            </a:extLst>
          </p:cNvPr>
          <p:cNvSpPr/>
          <p:nvPr/>
        </p:nvSpPr>
        <p:spPr>
          <a:xfrm flipH="1">
            <a:off x="898273" y="3463292"/>
            <a:ext cx="7287808" cy="24381"/>
          </a:xfrm>
          <a:custGeom>
            <a:avLst/>
            <a:gdLst/>
            <a:ahLst/>
            <a:cxnLst/>
            <a:rect l="l" t="t" r="r" b="b"/>
            <a:pathLst>
              <a:path w="79211" h="265" extrusionOk="0">
                <a:moveTo>
                  <a:pt x="10307" y="1"/>
                </a:moveTo>
                <a:cubicBezTo>
                  <a:pt x="7934" y="1"/>
                  <a:pt x="5561" y="2"/>
                  <a:pt x="3189" y="5"/>
                </a:cubicBezTo>
                <a:cubicBezTo>
                  <a:pt x="5" y="9"/>
                  <a:pt x="1" y="247"/>
                  <a:pt x="3189" y="255"/>
                </a:cubicBezTo>
                <a:cubicBezTo>
                  <a:pt x="9147" y="262"/>
                  <a:pt x="15117" y="265"/>
                  <a:pt x="21093" y="265"/>
                </a:cubicBezTo>
                <a:cubicBezTo>
                  <a:pt x="40419" y="265"/>
                  <a:pt x="59807" y="232"/>
                  <a:pt x="79054" y="185"/>
                </a:cubicBezTo>
                <a:cubicBezTo>
                  <a:pt x="79210" y="185"/>
                  <a:pt x="79210" y="173"/>
                  <a:pt x="79054" y="173"/>
                </a:cubicBezTo>
                <a:cubicBezTo>
                  <a:pt x="56215" y="117"/>
                  <a:pt x="33217" y="1"/>
                  <a:pt x="10307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E35ED746-EE8C-44B0-84AF-C17773C6F69B}"/>
              </a:ext>
            </a:extLst>
          </p:cNvPr>
          <p:cNvSpPr txBox="1"/>
          <p:nvPr/>
        </p:nvSpPr>
        <p:spPr>
          <a:xfrm>
            <a:off x="4053874" y="3000325"/>
            <a:ext cx="83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>
                <a:solidFill>
                  <a:schemeClr val="accent5"/>
                </a:solidFill>
                <a:latin typeface="Redressed" panose="020B0604020202020204" charset="0"/>
              </a:rPr>
              <a:t>61</a:t>
            </a:r>
            <a:r>
              <a:rPr lang="cs-CZ" sz="2400" dirty="0">
                <a:solidFill>
                  <a:schemeClr val="accent5"/>
                </a:solidFill>
                <a:latin typeface="Redressed" panose="020B0604020202020204" charset="0"/>
              </a:rPr>
              <a:t> let</a:t>
            </a:r>
            <a:r>
              <a:rPr lang="nn-NO" sz="2400" dirty="0">
                <a:solidFill>
                  <a:schemeClr val="accent5"/>
                </a:solidFill>
                <a:latin typeface="Redressed" panose="020B0604020202020204" charset="0"/>
              </a:rPr>
              <a:t> </a:t>
            </a:r>
            <a:endParaRPr lang="cs-CZ" sz="2400" dirty="0"/>
          </a:p>
        </p:txBody>
      </p:sp>
      <p:pic>
        <p:nvPicPr>
          <p:cNvPr id="68" name="Obrázek 67">
            <a:extLst>
              <a:ext uri="{FF2B5EF4-FFF2-40B4-BE49-F238E27FC236}">
                <a16:creationId xmlns:a16="http://schemas.microsoft.com/office/drawing/2014/main" id="{1E271EEB-8B6D-483D-B7BD-6B4BDEA697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8934" y="3639896"/>
            <a:ext cx="832858" cy="481584"/>
          </a:xfrm>
          <a:prstGeom prst="rect">
            <a:avLst/>
          </a:prstGeom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922D644D-9AB6-492D-A96C-94A9257E39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77128" y="3639896"/>
            <a:ext cx="832858" cy="481584"/>
          </a:xfrm>
          <a:prstGeom prst="rect">
            <a:avLst/>
          </a:prstGeom>
        </p:spPr>
      </p:pic>
      <p:sp>
        <p:nvSpPr>
          <p:cNvPr id="70" name="TextovéPole 69">
            <a:extLst>
              <a:ext uri="{FF2B5EF4-FFF2-40B4-BE49-F238E27FC236}">
                <a16:creationId xmlns:a16="http://schemas.microsoft.com/office/drawing/2014/main" id="{3E662361-5E3D-448B-B0CE-190C2C4E83BC}"/>
              </a:ext>
            </a:extLst>
          </p:cNvPr>
          <p:cNvSpPr txBox="1"/>
          <p:nvPr/>
        </p:nvSpPr>
        <p:spPr>
          <a:xfrm>
            <a:off x="318718" y="3556473"/>
            <a:ext cx="2626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Narodil se</a:t>
            </a:r>
          </a:p>
          <a:p>
            <a:pPr algn="ctr"/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20. července 1822 v </a:t>
            </a:r>
          </a:p>
          <a:p>
            <a:pPr algn="ctr"/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Hynčicích (Slezsko)</a:t>
            </a:r>
          </a:p>
        </p:txBody>
      </p:sp>
      <p:sp>
        <p:nvSpPr>
          <p:cNvPr id="71" name="Google Shape;907;p43">
            <a:extLst>
              <a:ext uri="{FF2B5EF4-FFF2-40B4-BE49-F238E27FC236}">
                <a16:creationId xmlns:a16="http://schemas.microsoft.com/office/drawing/2014/main" id="{DAA009A1-8B24-4D82-8CD9-85B5E9E56D10}"/>
              </a:ext>
            </a:extLst>
          </p:cNvPr>
          <p:cNvSpPr txBox="1"/>
          <p:nvPr/>
        </p:nvSpPr>
        <p:spPr>
          <a:xfrm>
            <a:off x="6212124" y="1933188"/>
            <a:ext cx="3352474" cy="182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Umírá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800" dirty="0">
                <a:solidFill>
                  <a:schemeClr val="accent5"/>
                </a:solidFill>
                <a:latin typeface="Redressed" panose="020B0604020202020204" charset="0"/>
              </a:rPr>
              <a:t>6. ledna 1884</a:t>
            </a:r>
            <a:endParaRPr lang="cs-CZ" sz="1800" dirty="0">
              <a:solidFill>
                <a:schemeClr val="accent5"/>
              </a:solidFill>
              <a:latin typeface="Redressed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ve věku 61 let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v Brně (Morava)</a:t>
            </a:r>
            <a:r>
              <a:rPr lang="cs-CZ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 </a:t>
            </a:r>
            <a:endParaRPr sz="16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pic>
        <p:nvPicPr>
          <p:cNvPr id="74" name="Obrázek 73">
            <a:extLst>
              <a:ext uri="{FF2B5EF4-FFF2-40B4-BE49-F238E27FC236}">
                <a16:creationId xmlns:a16="http://schemas.microsoft.com/office/drawing/2014/main" id="{D1D5D98C-2755-4DCD-8EAB-EF52BC7B36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4446" y="728718"/>
            <a:ext cx="1555107" cy="192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5" name="Google Shape;457;p36">
            <a:extLst>
              <a:ext uri="{FF2B5EF4-FFF2-40B4-BE49-F238E27FC236}">
                <a16:creationId xmlns:a16="http://schemas.microsoft.com/office/drawing/2014/main" id="{1E17388C-BED0-4426-A531-3045C855C472}"/>
              </a:ext>
            </a:extLst>
          </p:cNvPr>
          <p:cNvGrpSpPr/>
          <p:nvPr/>
        </p:nvGrpSpPr>
        <p:grpSpPr>
          <a:xfrm rot="16200000" flipV="1">
            <a:off x="3625646" y="982348"/>
            <a:ext cx="1914699" cy="1420048"/>
            <a:chOff x="1041975" y="238125"/>
            <a:chExt cx="1247000" cy="791950"/>
          </a:xfrm>
        </p:grpSpPr>
        <p:sp>
          <p:nvSpPr>
            <p:cNvPr id="76" name="Google Shape;458;p36">
              <a:extLst>
                <a:ext uri="{FF2B5EF4-FFF2-40B4-BE49-F238E27FC236}">
                  <a16:creationId xmlns:a16="http://schemas.microsoft.com/office/drawing/2014/main" id="{45C0E2A6-B4BA-4B23-B690-7590BD71D315}"/>
                </a:ext>
              </a:extLst>
            </p:cNvPr>
            <p:cNvSpPr/>
            <p:nvPr/>
          </p:nvSpPr>
          <p:spPr>
            <a:xfrm>
              <a:off x="1041975" y="238125"/>
              <a:ext cx="1247000" cy="791950"/>
            </a:xfrm>
            <a:custGeom>
              <a:avLst/>
              <a:gdLst/>
              <a:ahLst/>
              <a:cxnLst/>
              <a:rect l="l" t="t" r="r" b="b"/>
              <a:pathLst>
                <a:path w="49880" h="31678" extrusionOk="0">
                  <a:moveTo>
                    <a:pt x="49674" y="0"/>
                  </a:moveTo>
                  <a:lnTo>
                    <a:pt x="43298" y="16"/>
                  </a:lnTo>
                  <a:lnTo>
                    <a:pt x="11871" y="90"/>
                  </a:lnTo>
                  <a:lnTo>
                    <a:pt x="197" y="45"/>
                  </a:lnTo>
                  <a:lnTo>
                    <a:pt x="103" y="45"/>
                  </a:lnTo>
                  <a:lnTo>
                    <a:pt x="103" y="140"/>
                  </a:lnTo>
                  <a:cubicBezTo>
                    <a:pt x="58" y="11116"/>
                    <a:pt x="0" y="27783"/>
                    <a:pt x="0" y="30672"/>
                  </a:cubicBezTo>
                  <a:lnTo>
                    <a:pt x="0" y="31480"/>
                  </a:lnTo>
                  <a:lnTo>
                    <a:pt x="0" y="31677"/>
                  </a:lnTo>
                  <a:lnTo>
                    <a:pt x="197" y="31677"/>
                  </a:lnTo>
                  <a:lnTo>
                    <a:pt x="25063" y="31595"/>
                  </a:lnTo>
                  <a:cubicBezTo>
                    <a:pt x="36097" y="31554"/>
                    <a:pt x="47081" y="31521"/>
                    <a:pt x="49715" y="31521"/>
                  </a:cubicBezTo>
                  <a:lnTo>
                    <a:pt x="30807" y="31460"/>
                  </a:lnTo>
                  <a:lnTo>
                    <a:pt x="6569" y="31460"/>
                  </a:lnTo>
                  <a:cubicBezTo>
                    <a:pt x="4993" y="31460"/>
                    <a:pt x="2641" y="31448"/>
                    <a:pt x="247" y="31431"/>
                  </a:cubicBezTo>
                  <a:lnTo>
                    <a:pt x="247" y="31431"/>
                  </a:lnTo>
                  <a:cubicBezTo>
                    <a:pt x="284" y="27056"/>
                    <a:pt x="320" y="22593"/>
                    <a:pt x="320" y="22593"/>
                  </a:cubicBezTo>
                  <a:lnTo>
                    <a:pt x="406" y="354"/>
                  </a:lnTo>
                  <a:lnTo>
                    <a:pt x="406" y="354"/>
                  </a:lnTo>
                  <a:lnTo>
                    <a:pt x="6483" y="378"/>
                  </a:lnTo>
                  <a:lnTo>
                    <a:pt x="37910" y="160"/>
                  </a:lnTo>
                  <a:lnTo>
                    <a:pt x="49666" y="148"/>
                  </a:lnTo>
                  <a:lnTo>
                    <a:pt x="49666" y="148"/>
                  </a:lnTo>
                  <a:lnTo>
                    <a:pt x="49687" y="31493"/>
                  </a:lnTo>
                  <a:lnTo>
                    <a:pt x="49760" y="15350"/>
                  </a:lnTo>
                  <a:cubicBezTo>
                    <a:pt x="49806" y="17168"/>
                    <a:pt x="49842" y="18990"/>
                    <a:pt x="49879" y="20820"/>
                  </a:cubicBezTo>
                  <a:cubicBezTo>
                    <a:pt x="49879" y="20820"/>
                    <a:pt x="49871" y="17734"/>
                    <a:pt x="49863" y="13602"/>
                  </a:cubicBezTo>
                  <a:cubicBezTo>
                    <a:pt x="49851" y="9483"/>
                    <a:pt x="49830" y="4317"/>
                    <a:pt x="49818" y="144"/>
                  </a:cubicBezTo>
                  <a:lnTo>
                    <a:pt x="49818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9;p36">
              <a:extLst>
                <a:ext uri="{FF2B5EF4-FFF2-40B4-BE49-F238E27FC236}">
                  <a16:creationId xmlns:a16="http://schemas.microsoft.com/office/drawing/2014/main" id="{2D43E9A2-F38F-4FD6-8671-2843C27AF070}"/>
                </a:ext>
              </a:extLst>
            </p:cNvPr>
            <p:cNvSpPr/>
            <p:nvPr/>
          </p:nvSpPr>
          <p:spPr>
            <a:xfrm>
              <a:off x="1075400" y="259350"/>
              <a:ext cx="1179925" cy="749800"/>
            </a:xfrm>
            <a:custGeom>
              <a:avLst/>
              <a:gdLst/>
              <a:ahLst/>
              <a:cxnLst/>
              <a:rect l="l" t="t" r="r" b="b"/>
              <a:pathLst>
                <a:path w="47197" h="29992" extrusionOk="0">
                  <a:moveTo>
                    <a:pt x="46959" y="0"/>
                  </a:moveTo>
                  <a:cubicBezTo>
                    <a:pt x="44361" y="13"/>
                    <a:pt x="42191" y="17"/>
                    <a:pt x="40935" y="17"/>
                  </a:cubicBezTo>
                  <a:cubicBezTo>
                    <a:pt x="35851" y="17"/>
                    <a:pt x="11256" y="103"/>
                    <a:pt x="11256" y="103"/>
                  </a:cubicBezTo>
                  <a:lnTo>
                    <a:pt x="235" y="54"/>
                  </a:lnTo>
                  <a:lnTo>
                    <a:pt x="120" y="54"/>
                  </a:lnTo>
                  <a:lnTo>
                    <a:pt x="120" y="165"/>
                  </a:lnTo>
                  <a:cubicBezTo>
                    <a:pt x="71" y="10529"/>
                    <a:pt x="1" y="26265"/>
                    <a:pt x="1" y="28998"/>
                  </a:cubicBezTo>
                  <a:lnTo>
                    <a:pt x="1" y="29991"/>
                  </a:lnTo>
                  <a:lnTo>
                    <a:pt x="235" y="29991"/>
                  </a:lnTo>
                  <a:cubicBezTo>
                    <a:pt x="2832" y="29991"/>
                    <a:pt x="13308" y="29946"/>
                    <a:pt x="23730" y="29897"/>
                  </a:cubicBezTo>
                  <a:cubicBezTo>
                    <a:pt x="34152" y="29843"/>
                    <a:pt x="44517" y="29807"/>
                    <a:pt x="47008" y="29807"/>
                  </a:cubicBezTo>
                  <a:lnTo>
                    <a:pt x="29138" y="29745"/>
                  </a:lnTo>
                  <a:lnTo>
                    <a:pt x="6250" y="29745"/>
                  </a:lnTo>
                  <a:cubicBezTo>
                    <a:pt x="4766" y="29745"/>
                    <a:pt x="2549" y="29729"/>
                    <a:pt x="293" y="29709"/>
                  </a:cubicBezTo>
                  <a:lnTo>
                    <a:pt x="293" y="29709"/>
                  </a:lnTo>
                  <a:cubicBezTo>
                    <a:pt x="334" y="25578"/>
                    <a:pt x="382" y="21370"/>
                    <a:pt x="382" y="21370"/>
                  </a:cubicBezTo>
                  <a:lnTo>
                    <a:pt x="480" y="420"/>
                  </a:lnTo>
                  <a:lnTo>
                    <a:pt x="480" y="420"/>
                  </a:lnTo>
                  <a:lnTo>
                    <a:pt x="6168" y="448"/>
                  </a:lnTo>
                  <a:lnTo>
                    <a:pt x="35847" y="189"/>
                  </a:lnTo>
                  <a:lnTo>
                    <a:pt x="46950" y="177"/>
                  </a:lnTo>
                  <a:lnTo>
                    <a:pt x="46950" y="177"/>
                  </a:lnTo>
                  <a:lnTo>
                    <a:pt x="46975" y="29778"/>
                  </a:lnTo>
                  <a:lnTo>
                    <a:pt x="47057" y="14538"/>
                  </a:lnTo>
                  <a:cubicBezTo>
                    <a:pt x="47106" y="16258"/>
                    <a:pt x="47155" y="17989"/>
                    <a:pt x="47197" y="19725"/>
                  </a:cubicBezTo>
                  <a:cubicBezTo>
                    <a:pt x="47197" y="19725"/>
                    <a:pt x="47192" y="16803"/>
                    <a:pt x="47180" y="12897"/>
                  </a:cubicBezTo>
                  <a:cubicBezTo>
                    <a:pt x="47164" y="8999"/>
                    <a:pt x="47143" y="4116"/>
                    <a:pt x="47127" y="169"/>
                  </a:cubicBezTo>
                  <a:lnTo>
                    <a:pt x="47127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36">
              <a:extLst>
                <a:ext uri="{FF2B5EF4-FFF2-40B4-BE49-F238E27FC236}">
                  <a16:creationId xmlns:a16="http://schemas.microsoft.com/office/drawing/2014/main" id="{9052E4EB-FF0F-4C9E-87B5-B725ABD36FB5}"/>
                </a:ext>
              </a:extLst>
            </p:cNvPr>
            <p:cNvSpPr/>
            <p:nvPr/>
          </p:nvSpPr>
          <p:spPr>
            <a:xfrm>
              <a:off x="1072950" y="1015575"/>
              <a:ext cx="368700" cy="25"/>
            </a:xfrm>
            <a:custGeom>
              <a:avLst/>
              <a:gdLst/>
              <a:ahLst/>
              <a:cxnLst/>
              <a:rect l="l" t="t" r="r" b="b"/>
              <a:pathLst>
                <a:path w="14748" h="1" extrusionOk="0">
                  <a:moveTo>
                    <a:pt x="0" y="1"/>
                  </a:moveTo>
                  <a:lnTo>
                    <a:pt x="1474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61;p36">
              <a:extLst>
                <a:ext uri="{FF2B5EF4-FFF2-40B4-BE49-F238E27FC236}">
                  <a16:creationId xmlns:a16="http://schemas.microsoft.com/office/drawing/2014/main" id="{4D89D836-4939-45AF-A1EE-C6BBE7021DBA}"/>
                </a:ext>
              </a:extLst>
            </p:cNvPr>
            <p:cNvSpPr/>
            <p:nvPr/>
          </p:nvSpPr>
          <p:spPr>
            <a:xfrm>
              <a:off x="1073125" y="1004500"/>
              <a:ext cx="345650" cy="3200"/>
            </a:xfrm>
            <a:custGeom>
              <a:avLst/>
              <a:gdLst/>
              <a:ahLst/>
              <a:cxnLst/>
              <a:rect l="l" t="t" r="r" b="b"/>
              <a:pathLst>
                <a:path w="13826" h="128" extrusionOk="0">
                  <a:moveTo>
                    <a:pt x="2963" y="0"/>
                  </a:moveTo>
                  <a:cubicBezTo>
                    <a:pt x="2928" y="0"/>
                    <a:pt x="2893" y="0"/>
                    <a:pt x="2857" y="1"/>
                  </a:cubicBezTo>
                  <a:cubicBezTo>
                    <a:pt x="2349" y="5"/>
                    <a:pt x="1844" y="29"/>
                    <a:pt x="1335" y="37"/>
                  </a:cubicBezTo>
                  <a:cubicBezTo>
                    <a:pt x="900" y="42"/>
                    <a:pt x="453" y="33"/>
                    <a:pt x="30" y="79"/>
                  </a:cubicBezTo>
                  <a:cubicBezTo>
                    <a:pt x="0" y="82"/>
                    <a:pt x="11" y="100"/>
                    <a:pt x="41" y="100"/>
                  </a:cubicBezTo>
                  <a:cubicBezTo>
                    <a:pt x="44" y="100"/>
                    <a:pt x="47" y="99"/>
                    <a:pt x="51" y="99"/>
                  </a:cubicBezTo>
                  <a:cubicBezTo>
                    <a:pt x="168" y="88"/>
                    <a:pt x="287" y="85"/>
                    <a:pt x="406" y="85"/>
                  </a:cubicBezTo>
                  <a:cubicBezTo>
                    <a:pt x="703" y="85"/>
                    <a:pt x="1004" y="108"/>
                    <a:pt x="1302" y="111"/>
                  </a:cubicBezTo>
                  <a:cubicBezTo>
                    <a:pt x="1737" y="111"/>
                    <a:pt x="2172" y="87"/>
                    <a:pt x="2607" y="83"/>
                  </a:cubicBezTo>
                  <a:cubicBezTo>
                    <a:pt x="3063" y="83"/>
                    <a:pt x="3514" y="95"/>
                    <a:pt x="3969" y="95"/>
                  </a:cubicBezTo>
                  <a:cubicBezTo>
                    <a:pt x="4425" y="95"/>
                    <a:pt x="4880" y="87"/>
                    <a:pt x="5332" y="87"/>
                  </a:cubicBezTo>
                  <a:cubicBezTo>
                    <a:pt x="5787" y="87"/>
                    <a:pt x="6243" y="87"/>
                    <a:pt x="6698" y="91"/>
                  </a:cubicBezTo>
                  <a:cubicBezTo>
                    <a:pt x="7154" y="95"/>
                    <a:pt x="7605" y="107"/>
                    <a:pt x="8060" y="111"/>
                  </a:cubicBezTo>
                  <a:cubicBezTo>
                    <a:pt x="8516" y="115"/>
                    <a:pt x="8967" y="124"/>
                    <a:pt x="9419" y="128"/>
                  </a:cubicBezTo>
                  <a:cubicBezTo>
                    <a:pt x="9870" y="128"/>
                    <a:pt x="10325" y="107"/>
                    <a:pt x="10777" y="99"/>
                  </a:cubicBezTo>
                  <a:cubicBezTo>
                    <a:pt x="11277" y="91"/>
                    <a:pt x="11778" y="70"/>
                    <a:pt x="12278" y="62"/>
                  </a:cubicBezTo>
                  <a:cubicBezTo>
                    <a:pt x="12294" y="62"/>
                    <a:pt x="12309" y="62"/>
                    <a:pt x="12325" y="62"/>
                  </a:cubicBezTo>
                  <a:cubicBezTo>
                    <a:pt x="12745" y="62"/>
                    <a:pt x="13166" y="107"/>
                    <a:pt x="13584" y="107"/>
                  </a:cubicBezTo>
                  <a:cubicBezTo>
                    <a:pt x="13653" y="107"/>
                    <a:pt x="13721" y="106"/>
                    <a:pt x="13788" y="103"/>
                  </a:cubicBezTo>
                  <a:cubicBezTo>
                    <a:pt x="13825" y="103"/>
                    <a:pt x="13821" y="99"/>
                    <a:pt x="13788" y="99"/>
                  </a:cubicBezTo>
                  <a:cubicBezTo>
                    <a:pt x="13337" y="99"/>
                    <a:pt x="12898" y="29"/>
                    <a:pt x="12451" y="25"/>
                  </a:cubicBezTo>
                  <a:cubicBezTo>
                    <a:pt x="12387" y="25"/>
                    <a:pt x="12323" y="24"/>
                    <a:pt x="12259" y="24"/>
                  </a:cubicBezTo>
                  <a:cubicBezTo>
                    <a:pt x="11877" y="24"/>
                    <a:pt x="11497" y="33"/>
                    <a:pt x="11117" y="33"/>
                  </a:cubicBezTo>
                  <a:cubicBezTo>
                    <a:pt x="10658" y="33"/>
                    <a:pt x="10198" y="17"/>
                    <a:pt x="9743" y="17"/>
                  </a:cubicBezTo>
                  <a:cubicBezTo>
                    <a:pt x="9712" y="17"/>
                    <a:pt x="9681" y="17"/>
                    <a:pt x="9650" y="17"/>
                  </a:cubicBezTo>
                  <a:cubicBezTo>
                    <a:pt x="9252" y="17"/>
                    <a:pt x="8854" y="38"/>
                    <a:pt x="8456" y="38"/>
                  </a:cubicBezTo>
                  <a:cubicBezTo>
                    <a:pt x="8426" y="38"/>
                    <a:pt x="8395" y="38"/>
                    <a:pt x="8364" y="37"/>
                  </a:cubicBezTo>
                  <a:cubicBezTo>
                    <a:pt x="7904" y="33"/>
                    <a:pt x="7449" y="9"/>
                    <a:pt x="6989" y="5"/>
                  </a:cubicBezTo>
                  <a:cubicBezTo>
                    <a:pt x="6530" y="5"/>
                    <a:pt x="6070" y="13"/>
                    <a:pt x="5611" y="13"/>
                  </a:cubicBezTo>
                  <a:cubicBezTo>
                    <a:pt x="5151" y="13"/>
                    <a:pt x="4696" y="17"/>
                    <a:pt x="4236" y="21"/>
                  </a:cubicBezTo>
                  <a:cubicBezTo>
                    <a:pt x="3812" y="21"/>
                    <a:pt x="3388" y="0"/>
                    <a:pt x="2963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62;p36">
              <a:extLst>
                <a:ext uri="{FF2B5EF4-FFF2-40B4-BE49-F238E27FC236}">
                  <a16:creationId xmlns:a16="http://schemas.microsoft.com/office/drawing/2014/main" id="{C4206B40-2CBF-4F03-801F-DF195D124F7D}"/>
                </a:ext>
              </a:extLst>
            </p:cNvPr>
            <p:cNvSpPr/>
            <p:nvPr/>
          </p:nvSpPr>
          <p:spPr>
            <a:xfrm>
              <a:off x="1086275" y="1010350"/>
              <a:ext cx="348825" cy="4350"/>
            </a:xfrm>
            <a:custGeom>
              <a:avLst/>
              <a:gdLst/>
              <a:ahLst/>
              <a:cxnLst/>
              <a:rect l="l" t="t" r="r" b="b"/>
              <a:pathLst>
                <a:path w="13953" h="174" extrusionOk="0">
                  <a:moveTo>
                    <a:pt x="1597" y="0"/>
                  </a:moveTo>
                  <a:cubicBezTo>
                    <a:pt x="1076" y="5"/>
                    <a:pt x="555" y="17"/>
                    <a:pt x="38" y="25"/>
                  </a:cubicBezTo>
                  <a:cubicBezTo>
                    <a:pt x="1" y="25"/>
                    <a:pt x="5" y="41"/>
                    <a:pt x="38" y="41"/>
                  </a:cubicBezTo>
                  <a:cubicBezTo>
                    <a:pt x="493" y="41"/>
                    <a:pt x="949" y="62"/>
                    <a:pt x="1404" y="62"/>
                  </a:cubicBezTo>
                  <a:cubicBezTo>
                    <a:pt x="1455" y="62"/>
                    <a:pt x="1507" y="63"/>
                    <a:pt x="1558" y="63"/>
                  </a:cubicBezTo>
                  <a:cubicBezTo>
                    <a:pt x="1912" y="63"/>
                    <a:pt x="2267" y="53"/>
                    <a:pt x="2620" y="53"/>
                  </a:cubicBezTo>
                  <a:cubicBezTo>
                    <a:pt x="2672" y="53"/>
                    <a:pt x="2723" y="53"/>
                    <a:pt x="2775" y="54"/>
                  </a:cubicBezTo>
                  <a:cubicBezTo>
                    <a:pt x="3230" y="58"/>
                    <a:pt x="3685" y="70"/>
                    <a:pt x="4141" y="74"/>
                  </a:cubicBezTo>
                  <a:cubicBezTo>
                    <a:pt x="4596" y="82"/>
                    <a:pt x="5052" y="99"/>
                    <a:pt x="5507" y="103"/>
                  </a:cubicBezTo>
                  <a:cubicBezTo>
                    <a:pt x="5573" y="104"/>
                    <a:pt x="5639" y="105"/>
                    <a:pt x="5704" y="105"/>
                  </a:cubicBezTo>
                  <a:cubicBezTo>
                    <a:pt x="6057" y="105"/>
                    <a:pt x="6406" y="90"/>
                    <a:pt x="6759" y="90"/>
                  </a:cubicBezTo>
                  <a:cubicBezTo>
                    <a:pt x="6795" y="90"/>
                    <a:pt x="6830" y="90"/>
                    <a:pt x="6866" y="91"/>
                  </a:cubicBezTo>
                  <a:cubicBezTo>
                    <a:pt x="7317" y="95"/>
                    <a:pt x="7768" y="115"/>
                    <a:pt x="8220" y="124"/>
                  </a:cubicBezTo>
                  <a:cubicBezTo>
                    <a:pt x="8667" y="128"/>
                    <a:pt x="9122" y="132"/>
                    <a:pt x="9578" y="136"/>
                  </a:cubicBezTo>
                  <a:cubicBezTo>
                    <a:pt x="9641" y="136"/>
                    <a:pt x="9704" y="137"/>
                    <a:pt x="9767" y="137"/>
                  </a:cubicBezTo>
                  <a:cubicBezTo>
                    <a:pt x="10155" y="137"/>
                    <a:pt x="10544" y="127"/>
                    <a:pt x="10932" y="124"/>
                  </a:cubicBezTo>
                  <a:cubicBezTo>
                    <a:pt x="11024" y="123"/>
                    <a:pt x="11115" y="122"/>
                    <a:pt x="11207" y="122"/>
                  </a:cubicBezTo>
                  <a:cubicBezTo>
                    <a:pt x="11615" y="122"/>
                    <a:pt x="12020" y="129"/>
                    <a:pt x="12425" y="136"/>
                  </a:cubicBezTo>
                  <a:cubicBezTo>
                    <a:pt x="12906" y="148"/>
                    <a:pt x="13406" y="136"/>
                    <a:pt x="13878" y="173"/>
                  </a:cubicBezTo>
                  <a:cubicBezTo>
                    <a:pt x="13882" y="173"/>
                    <a:pt x="13885" y="173"/>
                    <a:pt x="13889" y="173"/>
                  </a:cubicBezTo>
                  <a:cubicBezTo>
                    <a:pt x="13938" y="173"/>
                    <a:pt x="13952" y="148"/>
                    <a:pt x="13898" y="144"/>
                  </a:cubicBezTo>
                  <a:cubicBezTo>
                    <a:pt x="13667" y="126"/>
                    <a:pt x="13435" y="124"/>
                    <a:pt x="13203" y="124"/>
                  </a:cubicBezTo>
                  <a:cubicBezTo>
                    <a:pt x="13126" y="124"/>
                    <a:pt x="13050" y="124"/>
                    <a:pt x="12973" y="124"/>
                  </a:cubicBezTo>
                  <a:cubicBezTo>
                    <a:pt x="12903" y="124"/>
                    <a:pt x="12832" y="124"/>
                    <a:pt x="12762" y="124"/>
                  </a:cubicBezTo>
                  <a:cubicBezTo>
                    <a:pt x="12306" y="115"/>
                    <a:pt x="11859" y="87"/>
                    <a:pt x="11408" y="82"/>
                  </a:cubicBezTo>
                  <a:cubicBezTo>
                    <a:pt x="11381" y="82"/>
                    <a:pt x="11354" y="82"/>
                    <a:pt x="11327" y="82"/>
                  </a:cubicBezTo>
                  <a:cubicBezTo>
                    <a:pt x="10949" y="82"/>
                    <a:pt x="10572" y="104"/>
                    <a:pt x="10197" y="104"/>
                  </a:cubicBezTo>
                  <a:cubicBezTo>
                    <a:pt x="10147" y="104"/>
                    <a:pt x="10096" y="104"/>
                    <a:pt x="10046" y="103"/>
                  </a:cubicBezTo>
                  <a:cubicBezTo>
                    <a:pt x="9594" y="95"/>
                    <a:pt x="9147" y="50"/>
                    <a:pt x="8696" y="41"/>
                  </a:cubicBezTo>
                  <a:cubicBezTo>
                    <a:pt x="8618" y="40"/>
                    <a:pt x="8540" y="40"/>
                    <a:pt x="8461" y="40"/>
                  </a:cubicBezTo>
                  <a:cubicBezTo>
                    <a:pt x="8122" y="40"/>
                    <a:pt x="7780" y="50"/>
                    <a:pt x="7441" y="50"/>
                  </a:cubicBezTo>
                  <a:cubicBezTo>
                    <a:pt x="7398" y="50"/>
                    <a:pt x="7355" y="50"/>
                    <a:pt x="7313" y="50"/>
                  </a:cubicBezTo>
                  <a:cubicBezTo>
                    <a:pt x="6849" y="41"/>
                    <a:pt x="6390" y="17"/>
                    <a:pt x="5926" y="13"/>
                  </a:cubicBezTo>
                  <a:cubicBezTo>
                    <a:pt x="5497" y="13"/>
                    <a:pt x="5064" y="38"/>
                    <a:pt x="4635" y="38"/>
                  </a:cubicBezTo>
                  <a:cubicBezTo>
                    <a:pt x="4604" y="38"/>
                    <a:pt x="4574" y="38"/>
                    <a:pt x="4543" y="37"/>
                  </a:cubicBezTo>
                  <a:cubicBezTo>
                    <a:pt x="4079" y="37"/>
                    <a:pt x="3620" y="9"/>
                    <a:pt x="3156" y="9"/>
                  </a:cubicBezTo>
                  <a:cubicBezTo>
                    <a:pt x="2635" y="9"/>
                    <a:pt x="2114" y="0"/>
                    <a:pt x="159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3;p36">
              <a:extLst>
                <a:ext uri="{FF2B5EF4-FFF2-40B4-BE49-F238E27FC236}">
                  <a16:creationId xmlns:a16="http://schemas.microsoft.com/office/drawing/2014/main" id="{611D7983-6924-494D-9A14-067424A8E849}"/>
                </a:ext>
              </a:extLst>
            </p:cNvPr>
            <p:cNvSpPr/>
            <p:nvPr/>
          </p:nvSpPr>
          <p:spPr>
            <a:xfrm>
              <a:off x="1072750" y="1014650"/>
              <a:ext cx="271150" cy="3650"/>
            </a:xfrm>
            <a:custGeom>
              <a:avLst/>
              <a:gdLst/>
              <a:ahLst/>
              <a:cxnLst/>
              <a:rect l="l" t="t" r="r" b="b"/>
              <a:pathLst>
                <a:path w="10846" h="146" extrusionOk="0">
                  <a:moveTo>
                    <a:pt x="4058" y="1"/>
                  </a:moveTo>
                  <a:cubicBezTo>
                    <a:pt x="3611" y="5"/>
                    <a:pt x="3164" y="17"/>
                    <a:pt x="2716" y="25"/>
                  </a:cubicBezTo>
                  <a:cubicBezTo>
                    <a:pt x="2269" y="34"/>
                    <a:pt x="1822" y="62"/>
                    <a:pt x="1375" y="71"/>
                  </a:cubicBezTo>
                  <a:cubicBezTo>
                    <a:pt x="927" y="83"/>
                    <a:pt x="476" y="79"/>
                    <a:pt x="29" y="83"/>
                  </a:cubicBezTo>
                  <a:cubicBezTo>
                    <a:pt x="0" y="83"/>
                    <a:pt x="0" y="103"/>
                    <a:pt x="29" y="103"/>
                  </a:cubicBezTo>
                  <a:cubicBezTo>
                    <a:pt x="476" y="99"/>
                    <a:pt x="927" y="87"/>
                    <a:pt x="1375" y="83"/>
                  </a:cubicBezTo>
                  <a:cubicBezTo>
                    <a:pt x="1822" y="83"/>
                    <a:pt x="2273" y="103"/>
                    <a:pt x="2721" y="103"/>
                  </a:cubicBezTo>
                  <a:cubicBezTo>
                    <a:pt x="3168" y="103"/>
                    <a:pt x="3619" y="116"/>
                    <a:pt x="4066" y="120"/>
                  </a:cubicBezTo>
                  <a:lnTo>
                    <a:pt x="5412" y="120"/>
                  </a:lnTo>
                  <a:cubicBezTo>
                    <a:pt x="5860" y="120"/>
                    <a:pt x="6311" y="124"/>
                    <a:pt x="6762" y="132"/>
                  </a:cubicBezTo>
                  <a:lnTo>
                    <a:pt x="8112" y="144"/>
                  </a:lnTo>
                  <a:cubicBezTo>
                    <a:pt x="8203" y="145"/>
                    <a:pt x="8293" y="146"/>
                    <a:pt x="8383" y="146"/>
                  </a:cubicBezTo>
                  <a:cubicBezTo>
                    <a:pt x="8744" y="146"/>
                    <a:pt x="9104" y="140"/>
                    <a:pt x="9462" y="140"/>
                  </a:cubicBezTo>
                  <a:cubicBezTo>
                    <a:pt x="9497" y="141"/>
                    <a:pt x="9533" y="141"/>
                    <a:pt x="9568" y="141"/>
                  </a:cubicBezTo>
                  <a:cubicBezTo>
                    <a:pt x="9919" y="141"/>
                    <a:pt x="10269" y="126"/>
                    <a:pt x="10618" y="126"/>
                  </a:cubicBezTo>
                  <a:cubicBezTo>
                    <a:pt x="10683" y="126"/>
                    <a:pt x="10748" y="127"/>
                    <a:pt x="10812" y="128"/>
                  </a:cubicBezTo>
                  <a:cubicBezTo>
                    <a:pt x="10841" y="128"/>
                    <a:pt x="10845" y="116"/>
                    <a:pt x="10816" y="116"/>
                  </a:cubicBezTo>
                  <a:cubicBezTo>
                    <a:pt x="10365" y="103"/>
                    <a:pt x="9914" y="112"/>
                    <a:pt x="9462" y="95"/>
                  </a:cubicBezTo>
                  <a:cubicBezTo>
                    <a:pt x="9011" y="83"/>
                    <a:pt x="8560" y="83"/>
                    <a:pt x="8108" y="75"/>
                  </a:cubicBezTo>
                  <a:cubicBezTo>
                    <a:pt x="7657" y="62"/>
                    <a:pt x="7210" y="58"/>
                    <a:pt x="6758" y="50"/>
                  </a:cubicBezTo>
                  <a:cubicBezTo>
                    <a:pt x="6307" y="46"/>
                    <a:pt x="5860" y="17"/>
                    <a:pt x="5408" y="13"/>
                  </a:cubicBezTo>
                  <a:cubicBezTo>
                    <a:pt x="4957" y="9"/>
                    <a:pt x="4510" y="1"/>
                    <a:pt x="405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4;p36">
              <a:extLst>
                <a:ext uri="{FF2B5EF4-FFF2-40B4-BE49-F238E27FC236}">
                  <a16:creationId xmlns:a16="http://schemas.microsoft.com/office/drawing/2014/main" id="{3B842ABA-B477-4F96-8A13-C9B48A17816A}"/>
                </a:ext>
              </a:extLst>
            </p:cNvPr>
            <p:cNvSpPr/>
            <p:nvPr/>
          </p:nvSpPr>
          <p:spPr>
            <a:xfrm>
              <a:off x="1359150" y="1017925"/>
              <a:ext cx="49675" cy="2700"/>
            </a:xfrm>
            <a:custGeom>
              <a:avLst/>
              <a:gdLst/>
              <a:ahLst/>
              <a:cxnLst/>
              <a:rect l="l" t="t" r="r" b="b"/>
              <a:pathLst>
                <a:path w="1987" h="108" extrusionOk="0">
                  <a:moveTo>
                    <a:pt x="78" y="0"/>
                  </a:moveTo>
                  <a:cubicBezTo>
                    <a:pt x="55" y="0"/>
                    <a:pt x="32" y="1"/>
                    <a:pt x="9" y="1"/>
                  </a:cubicBezTo>
                  <a:cubicBezTo>
                    <a:pt x="0" y="1"/>
                    <a:pt x="9" y="38"/>
                    <a:pt x="13" y="38"/>
                  </a:cubicBezTo>
                  <a:cubicBezTo>
                    <a:pt x="337" y="38"/>
                    <a:pt x="649" y="63"/>
                    <a:pt x="973" y="71"/>
                  </a:cubicBezTo>
                  <a:cubicBezTo>
                    <a:pt x="1285" y="79"/>
                    <a:pt x="1584" y="91"/>
                    <a:pt x="1896" y="108"/>
                  </a:cubicBezTo>
                  <a:cubicBezTo>
                    <a:pt x="1941" y="108"/>
                    <a:pt x="1986" y="38"/>
                    <a:pt x="1941" y="34"/>
                  </a:cubicBezTo>
                  <a:cubicBezTo>
                    <a:pt x="1874" y="27"/>
                    <a:pt x="1804" y="24"/>
                    <a:pt x="1732" y="24"/>
                  </a:cubicBezTo>
                  <a:cubicBezTo>
                    <a:pt x="1506" y="24"/>
                    <a:pt x="1264" y="50"/>
                    <a:pt x="1043" y="50"/>
                  </a:cubicBezTo>
                  <a:cubicBezTo>
                    <a:pt x="721" y="50"/>
                    <a:pt x="399" y="0"/>
                    <a:pt x="7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5;p36">
              <a:extLst>
                <a:ext uri="{FF2B5EF4-FFF2-40B4-BE49-F238E27FC236}">
                  <a16:creationId xmlns:a16="http://schemas.microsoft.com/office/drawing/2014/main" id="{C9D2D2BE-A51C-4B2B-855A-359FB5D0599D}"/>
                </a:ext>
              </a:extLst>
            </p:cNvPr>
            <p:cNvSpPr/>
            <p:nvPr/>
          </p:nvSpPr>
          <p:spPr>
            <a:xfrm>
              <a:off x="1078175" y="1021850"/>
              <a:ext cx="364150" cy="4725"/>
            </a:xfrm>
            <a:custGeom>
              <a:avLst/>
              <a:gdLst/>
              <a:ahLst/>
              <a:cxnLst/>
              <a:rect l="l" t="t" r="r" b="b"/>
              <a:pathLst>
                <a:path w="14566" h="189" extrusionOk="0">
                  <a:moveTo>
                    <a:pt x="3296" y="0"/>
                  </a:moveTo>
                  <a:cubicBezTo>
                    <a:pt x="2930" y="4"/>
                    <a:pt x="2569" y="37"/>
                    <a:pt x="2204" y="45"/>
                  </a:cubicBezTo>
                  <a:cubicBezTo>
                    <a:pt x="1839" y="53"/>
                    <a:pt x="1478" y="78"/>
                    <a:pt x="1113" y="86"/>
                  </a:cubicBezTo>
                  <a:cubicBezTo>
                    <a:pt x="1088" y="86"/>
                    <a:pt x="1064" y="87"/>
                    <a:pt x="1039" y="87"/>
                  </a:cubicBezTo>
                  <a:cubicBezTo>
                    <a:pt x="722" y="87"/>
                    <a:pt x="403" y="65"/>
                    <a:pt x="86" y="65"/>
                  </a:cubicBezTo>
                  <a:cubicBezTo>
                    <a:pt x="62" y="65"/>
                    <a:pt x="37" y="65"/>
                    <a:pt x="13" y="66"/>
                  </a:cubicBezTo>
                  <a:cubicBezTo>
                    <a:pt x="1" y="66"/>
                    <a:pt x="1" y="90"/>
                    <a:pt x="13" y="90"/>
                  </a:cubicBezTo>
                  <a:cubicBezTo>
                    <a:pt x="174" y="88"/>
                    <a:pt x="335" y="87"/>
                    <a:pt x="496" y="87"/>
                  </a:cubicBezTo>
                  <a:cubicBezTo>
                    <a:pt x="817" y="87"/>
                    <a:pt x="1137" y="90"/>
                    <a:pt x="1457" y="90"/>
                  </a:cubicBezTo>
                  <a:cubicBezTo>
                    <a:pt x="1941" y="90"/>
                    <a:pt x="2422" y="57"/>
                    <a:pt x="2906" y="57"/>
                  </a:cubicBezTo>
                  <a:cubicBezTo>
                    <a:pt x="3386" y="57"/>
                    <a:pt x="3854" y="70"/>
                    <a:pt x="4330" y="74"/>
                  </a:cubicBezTo>
                  <a:cubicBezTo>
                    <a:pt x="4806" y="78"/>
                    <a:pt x="5277" y="103"/>
                    <a:pt x="5753" y="111"/>
                  </a:cubicBezTo>
                  <a:cubicBezTo>
                    <a:pt x="6225" y="119"/>
                    <a:pt x="6709" y="123"/>
                    <a:pt x="7185" y="131"/>
                  </a:cubicBezTo>
                  <a:cubicBezTo>
                    <a:pt x="7661" y="140"/>
                    <a:pt x="8137" y="164"/>
                    <a:pt x="8617" y="172"/>
                  </a:cubicBezTo>
                  <a:cubicBezTo>
                    <a:pt x="8718" y="174"/>
                    <a:pt x="8819" y="175"/>
                    <a:pt x="8920" y="175"/>
                  </a:cubicBezTo>
                  <a:cubicBezTo>
                    <a:pt x="9195" y="175"/>
                    <a:pt x="9472" y="170"/>
                    <a:pt x="9749" y="170"/>
                  </a:cubicBezTo>
                  <a:cubicBezTo>
                    <a:pt x="9851" y="170"/>
                    <a:pt x="9952" y="171"/>
                    <a:pt x="10054" y="172"/>
                  </a:cubicBezTo>
                  <a:cubicBezTo>
                    <a:pt x="10530" y="176"/>
                    <a:pt x="11010" y="189"/>
                    <a:pt x="11490" y="189"/>
                  </a:cubicBezTo>
                  <a:cubicBezTo>
                    <a:pt x="12003" y="189"/>
                    <a:pt x="12503" y="168"/>
                    <a:pt x="13016" y="164"/>
                  </a:cubicBezTo>
                  <a:cubicBezTo>
                    <a:pt x="13310" y="162"/>
                    <a:pt x="13609" y="151"/>
                    <a:pt x="13906" y="151"/>
                  </a:cubicBezTo>
                  <a:cubicBezTo>
                    <a:pt x="14095" y="151"/>
                    <a:pt x="14283" y="156"/>
                    <a:pt x="14469" y="168"/>
                  </a:cubicBezTo>
                  <a:cubicBezTo>
                    <a:pt x="14471" y="168"/>
                    <a:pt x="14473" y="168"/>
                    <a:pt x="14475" y="168"/>
                  </a:cubicBezTo>
                  <a:cubicBezTo>
                    <a:pt x="14533" y="168"/>
                    <a:pt x="14565" y="119"/>
                    <a:pt x="14510" y="115"/>
                  </a:cubicBezTo>
                  <a:cubicBezTo>
                    <a:pt x="14413" y="105"/>
                    <a:pt x="14313" y="102"/>
                    <a:pt x="14213" y="102"/>
                  </a:cubicBezTo>
                  <a:cubicBezTo>
                    <a:pt x="13923" y="102"/>
                    <a:pt x="13625" y="131"/>
                    <a:pt x="13344" y="131"/>
                  </a:cubicBezTo>
                  <a:lnTo>
                    <a:pt x="12011" y="131"/>
                  </a:lnTo>
                  <a:cubicBezTo>
                    <a:pt x="11769" y="129"/>
                    <a:pt x="11527" y="129"/>
                    <a:pt x="11285" y="129"/>
                  </a:cubicBezTo>
                  <a:cubicBezTo>
                    <a:pt x="11043" y="129"/>
                    <a:pt x="10802" y="129"/>
                    <a:pt x="10562" y="127"/>
                  </a:cubicBezTo>
                  <a:cubicBezTo>
                    <a:pt x="10078" y="123"/>
                    <a:pt x="9602" y="86"/>
                    <a:pt x="9122" y="70"/>
                  </a:cubicBezTo>
                  <a:cubicBezTo>
                    <a:pt x="8936" y="65"/>
                    <a:pt x="8747" y="64"/>
                    <a:pt x="8558" y="64"/>
                  </a:cubicBezTo>
                  <a:cubicBezTo>
                    <a:pt x="8404" y="64"/>
                    <a:pt x="8249" y="65"/>
                    <a:pt x="8095" y="65"/>
                  </a:cubicBezTo>
                  <a:cubicBezTo>
                    <a:pt x="7950" y="65"/>
                    <a:pt x="7805" y="64"/>
                    <a:pt x="7661" y="62"/>
                  </a:cubicBezTo>
                  <a:cubicBezTo>
                    <a:pt x="7177" y="57"/>
                    <a:pt x="6693" y="57"/>
                    <a:pt x="6209" y="53"/>
                  </a:cubicBezTo>
                  <a:cubicBezTo>
                    <a:pt x="5721" y="45"/>
                    <a:pt x="5240" y="0"/>
                    <a:pt x="4752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6;p36">
              <a:extLst>
                <a:ext uri="{FF2B5EF4-FFF2-40B4-BE49-F238E27FC236}">
                  <a16:creationId xmlns:a16="http://schemas.microsoft.com/office/drawing/2014/main" id="{3D3D273C-DD12-40D4-B885-0B447FC863C1}"/>
                </a:ext>
              </a:extLst>
            </p:cNvPr>
            <p:cNvSpPr/>
            <p:nvPr/>
          </p:nvSpPr>
          <p:spPr>
            <a:xfrm>
              <a:off x="1915350" y="253800"/>
              <a:ext cx="368700" cy="25"/>
            </a:xfrm>
            <a:custGeom>
              <a:avLst/>
              <a:gdLst/>
              <a:ahLst/>
              <a:cxnLst/>
              <a:rect l="l" t="t" r="r" b="b"/>
              <a:pathLst>
                <a:path w="14748" h="1" extrusionOk="0">
                  <a:moveTo>
                    <a:pt x="0" y="1"/>
                  </a:moveTo>
                  <a:lnTo>
                    <a:pt x="1474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7;p36">
              <a:extLst>
                <a:ext uri="{FF2B5EF4-FFF2-40B4-BE49-F238E27FC236}">
                  <a16:creationId xmlns:a16="http://schemas.microsoft.com/office/drawing/2014/main" id="{56F78D41-0ABE-497A-8F9C-2055FAE24528}"/>
                </a:ext>
              </a:extLst>
            </p:cNvPr>
            <p:cNvSpPr/>
            <p:nvPr/>
          </p:nvSpPr>
          <p:spPr>
            <a:xfrm>
              <a:off x="1915625" y="242825"/>
              <a:ext cx="345650" cy="3200"/>
            </a:xfrm>
            <a:custGeom>
              <a:avLst/>
              <a:gdLst/>
              <a:ahLst/>
              <a:cxnLst/>
              <a:rect l="l" t="t" r="r" b="b"/>
              <a:pathLst>
                <a:path w="13826" h="128" extrusionOk="0">
                  <a:moveTo>
                    <a:pt x="2968" y="0"/>
                  </a:moveTo>
                  <a:cubicBezTo>
                    <a:pt x="2932" y="0"/>
                    <a:pt x="2897" y="0"/>
                    <a:pt x="2862" y="1"/>
                  </a:cubicBezTo>
                  <a:cubicBezTo>
                    <a:pt x="2353" y="5"/>
                    <a:pt x="1844" y="29"/>
                    <a:pt x="1335" y="38"/>
                  </a:cubicBezTo>
                  <a:cubicBezTo>
                    <a:pt x="900" y="42"/>
                    <a:pt x="453" y="34"/>
                    <a:pt x="34" y="79"/>
                  </a:cubicBezTo>
                  <a:cubicBezTo>
                    <a:pt x="1" y="82"/>
                    <a:pt x="15" y="100"/>
                    <a:pt x="45" y="100"/>
                  </a:cubicBezTo>
                  <a:cubicBezTo>
                    <a:pt x="48" y="100"/>
                    <a:pt x="52" y="100"/>
                    <a:pt x="55" y="99"/>
                  </a:cubicBezTo>
                  <a:cubicBezTo>
                    <a:pt x="173" y="89"/>
                    <a:pt x="291" y="85"/>
                    <a:pt x="410" y="85"/>
                  </a:cubicBezTo>
                  <a:cubicBezTo>
                    <a:pt x="705" y="85"/>
                    <a:pt x="1004" y="109"/>
                    <a:pt x="1302" y="112"/>
                  </a:cubicBezTo>
                  <a:cubicBezTo>
                    <a:pt x="1737" y="112"/>
                    <a:pt x="2172" y="87"/>
                    <a:pt x="2607" y="83"/>
                  </a:cubicBezTo>
                  <a:cubicBezTo>
                    <a:pt x="3063" y="83"/>
                    <a:pt x="3518" y="95"/>
                    <a:pt x="3969" y="95"/>
                  </a:cubicBezTo>
                  <a:cubicBezTo>
                    <a:pt x="4425" y="95"/>
                    <a:pt x="4880" y="87"/>
                    <a:pt x="5336" y="87"/>
                  </a:cubicBezTo>
                  <a:cubicBezTo>
                    <a:pt x="5787" y="87"/>
                    <a:pt x="6243" y="87"/>
                    <a:pt x="6698" y="91"/>
                  </a:cubicBezTo>
                  <a:cubicBezTo>
                    <a:pt x="7154" y="95"/>
                    <a:pt x="7609" y="107"/>
                    <a:pt x="8060" y="112"/>
                  </a:cubicBezTo>
                  <a:cubicBezTo>
                    <a:pt x="8516" y="116"/>
                    <a:pt x="8967" y="124"/>
                    <a:pt x="9419" y="128"/>
                  </a:cubicBezTo>
                  <a:cubicBezTo>
                    <a:pt x="9874" y="128"/>
                    <a:pt x="10325" y="107"/>
                    <a:pt x="10777" y="99"/>
                  </a:cubicBezTo>
                  <a:cubicBezTo>
                    <a:pt x="11277" y="91"/>
                    <a:pt x="11778" y="71"/>
                    <a:pt x="12283" y="62"/>
                  </a:cubicBezTo>
                  <a:cubicBezTo>
                    <a:pt x="12298" y="62"/>
                    <a:pt x="12313" y="62"/>
                    <a:pt x="12328" y="62"/>
                  </a:cubicBezTo>
                  <a:cubicBezTo>
                    <a:pt x="12746" y="62"/>
                    <a:pt x="13166" y="107"/>
                    <a:pt x="13585" y="107"/>
                  </a:cubicBezTo>
                  <a:cubicBezTo>
                    <a:pt x="13653" y="107"/>
                    <a:pt x="13721" y="106"/>
                    <a:pt x="13789" y="103"/>
                  </a:cubicBezTo>
                  <a:cubicBezTo>
                    <a:pt x="13826" y="103"/>
                    <a:pt x="13821" y="99"/>
                    <a:pt x="13784" y="99"/>
                  </a:cubicBezTo>
                  <a:cubicBezTo>
                    <a:pt x="13337" y="99"/>
                    <a:pt x="12894" y="29"/>
                    <a:pt x="12447" y="25"/>
                  </a:cubicBezTo>
                  <a:cubicBezTo>
                    <a:pt x="12383" y="25"/>
                    <a:pt x="12319" y="25"/>
                    <a:pt x="12256" y="25"/>
                  </a:cubicBezTo>
                  <a:cubicBezTo>
                    <a:pt x="11874" y="25"/>
                    <a:pt x="11497" y="34"/>
                    <a:pt x="11113" y="34"/>
                  </a:cubicBezTo>
                  <a:cubicBezTo>
                    <a:pt x="10658" y="34"/>
                    <a:pt x="10198" y="17"/>
                    <a:pt x="9739" y="17"/>
                  </a:cubicBezTo>
                  <a:cubicBezTo>
                    <a:pt x="9703" y="17"/>
                    <a:pt x="9668" y="17"/>
                    <a:pt x="9633" y="17"/>
                  </a:cubicBezTo>
                  <a:cubicBezTo>
                    <a:pt x="9208" y="17"/>
                    <a:pt x="8784" y="38"/>
                    <a:pt x="8364" y="38"/>
                  </a:cubicBezTo>
                  <a:cubicBezTo>
                    <a:pt x="7905" y="34"/>
                    <a:pt x="7445" y="9"/>
                    <a:pt x="6985" y="5"/>
                  </a:cubicBezTo>
                  <a:cubicBezTo>
                    <a:pt x="6920" y="4"/>
                    <a:pt x="6854" y="4"/>
                    <a:pt x="6789" y="4"/>
                  </a:cubicBezTo>
                  <a:cubicBezTo>
                    <a:pt x="6396" y="4"/>
                    <a:pt x="6005" y="13"/>
                    <a:pt x="5611" y="13"/>
                  </a:cubicBezTo>
                  <a:cubicBezTo>
                    <a:pt x="5523" y="12"/>
                    <a:pt x="5435" y="12"/>
                    <a:pt x="5348" y="12"/>
                  </a:cubicBezTo>
                  <a:cubicBezTo>
                    <a:pt x="4976" y="12"/>
                    <a:pt x="4605" y="18"/>
                    <a:pt x="4236" y="21"/>
                  </a:cubicBezTo>
                  <a:cubicBezTo>
                    <a:pt x="3812" y="21"/>
                    <a:pt x="3391" y="0"/>
                    <a:pt x="296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8;p36">
              <a:extLst>
                <a:ext uri="{FF2B5EF4-FFF2-40B4-BE49-F238E27FC236}">
                  <a16:creationId xmlns:a16="http://schemas.microsoft.com/office/drawing/2014/main" id="{5889749E-6772-428A-857F-AC8D23911639}"/>
                </a:ext>
              </a:extLst>
            </p:cNvPr>
            <p:cNvSpPr/>
            <p:nvPr/>
          </p:nvSpPr>
          <p:spPr>
            <a:xfrm>
              <a:off x="1928775" y="248675"/>
              <a:ext cx="348725" cy="4350"/>
            </a:xfrm>
            <a:custGeom>
              <a:avLst/>
              <a:gdLst/>
              <a:ahLst/>
              <a:cxnLst/>
              <a:rect l="l" t="t" r="r" b="b"/>
              <a:pathLst>
                <a:path w="13949" h="174" extrusionOk="0">
                  <a:moveTo>
                    <a:pt x="1593" y="1"/>
                  </a:moveTo>
                  <a:cubicBezTo>
                    <a:pt x="1076" y="5"/>
                    <a:pt x="555" y="17"/>
                    <a:pt x="34" y="25"/>
                  </a:cubicBezTo>
                  <a:cubicBezTo>
                    <a:pt x="1" y="25"/>
                    <a:pt x="1" y="42"/>
                    <a:pt x="34" y="42"/>
                  </a:cubicBezTo>
                  <a:cubicBezTo>
                    <a:pt x="493" y="42"/>
                    <a:pt x="949" y="62"/>
                    <a:pt x="1404" y="62"/>
                  </a:cubicBezTo>
                  <a:cubicBezTo>
                    <a:pt x="1455" y="63"/>
                    <a:pt x="1507" y="63"/>
                    <a:pt x="1558" y="63"/>
                  </a:cubicBezTo>
                  <a:cubicBezTo>
                    <a:pt x="1911" y="63"/>
                    <a:pt x="2264" y="53"/>
                    <a:pt x="2617" y="53"/>
                  </a:cubicBezTo>
                  <a:cubicBezTo>
                    <a:pt x="2668" y="53"/>
                    <a:pt x="2719" y="54"/>
                    <a:pt x="2771" y="54"/>
                  </a:cubicBezTo>
                  <a:cubicBezTo>
                    <a:pt x="3226" y="58"/>
                    <a:pt x="3681" y="70"/>
                    <a:pt x="4137" y="74"/>
                  </a:cubicBezTo>
                  <a:cubicBezTo>
                    <a:pt x="4592" y="83"/>
                    <a:pt x="5048" y="99"/>
                    <a:pt x="5503" y="103"/>
                  </a:cubicBezTo>
                  <a:cubicBezTo>
                    <a:pt x="5569" y="104"/>
                    <a:pt x="5635" y="105"/>
                    <a:pt x="5701" y="105"/>
                  </a:cubicBezTo>
                  <a:cubicBezTo>
                    <a:pt x="6054" y="105"/>
                    <a:pt x="6405" y="90"/>
                    <a:pt x="6756" y="90"/>
                  </a:cubicBezTo>
                  <a:cubicBezTo>
                    <a:pt x="6791" y="90"/>
                    <a:pt x="6826" y="91"/>
                    <a:pt x="6861" y="91"/>
                  </a:cubicBezTo>
                  <a:cubicBezTo>
                    <a:pt x="7313" y="95"/>
                    <a:pt x="7764" y="116"/>
                    <a:pt x="8216" y="124"/>
                  </a:cubicBezTo>
                  <a:cubicBezTo>
                    <a:pt x="8667" y="128"/>
                    <a:pt x="9122" y="132"/>
                    <a:pt x="9574" y="136"/>
                  </a:cubicBezTo>
                  <a:cubicBezTo>
                    <a:pt x="9637" y="137"/>
                    <a:pt x="9701" y="137"/>
                    <a:pt x="9764" y="137"/>
                  </a:cubicBezTo>
                  <a:cubicBezTo>
                    <a:pt x="10154" y="137"/>
                    <a:pt x="10540" y="127"/>
                    <a:pt x="10932" y="124"/>
                  </a:cubicBezTo>
                  <a:cubicBezTo>
                    <a:pt x="11024" y="123"/>
                    <a:pt x="11115" y="123"/>
                    <a:pt x="11207" y="123"/>
                  </a:cubicBezTo>
                  <a:cubicBezTo>
                    <a:pt x="11614" y="123"/>
                    <a:pt x="12017" y="129"/>
                    <a:pt x="12426" y="136"/>
                  </a:cubicBezTo>
                  <a:cubicBezTo>
                    <a:pt x="12906" y="148"/>
                    <a:pt x="13406" y="136"/>
                    <a:pt x="13878" y="173"/>
                  </a:cubicBezTo>
                  <a:cubicBezTo>
                    <a:pt x="13882" y="173"/>
                    <a:pt x="13885" y="173"/>
                    <a:pt x="13888" y="173"/>
                  </a:cubicBezTo>
                  <a:cubicBezTo>
                    <a:pt x="13934" y="173"/>
                    <a:pt x="13948" y="148"/>
                    <a:pt x="13899" y="144"/>
                  </a:cubicBezTo>
                  <a:cubicBezTo>
                    <a:pt x="13667" y="127"/>
                    <a:pt x="13434" y="124"/>
                    <a:pt x="13200" y="124"/>
                  </a:cubicBezTo>
                  <a:cubicBezTo>
                    <a:pt x="13123" y="124"/>
                    <a:pt x="13046" y="125"/>
                    <a:pt x="12969" y="125"/>
                  </a:cubicBezTo>
                  <a:cubicBezTo>
                    <a:pt x="12899" y="125"/>
                    <a:pt x="12828" y="124"/>
                    <a:pt x="12758" y="124"/>
                  </a:cubicBezTo>
                  <a:cubicBezTo>
                    <a:pt x="12307" y="116"/>
                    <a:pt x="11859" y="87"/>
                    <a:pt x="11404" y="83"/>
                  </a:cubicBezTo>
                  <a:cubicBezTo>
                    <a:pt x="11377" y="82"/>
                    <a:pt x="11350" y="82"/>
                    <a:pt x="11323" y="82"/>
                  </a:cubicBezTo>
                  <a:cubicBezTo>
                    <a:pt x="10946" y="82"/>
                    <a:pt x="10571" y="105"/>
                    <a:pt x="10194" y="105"/>
                  </a:cubicBezTo>
                  <a:cubicBezTo>
                    <a:pt x="10143" y="105"/>
                    <a:pt x="10092" y="104"/>
                    <a:pt x="10042" y="103"/>
                  </a:cubicBezTo>
                  <a:cubicBezTo>
                    <a:pt x="9590" y="95"/>
                    <a:pt x="9143" y="50"/>
                    <a:pt x="8696" y="42"/>
                  </a:cubicBezTo>
                  <a:cubicBezTo>
                    <a:pt x="8617" y="40"/>
                    <a:pt x="8539" y="40"/>
                    <a:pt x="8460" y="40"/>
                  </a:cubicBezTo>
                  <a:cubicBezTo>
                    <a:pt x="8119" y="40"/>
                    <a:pt x="7779" y="50"/>
                    <a:pt x="7437" y="50"/>
                  </a:cubicBezTo>
                  <a:cubicBezTo>
                    <a:pt x="7395" y="50"/>
                    <a:pt x="7352" y="50"/>
                    <a:pt x="7309" y="50"/>
                  </a:cubicBezTo>
                  <a:cubicBezTo>
                    <a:pt x="6849" y="46"/>
                    <a:pt x="6386" y="17"/>
                    <a:pt x="5926" y="13"/>
                  </a:cubicBezTo>
                  <a:cubicBezTo>
                    <a:pt x="5493" y="13"/>
                    <a:pt x="5064" y="38"/>
                    <a:pt x="4632" y="38"/>
                  </a:cubicBezTo>
                  <a:cubicBezTo>
                    <a:pt x="4601" y="38"/>
                    <a:pt x="4570" y="38"/>
                    <a:pt x="4539" y="38"/>
                  </a:cubicBezTo>
                  <a:cubicBezTo>
                    <a:pt x="4079" y="38"/>
                    <a:pt x="3616" y="9"/>
                    <a:pt x="3156" y="9"/>
                  </a:cubicBezTo>
                  <a:cubicBezTo>
                    <a:pt x="2635" y="5"/>
                    <a:pt x="2114" y="1"/>
                    <a:pt x="1593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9;p36">
              <a:extLst>
                <a:ext uri="{FF2B5EF4-FFF2-40B4-BE49-F238E27FC236}">
                  <a16:creationId xmlns:a16="http://schemas.microsoft.com/office/drawing/2014/main" id="{0F4FB7A6-C130-4061-9F60-173EE19B64C9}"/>
                </a:ext>
              </a:extLst>
            </p:cNvPr>
            <p:cNvSpPr/>
            <p:nvPr/>
          </p:nvSpPr>
          <p:spPr>
            <a:xfrm>
              <a:off x="1915250" y="252975"/>
              <a:ext cx="271050" cy="3650"/>
            </a:xfrm>
            <a:custGeom>
              <a:avLst/>
              <a:gdLst/>
              <a:ahLst/>
              <a:cxnLst/>
              <a:rect l="l" t="t" r="r" b="b"/>
              <a:pathLst>
                <a:path w="10842" h="146" extrusionOk="0">
                  <a:moveTo>
                    <a:pt x="4058" y="1"/>
                  </a:moveTo>
                  <a:cubicBezTo>
                    <a:pt x="3611" y="5"/>
                    <a:pt x="3160" y="21"/>
                    <a:pt x="2712" y="26"/>
                  </a:cubicBezTo>
                  <a:cubicBezTo>
                    <a:pt x="2265" y="34"/>
                    <a:pt x="1822" y="63"/>
                    <a:pt x="1371" y="75"/>
                  </a:cubicBezTo>
                  <a:cubicBezTo>
                    <a:pt x="923" y="83"/>
                    <a:pt x="476" y="79"/>
                    <a:pt x="29" y="83"/>
                  </a:cubicBezTo>
                  <a:cubicBezTo>
                    <a:pt x="0" y="83"/>
                    <a:pt x="0" y="104"/>
                    <a:pt x="29" y="104"/>
                  </a:cubicBezTo>
                  <a:cubicBezTo>
                    <a:pt x="476" y="99"/>
                    <a:pt x="923" y="87"/>
                    <a:pt x="1371" y="83"/>
                  </a:cubicBezTo>
                  <a:cubicBezTo>
                    <a:pt x="1822" y="83"/>
                    <a:pt x="2269" y="104"/>
                    <a:pt x="2717" y="104"/>
                  </a:cubicBezTo>
                  <a:cubicBezTo>
                    <a:pt x="3168" y="104"/>
                    <a:pt x="3615" y="116"/>
                    <a:pt x="4062" y="120"/>
                  </a:cubicBezTo>
                  <a:lnTo>
                    <a:pt x="5408" y="120"/>
                  </a:lnTo>
                  <a:cubicBezTo>
                    <a:pt x="5856" y="120"/>
                    <a:pt x="6311" y="124"/>
                    <a:pt x="6758" y="132"/>
                  </a:cubicBezTo>
                  <a:lnTo>
                    <a:pt x="8112" y="145"/>
                  </a:lnTo>
                  <a:cubicBezTo>
                    <a:pt x="8202" y="145"/>
                    <a:pt x="8291" y="146"/>
                    <a:pt x="8381" y="146"/>
                  </a:cubicBezTo>
                  <a:cubicBezTo>
                    <a:pt x="8740" y="146"/>
                    <a:pt x="9101" y="140"/>
                    <a:pt x="9462" y="140"/>
                  </a:cubicBezTo>
                  <a:cubicBezTo>
                    <a:pt x="9503" y="141"/>
                    <a:pt x="9544" y="141"/>
                    <a:pt x="9586" y="141"/>
                  </a:cubicBezTo>
                  <a:cubicBezTo>
                    <a:pt x="9951" y="141"/>
                    <a:pt x="10320" y="128"/>
                    <a:pt x="10688" y="128"/>
                  </a:cubicBezTo>
                  <a:cubicBezTo>
                    <a:pt x="10729" y="128"/>
                    <a:pt x="10771" y="128"/>
                    <a:pt x="10812" y="128"/>
                  </a:cubicBezTo>
                  <a:cubicBezTo>
                    <a:pt x="10841" y="128"/>
                    <a:pt x="10841" y="116"/>
                    <a:pt x="10816" y="116"/>
                  </a:cubicBezTo>
                  <a:cubicBezTo>
                    <a:pt x="10365" y="104"/>
                    <a:pt x="9910" y="112"/>
                    <a:pt x="9458" y="95"/>
                  </a:cubicBezTo>
                  <a:cubicBezTo>
                    <a:pt x="9011" y="83"/>
                    <a:pt x="8556" y="83"/>
                    <a:pt x="8104" y="75"/>
                  </a:cubicBezTo>
                  <a:cubicBezTo>
                    <a:pt x="7653" y="63"/>
                    <a:pt x="7206" y="58"/>
                    <a:pt x="6754" y="50"/>
                  </a:cubicBezTo>
                  <a:cubicBezTo>
                    <a:pt x="6303" y="46"/>
                    <a:pt x="5856" y="17"/>
                    <a:pt x="5404" y="13"/>
                  </a:cubicBezTo>
                  <a:cubicBezTo>
                    <a:pt x="4953" y="13"/>
                    <a:pt x="4506" y="1"/>
                    <a:pt x="405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0;p36">
              <a:extLst>
                <a:ext uri="{FF2B5EF4-FFF2-40B4-BE49-F238E27FC236}">
                  <a16:creationId xmlns:a16="http://schemas.microsoft.com/office/drawing/2014/main" id="{FD779A48-951C-4912-AAF0-18145E3C8680}"/>
                </a:ext>
              </a:extLst>
            </p:cNvPr>
            <p:cNvSpPr/>
            <p:nvPr/>
          </p:nvSpPr>
          <p:spPr>
            <a:xfrm>
              <a:off x="2201650" y="256250"/>
              <a:ext cx="49675" cy="2700"/>
            </a:xfrm>
            <a:custGeom>
              <a:avLst/>
              <a:gdLst/>
              <a:ahLst/>
              <a:cxnLst/>
              <a:rect l="l" t="t" r="r" b="b"/>
              <a:pathLst>
                <a:path w="1987" h="108" extrusionOk="0">
                  <a:moveTo>
                    <a:pt x="78" y="0"/>
                  </a:moveTo>
                  <a:cubicBezTo>
                    <a:pt x="55" y="0"/>
                    <a:pt x="32" y="1"/>
                    <a:pt x="9" y="1"/>
                  </a:cubicBezTo>
                  <a:cubicBezTo>
                    <a:pt x="1" y="1"/>
                    <a:pt x="9" y="38"/>
                    <a:pt x="13" y="38"/>
                  </a:cubicBezTo>
                  <a:cubicBezTo>
                    <a:pt x="337" y="38"/>
                    <a:pt x="649" y="63"/>
                    <a:pt x="969" y="71"/>
                  </a:cubicBezTo>
                  <a:cubicBezTo>
                    <a:pt x="1285" y="79"/>
                    <a:pt x="1584" y="92"/>
                    <a:pt x="1892" y="108"/>
                  </a:cubicBezTo>
                  <a:cubicBezTo>
                    <a:pt x="1941" y="108"/>
                    <a:pt x="1986" y="38"/>
                    <a:pt x="1941" y="34"/>
                  </a:cubicBezTo>
                  <a:cubicBezTo>
                    <a:pt x="1873" y="27"/>
                    <a:pt x="1802" y="25"/>
                    <a:pt x="1730" y="25"/>
                  </a:cubicBezTo>
                  <a:cubicBezTo>
                    <a:pt x="1504" y="25"/>
                    <a:pt x="1264" y="51"/>
                    <a:pt x="1043" y="51"/>
                  </a:cubicBezTo>
                  <a:cubicBezTo>
                    <a:pt x="721" y="51"/>
                    <a:pt x="399" y="0"/>
                    <a:pt x="7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;p36">
              <a:extLst>
                <a:ext uri="{FF2B5EF4-FFF2-40B4-BE49-F238E27FC236}">
                  <a16:creationId xmlns:a16="http://schemas.microsoft.com/office/drawing/2014/main" id="{950608C5-EA37-4B83-B71C-34CDCAAC0625}"/>
                </a:ext>
              </a:extLst>
            </p:cNvPr>
            <p:cNvSpPr/>
            <p:nvPr/>
          </p:nvSpPr>
          <p:spPr>
            <a:xfrm>
              <a:off x="1920575" y="260275"/>
              <a:ext cx="364225" cy="4750"/>
            </a:xfrm>
            <a:custGeom>
              <a:avLst/>
              <a:gdLst/>
              <a:ahLst/>
              <a:cxnLst/>
              <a:rect l="l" t="t" r="r" b="b"/>
              <a:pathLst>
                <a:path w="14569" h="190" extrusionOk="0">
                  <a:moveTo>
                    <a:pt x="3295" y="0"/>
                  </a:moveTo>
                  <a:cubicBezTo>
                    <a:pt x="2930" y="4"/>
                    <a:pt x="2569" y="37"/>
                    <a:pt x="2204" y="45"/>
                  </a:cubicBezTo>
                  <a:cubicBezTo>
                    <a:pt x="1839" y="50"/>
                    <a:pt x="1478" y="78"/>
                    <a:pt x="1113" y="82"/>
                  </a:cubicBezTo>
                  <a:cubicBezTo>
                    <a:pt x="1067" y="83"/>
                    <a:pt x="1021" y="84"/>
                    <a:pt x="976" y="84"/>
                  </a:cubicBezTo>
                  <a:cubicBezTo>
                    <a:pt x="683" y="84"/>
                    <a:pt x="386" y="66"/>
                    <a:pt x="91" y="66"/>
                  </a:cubicBezTo>
                  <a:cubicBezTo>
                    <a:pt x="66" y="66"/>
                    <a:pt x="42" y="66"/>
                    <a:pt x="17" y="66"/>
                  </a:cubicBezTo>
                  <a:cubicBezTo>
                    <a:pt x="1" y="66"/>
                    <a:pt x="5" y="86"/>
                    <a:pt x="17" y="86"/>
                  </a:cubicBezTo>
                  <a:cubicBezTo>
                    <a:pt x="177" y="85"/>
                    <a:pt x="337" y="85"/>
                    <a:pt x="497" y="85"/>
                  </a:cubicBezTo>
                  <a:cubicBezTo>
                    <a:pt x="818" y="85"/>
                    <a:pt x="1139" y="86"/>
                    <a:pt x="1461" y="86"/>
                  </a:cubicBezTo>
                  <a:cubicBezTo>
                    <a:pt x="1946" y="86"/>
                    <a:pt x="2426" y="58"/>
                    <a:pt x="2906" y="58"/>
                  </a:cubicBezTo>
                  <a:cubicBezTo>
                    <a:pt x="3390" y="58"/>
                    <a:pt x="3858" y="70"/>
                    <a:pt x="4334" y="74"/>
                  </a:cubicBezTo>
                  <a:cubicBezTo>
                    <a:pt x="4805" y="78"/>
                    <a:pt x="5281" y="99"/>
                    <a:pt x="5753" y="107"/>
                  </a:cubicBezTo>
                  <a:cubicBezTo>
                    <a:pt x="6229" y="115"/>
                    <a:pt x="6709" y="123"/>
                    <a:pt x="7189" y="132"/>
                  </a:cubicBezTo>
                  <a:cubicBezTo>
                    <a:pt x="7670" y="140"/>
                    <a:pt x="8146" y="164"/>
                    <a:pt x="8622" y="173"/>
                  </a:cubicBezTo>
                  <a:cubicBezTo>
                    <a:pt x="8693" y="173"/>
                    <a:pt x="8765" y="174"/>
                    <a:pt x="8837" y="174"/>
                  </a:cubicBezTo>
                  <a:cubicBezTo>
                    <a:pt x="9117" y="174"/>
                    <a:pt x="9399" y="170"/>
                    <a:pt x="9681" y="170"/>
                  </a:cubicBezTo>
                  <a:cubicBezTo>
                    <a:pt x="9807" y="170"/>
                    <a:pt x="9932" y="170"/>
                    <a:pt x="10058" y="173"/>
                  </a:cubicBezTo>
                  <a:cubicBezTo>
                    <a:pt x="10538" y="177"/>
                    <a:pt x="11014" y="189"/>
                    <a:pt x="11494" y="189"/>
                  </a:cubicBezTo>
                  <a:cubicBezTo>
                    <a:pt x="12007" y="189"/>
                    <a:pt x="12511" y="169"/>
                    <a:pt x="13020" y="164"/>
                  </a:cubicBezTo>
                  <a:cubicBezTo>
                    <a:pt x="13316" y="159"/>
                    <a:pt x="13617" y="150"/>
                    <a:pt x="13916" y="150"/>
                  </a:cubicBezTo>
                  <a:cubicBezTo>
                    <a:pt x="14103" y="150"/>
                    <a:pt x="14289" y="153"/>
                    <a:pt x="14473" y="164"/>
                  </a:cubicBezTo>
                  <a:cubicBezTo>
                    <a:pt x="14475" y="165"/>
                    <a:pt x="14477" y="165"/>
                    <a:pt x="14480" y="165"/>
                  </a:cubicBezTo>
                  <a:cubicBezTo>
                    <a:pt x="14537" y="165"/>
                    <a:pt x="14569" y="115"/>
                    <a:pt x="14510" y="111"/>
                  </a:cubicBezTo>
                  <a:cubicBezTo>
                    <a:pt x="14415" y="102"/>
                    <a:pt x="14317" y="98"/>
                    <a:pt x="14218" y="98"/>
                  </a:cubicBezTo>
                  <a:cubicBezTo>
                    <a:pt x="13929" y="98"/>
                    <a:pt x="13629" y="129"/>
                    <a:pt x="13344" y="132"/>
                  </a:cubicBezTo>
                  <a:cubicBezTo>
                    <a:pt x="12901" y="132"/>
                    <a:pt x="12458" y="132"/>
                    <a:pt x="12011" y="128"/>
                  </a:cubicBezTo>
                  <a:cubicBezTo>
                    <a:pt x="11771" y="125"/>
                    <a:pt x="11530" y="125"/>
                    <a:pt x="11288" y="125"/>
                  </a:cubicBezTo>
                  <a:cubicBezTo>
                    <a:pt x="11047" y="125"/>
                    <a:pt x="10804" y="125"/>
                    <a:pt x="10562" y="123"/>
                  </a:cubicBezTo>
                  <a:cubicBezTo>
                    <a:pt x="10082" y="119"/>
                    <a:pt x="9606" y="82"/>
                    <a:pt x="9126" y="66"/>
                  </a:cubicBezTo>
                  <a:cubicBezTo>
                    <a:pt x="8954" y="62"/>
                    <a:pt x="8781" y="60"/>
                    <a:pt x="8608" y="60"/>
                  </a:cubicBezTo>
                  <a:cubicBezTo>
                    <a:pt x="8369" y="60"/>
                    <a:pt x="8129" y="63"/>
                    <a:pt x="7891" y="63"/>
                  </a:cubicBezTo>
                  <a:cubicBezTo>
                    <a:pt x="7816" y="63"/>
                    <a:pt x="7741" y="62"/>
                    <a:pt x="7665" y="62"/>
                  </a:cubicBezTo>
                  <a:cubicBezTo>
                    <a:pt x="7181" y="54"/>
                    <a:pt x="6693" y="58"/>
                    <a:pt x="6209" y="50"/>
                  </a:cubicBezTo>
                  <a:cubicBezTo>
                    <a:pt x="5725" y="45"/>
                    <a:pt x="5240" y="0"/>
                    <a:pt x="4756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Google Shape;1258;p48">
            <a:extLst>
              <a:ext uri="{FF2B5EF4-FFF2-40B4-BE49-F238E27FC236}">
                <a16:creationId xmlns:a16="http://schemas.microsoft.com/office/drawing/2014/main" id="{356D6F5F-25CC-47AE-8D5A-29A5C0C3442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2582" y="3986598"/>
            <a:ext cx="1527201" cy="167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>
            <a:extLst>
              <a:ext uri="{FF2B5EF4-FFF2-40B4-BE49-F238E27FC236}">
                <a16:creationId xmlns:a16="http://schemas.microsoft.com/office/drawing/2014/main" id="{17D8EED6-8C40-4576-BDA1-C46244CE3277}"/>
              </a:ext>
            </a:extLst>
          </p:cNvPr>
          <p:cNvSpPr txBox="1"/>
          <p:nvPr/>
        </p:nvSpPr>
        <p:spPr>
          <a:xfrm>
            <a:off x="1520643" y="1474129"/>
            <a:ext cx="68983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accent5"/>
                </a:solidFill>
                <a:latin typeface="Redressed" panose="020B0604020202020204" charset="0"/>
              </a:rPr>
              <a:t>	</a:t>
            </a:r>
            <a:r>
              <a:rPr lang="cs-CZ" sz="2400" b="1" dirty="0" err="1">
                <a:solidFill>
                  <a:schemeClr val="accent5"/>
                </a:solidFill>
                <a:latin typeface="Redressed" panose="020B0604020202020204" charset="0"/>
              </a:rPr>
              <a:t>regor</a:t>
            </a:r>
            <a:r>
              <a:rPr lang="cs-CZ" sz="2400" b="1" dirty="0">
                <a:solidFill>
                  <a:schemeClr val="accent5"/>
                </a:solidFill>
                <a:latin typeface="Redressed" panose="020B0604020202020204" charset="0"/>
              </a:rPr>
              <a:t> Johann Mendel </a:t>
            </a:r>
            <a:r>
              <a:rPr lang="cs-CZ" sz="2000" dirty="0">
                <a:solidFill>
                  <a:schemeClr val="accent5"/>
                </a:solidFill>
                <a:latin typeface="Redressed" panose="020B0604020202020204" charset="0"/>
              </a:rPr>
              <a:t>byl 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moravský </a:t>
            </a:r>
            <a:r>
              <a:rPr lang="cs-CZ" sz="2400" b="1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přírodovědec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 	německého původu, </a:t>
            </a:r>
            <a:r>
              <a:rPr lang="cs-CZ" sz="2400" b="1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zakladatel genetiky 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a </a:t>
            </a:r>
            <a:r>
              <a:rPr lang="cs-CZ" sz="2400" b="1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objevitel základních zákonů dědičnosti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. Byl </a:t>
            </a:r>
            <a:r>
              <a:rPr lang="cs-CZ" sz="2400" b="1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mnichem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 a později </a:t>
            </a:r>
            <a:r>
              <a:rPr lang="cs-CZ" sz="2400" b="1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opatem</a:t>
            </a:r>
            <a:r>
              <a:rPr lang="cs-CZ" sz="2000" b="0" i="0" u="none" strike="noStrike" dirty="0">
                <a:solidFill>
                  <a:schemeClr val="accent5"/>
                </a:solidFill>
                <a:effectLst/>
                <a:latin typeface="Redressed" panose="020B0604020202020204" charset="0"/>
              </a:rPr>
              <a:t> augustiniánského kláštera ve Starém Brně.</a:t>
            </a:r>
            <a:endParaRPr lang="cs-CZ" sz="2000" dirty="0">
              <a:solidFill>
                <a:schemeClr val="accent5"/>
              </a:solidFill>
              <a:latin typeface="Redressed" panose="020B060402020202020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DB2CEBF-5CC7-4AFA-A899-18426B80A4FF}"/>
              </a:ext>
            </a:extLst>
          </p:cNvPr>
          <p:cNvSpPr txBox="1"/>
          <p:nvPr/>
        </p:nvSpPr>
        <p:spPr>
          <a:xfrm>
            <a:off x="1559807" y="1170647"/>
            <a:ext cx="9883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600" b="1" dirty="0">
                <a:solidFill>
                  <a:schemeClr val="accent5"/>
                </a:solidFill>
                <a:latin typeface="Redressed" panose="020B0604020202020204" charset="0"/>
              </a:rPr>
              <a:t>G</a:t>
            </a:r>
            <a:endParaRPr lang="cs-CZ" sz="9600" dirty="0"/>
          </a:p>
        </p:txBody>
      </p:sp>
      <p:grpSp>
        <p:nvGrpSpPr>
          <p:cNvPr id="33" name="Google Shape;149;p29">
            <a:extLst>
              <a:ext uri="{FF2B5EF4-FFF2-40B4-BE49-F238E27FC236}">
                <a16:creationId xmlns:a16="http://schemas.microsoft.com/office/drawing/2014/main" id="{995B2538-027F-4C27-9C85-5946D4E36494}"/>
              </a:ext>
            </a:extLst>
          </p:cNvPr>
          <p:cNvGrpSpPr/>
          <p:nvPr/>
        </p:nvGrpSpPr>
        <p:grpSpPr>
          <a:xfrm>
            <a:off x="1284194" y="1395132"/>
            <a:ext cx="6824382" cy="1896036"/>
            <a:chOff x="3013175" y="4489825"/>
            <a:chExt cx="1829000" cy="982850"/>
          </a:xfrm>
        </p:grpSpPr>
        <p:sp>
          <p:nvSpPr>
            <p:cNvPr id="34" name="Google Shape;150;p29">
              <a:extLst>
                <a:ext uri="{FF2B5EF4-FFF2-40B4-BE49-F238E27FC236}">
                  <a16:creationId xmlns:a16="http://schemas.microsoft.com/office/drawing/2014/main" id="{4B195B51-33B7-4FDB-9BEF-5C49B19C757C}"/>
                </a:ext>
              </a:extLst>
            </p:cNvPr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;p29">
              <a:extLst>
                <a:ext uri="{FF2B5EF4-FFF2-40B4-BE49-F238E27FC236}">
                  <a16:creationId xmlns:a16="http://schemas.microsoft.com/office/drawing/2014/main" id="{7B424338-E13E-4812-BCBB-B9540936CDDA}"/>
                </a:ext>
              </a:extLst>
            </p:cNvPr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2;p29">
              <a:extLst>
                <a:ext uri="{FF2B5EF4-FFF2-40B4-BE49-F238E27FC236}">
                  <a16:creationId xmlns:a16="http://schemas.microsoft.com/office/drawing/2014/main" id="{18808E95-9BF5-4229-B8D5-94FF8DDA6C60}"/>
                </a:ext>
              </a:extLst>
            </p:cNvPr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;p29">
              <a:extLst>
                <a:ext uri="{FF2B5EF4-FFF2-40B4-BE49-F238E27FC236}">
                  <a16:creationId xmlns:a16="http://schemas.microsoft.com/office/drawing/2014/main" id="{D1DD33B8-E3AC-4AE1-BA73-DD2EC8ACF4F5}"/>
                </a:ext>
              </a:extLst>
            </p:cNvPr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4;p29">
              <a:extLst>
                <a:ext uri="{FF2B5EF4-FFF2-40B4-BE49-F238E27FC236}">
                  <a16:creationId xmlns:a16="http://schemas.microsoft.com/office/drawing/2014/main" id="{FEECB939-4E69-449E-9DF3-F377441AAF2F}"/>
                </a:ext>
              </a:extLst>
            </p:cNvPr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5;p29">
              <a:extLst>
                <a:ext uri="{FF2B5EF4-FFF2-40B4-BE49-F238E27FC236}">
                  <a16:creationId xmlns:a16="http://schemas.microsoft.com/office/drawing/2014/main" id="{9B20F22B-289B-4541-BF4F-91102CC96EE7}"/>
                </a:ext>
              </a:extLst>
            </p:cNvPr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6;p29">
              <a:extLst>
                <a:ext uri="{FF2B5EF4-FFF2-40B4-BE49-F238E27FC236}">
                  <a16:creationId xmlns:a16="http://schemas.microsoft.com/office/drawing/2014/main" id="{F794FE25-CCD9-4D26-8F22-5155E69F76F2}"/>
                </a:ext>
              </a:extLst>
            </p:cNvPr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7;p29">
              <a:extLst>
                <a:ext uri="{FF2B5EF4-FFF2-40B4-BE49-F238E27FC236}">
                  <a16:creationId xmlns:a16="http://schemas.microsoft.com/office/drawing/2014/main" id="{B2386C52-4A5E-43B7-88A8-919FAB51CF40}"/>
                </a:ext>
              </a:extLst>
            </p:cNvPr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8;p29">
              <a:extLst>
                <a:ext uri="{FF2B5EF4-FFF2-40B4-BE49-F238E27FC236}">
                  <a16:creationId xmlns:a16="http://schemas.microsoft.com/office/drawing/2014/main" id="{2729A22B-534F-4834-8C97-1F73B296804A}"/>
                </a:ext>
              </a:extLst>
            </p:cNvPr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;p29">
              <a:extLst>
                <a:ext uri="{FF2B5EF4-FFF2-40B4-BE49-F238E27FC236}">
                  <a16:creationId xmlns:a16="http://schemas.microsoft.com/office/drawing/2014/main" id="{775433C9-4500-4090-9453-1C4078638645}"/>
                </a:ext>
              </a:extLst>
            </p:cNvPr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;p29">
              <a:extLst>
                <a:ext uri="{FF2B5EF4-FFF2-40B4-BE49-F238E27FC236}">
                  <a16:creationId xmlns:a16="http://schemas.microsoft.com/office/drawing/2014/main" id="{7966866C-9C30-416F-94C8-F3516DFD3D61}"/>
                </a:ext>
              </a:extLst>
            </p:cNvPr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;p29">
              <a:extLst>
                <a:ext uri="{FF2B5EF4-FFF2-40B4-BE49-F238E27FC236}">
                  <a16:creationId xmlns:a16="http://schemas.microsoft.com/office/drawing/2014/main" id="{464E0043-D8A2-40D2-8FE9-94B5D6B3CC68}"/>
                </a:ext>
              </a:extLst>
            </p:cNvPr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;p29">
              <a:extLst>
                <a:ext uri="{FF2B5EF4-FFF2-40B4-BE49-F238E27FC236}">
                  <a16:creationId xmlns:a16="http://schemas.microsoft.com/office/drawing/2014/main" id="{19B597D3-BD5B-4055-8778-76721199A60D}"/>
                </a:ext>
              </a:extLst>
            </p:cNvPr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3;p29">
              <a:extLst>
                <a:ext uri="{FF2B5EF4-FFF2-40B4-BE49-F238E27FC236}">
                  <a16:creationId xmlns:a16="http://schemas.microsoft.com/office/drawing/2014/main" id="{76827F47-853B-4EC5-9C99-23B4889233E6}"/>
                </a:ext>
              </a:extLst>
            </p:cNvPr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;p29">
              <a:extLst>
                <a:ext uri="{FF2B5EF4-FFF2-40B4-BE49-F238E27FC236}">
                  <a16:creationId xmlns:a16="http://schemas.microsoft.com/office/drawing/2014/main" id="{1CF74D94-4027-45D5-B221-F9662516F2EA}"/>
                </a:ext>
              </a:extLst>
            </p:cNvPr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;p29">
              <a:extLst>
                <a:ext uri="{FF2B5EF4-FFF2-40B4-BE49-F238E27FC236}">
                  <a16:creationId xmlns:a16="http://schemas.microsoft.com/office/drawing/2014/main" id="{21D77073-7F8C-4E01-8D9D-34645EBEA562}"/>
                </a:ext>
              </a:extLst>
            </p:cNvPr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;p29">
              <a:extLst>
                <a:ext uri="{FF2B5EF4-FFF2-40B4-BE49-F238E27FC236}">
                  <a16:creationId xmlns:a16="http://schemas.microsoft.com/office/drawing/2014/main" id="{55B970D2-D104-47CC-B682-920BA296B50C}"/>
                </a:ext>
              </a:extLst>
            </p:cNvPr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;p29">
              <a:extLst>
                <a:ext uri="{FF2B5EF4-FFF2-40B4-BE49-F238E27FC236}">
                  <a16:creationId xmlns:a16="http://schemas.microsoft.com/office/drawing/2014/main" id="{597E3F08-68E9-4C29-A775-D78FB604E397}"/>
                </a:ext>
              </a:extLst>
            </p:cNvPr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;p29">
              <a:extLst>
                <a:ext uri="{FF2B5EF4-FFF2-40B4-BE49-F238E27FC236}">
                  <a16:creationId xmlns:a16="http://schemas.microsoft.com/office/drawing/2014/main" id="{6F0D56BB-E295-4CFB-AB5A-FDBB073EC839}"/>
                </a:ext>
              </a:extLst>
            </p:cNvPr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9;p29">
              <a:extLst>
                <a:ext uri="{FF2B5EF4-FFF2-40B4-BE49-F238E27FC236}">
                  <a16:creationId xmlns:a16="http://schemas.microsoft.com/office/drawing/2014/main" id="{AEBBE1DE-25AF-4EC5-AC46-772526D69753}"/>
                </a:ext>
              </a:extLst>
            </p:cNvPr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0;p29">
              <a:extLst>
                <a:ext uri="{FF2B5EF4-FFF2-40B4-BE49-F238E27FC236}">
                  <a16:creationId xmlns:a16="http://schemas.microsoft.com/office/drawing/2014/main" id="{98B7738C-DBF7-420B-9715-E12BF7DBCA6F}"/>
                </a:ext>
              </a:extLst>
            </p:cNvPr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1;p29">
              <a:extLst>
                <a:ext uri="{FF2B5EF4-FFF2-40B4-BE49-F238E27FC236}">
                  <a16:creationId xmlns:a16="http://schemas.microsoft.com/office/drawing/2014/main" id="{CAC36A90-B634-428C-B808-1C00234D78F5}"/>
                </a:ext>
              </a:extLst>
            </p:cNvPr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;p29">
              <a:extLst>
                <a:ext uri="{FF2B5EF4-FFF2-40B4-BE49-F238E27FC236}">
                  <a16:creationId xmlns:a16="http://schemas.microsoft.com/office/drawing/2014/main" id="{4EC24368-E074-40D6-9422-4E69F15755F7}"/>
                </a:ext>
              </a:extLst>
            </p:cNvPr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;p29">
              <a:extLst>
                <a:ext uri="{FF2B5EF4-FFF2-40B4-BE49-F238E27FC236}">
                  <a16:creationId xmlns:a16="http://schemas.microsoft.com/office/drawing/2014/main" id="{2EABE3AE-8C4F-4CFF-A8C2-560ED678E670}"/>
                </a:ext>
              </a:extLst>
            </p:cNvPr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4;p29">
              <a:extLst>
                <a:ext uri="{FF2B5EF4-FFF2-40B4-BE49-F238E27FC236}">
                  <a16:creationId xmlns:a16="http://schemas.microsoft.com/office/drawing/2014/main" id="{333E7479-ACA9-4C6B-8A0E-B77350048962}"/>
                </a:ext>
              </a:extLst>
            </p:cNvPr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;p29">
              <a:extLst>
                <a:ext uri="{FF2B5EF4-FFF2-40B4-BE49-F238E27FC236}">
                  <a16:creationId xmlns:a16="http://schemas.microsoft.com/office/drawing/2014/main" id="{1C164D98-06FE-4897-B6E2-030E8FE01EA7}"/>
                </a:ext>
              </a:extLst>
            </p:cNvPr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6;p29">
              <a:extLst>
                <a:ext uri="{FF2B5EF4-FFF2-40B4-BE49-F238E27FC236}">
                  <a16:creationId xmlns:a16="http://schemas.microsoft.com/office/drawing/2014/main" id="{3D27AC28-6DED-4A6A-9205-BE23512BFCDC}"/>
                </a:ext>
              </a:extLst>
            </p:cNvPr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7;p29">
              <a:extLst>
                <a:ext uri="{FF2B5EF4-FFF2-40B4-BE49-F238E27FC236}">
                  <a16:creationId xmlns:a16="http://schemas.microsoft.com/office/drawing/2014/main" id="{F8B39939-D543-43DB-B65D-399F94A7FDD9}"/>
                </a:ext>
              </a:extLst>
            </p:cNvPr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8;p29">
              <a:extLst>
                <a:ext uri="{FF2B5EF4-FFF2-40B4-BE49-F238E27FC236}">
                  <a16:creationId xmlns:a16="http://schemas.microsoft.com/office/drawing/2014/main" id="{2A29DCBF-1845-42A8-9D31-485549D457D6}"/>
                </a:ext>
              </a:extLst>
            </p:cNvPr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9;p29">
              <a:extLst>
                <a:ext uri="{FF2B5EF4-FFF2-40B4-BE49-F238E27FC236}">
                  <a16:creationId xmlns:a16="http://schemas.microsoft.com/office/drawing/2014/main" id="{6E442A45-0526-42E3-9CA6-393ADF9CC785}"/>
                </a:ext>
              </a:extLst>
            </p:cNvPr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;p29">
              <a:extLst>
                <a:ext uri="{FF2B5EF4-FFF2-40B4-BE49-F238E27FC236}">
                  <a16:creationId xmlns:a16="http://schemas.microsoft.com/office/drawing/2014/main" id="{31A4E2B3-6716-48B4-90F7-4A8AB7655F9A}"/>
                </a:ext>
              </a:extLst>
            </p:cNvPr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;p29">
              <a:extLst>
                <a:ext uri="{FF2B5EF4-FFF2-40B4-BE49-F238E27FC236}">
                  <a16:creationId xmlns:a16="http://schemas.microsoft.com/office/drawing/2014/main" id="{67DBACE1-0E8B-4FDE-BAC5-3C5C99D6774E}"/>
                </a:ext>
              </a:extLst>
            </p:cNvPr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;p29">
              <a:extLst>
                <a:ext uri="{FF2B5EF4-FFF2-40B4-BE49-F238E27FC236}">
                  <a16:creationId xmlns:a16="http://schemas.microsoft.com/office/drawing/2014/main" id="{8BD595FD-D123-44B6-9991-EE5F9CFB6E9F}"/>
                </a:ext>
              </a:extLst>
            </p:cNvPr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;p29">
              <a:extLst>
                <a:ext uri="{FF2B5EF4-FFF2-40B4-BE49-F238E27FC236}">
                  <a16:creationId xmlns:a16="http://schemas.microsoft.com/office/drawing/2014/main" id="{3D8B4B10-29A3-481D-AFB9-EBE85968E7D0}"/>
                </a:ext>
              </a:extLst>
            </p:cNvPr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;p29">
              <a:extLst>
                <a:ext uri="{FF2B5EF4-FFF2-40B4-BE49-F238E27FC236}">
                  <a16:creationId xmlns:a16="http://schemas.microsoft.com/office/drawing/2014/main" id="{F19206DE-A199-45E1-B7CE-7B7617F7C16D}"/>
                </a:ext>
              </a:extLst>
            </p:cNvPr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;p29">
              <a:extLst>
                <a:ext uri="{FF2B5EF4-FFF2-40B4-BE49-F238E27FC236}">
                  <a16:creationId xmlns:a16="http://schemas.microsoft.com/office/drawing/2014/main" id="{3E30A89C-2DA0-443F-B7B0-17F77033A288}"/>
                </a:ext>
              </a:extLst>
            </p:cNvPr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6;p29">
              <a:extLst>
                <a:ext uri="{FF2B5EF4-FFF2-40B4-BE49-F238E27FC236}">
                  <a16:creationId xmlns:a16="http://schemas.microsoft.com/office/drawing/2014/main" id="{4D80E3D3-95CE-48B9-AB5A-7F41481D6BC9}"/>
                </a:ext>
              </a:extLst>
            </p:cNvPr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;p29">
              <a:extLst>
                <a:ext uri="{FF2B5EF4-FFF2-40B4-BE49-F238E27FC236}">
                  <a16:creationId xmlns:a16="http://schemas.microsoft.com/office/drawing/2014/main" id="{09E2DAC0-FF65-4596-AFC1-52AEF7133350}"/>
                </a:ext>
              </a:extLst>
            </p:cNvPr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8;p29">
              <a:extLst>
                <a:ext uri="{FF2B5EF4-FFF2-40B4-BE49-F238E27FC236}">
                  <a16:creationId xmlns:a16="http://schemas.microsoft.com/office/drawing/2014/main" id="{C7DBB613-B4FC-4808-8B90-CEE504E57BB9}"/>
                </a:ext>
              </a:extLst>
            </p:cNvPr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9;p29">
              <a:extLst>
                <a:ext uri="{FF2B5EF4-FFF2-40B4-BE49-F238E27FC236}">
                  <a16:creationId xmlns:a16="http://schemas.microsoft.com/office/drawing/2014/main" id="{D3AF6EA6-0D3A-4D03-B134-25CB0A70A6C7}"/>
                </a:ext>
              </a:extLst>
            </p:cNvPr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;p29">
              <a:extLst>
                <a:ext uri="{FF2B5EF4-FFF2-40B4-BE49-F238E27FC236}">
                  <a16:creationId xmlns:a16="http://schemas.microsoft.com/office/drawing/2014/main" id="{D8580C76-4C12-4255-812E-143C8274A7B5}"/>
                </a:ext>
              </a:extLst>
            </p:cNvPr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1;p29">
              <a:extLst>
                <a:ext uri="{FF2B5EF4-FFF2-40B4-BE49-F238E27FC236}">
                  <a16:creationId xmlns:a16="http://schemas.microsoft.com/office/drawing/2014/main" id="{63419B3C-7A5B-4A45-9E36-37D9C0AA374E}"/>
                </a:ext>
              </a:extLst>
            </p:cNvPr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;p29">
              <a:extLst>
                <a:ext uri="{FF2B5EF4-FFF2-40B4-BE49-F238E27FC236}">
                  <a16:creationId xmlns:a16="http://schemas.microsoft.com/office/drawing/2014/main" id="{8C98A8A7-1A31-4A4A-A47B-12DC7AB4D503}"/>
                </a:ext>
              </a:extLst>
            </p:cNvPr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3;p29">
              <a:extLst>
                <a:ext uri="{FF2B5EF4-FFF2-40B4-BE49-F238E27FC236}">
                  <a16:creationId xmlns:a16="http://schemas.microsoft.com/office/drawing/2014/main" id="{86749D32-23F1-478C-B14A-EE86ABF32C55}"/>
                </a:ext>
              </a:extLst>
            </p:cNvPr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4;p29">
              <a:extLst>
                <a:ext uri="{FF2B5EF4-FFF2-40B4-BE49-F238E27FC236}">
                  <a16:creationId xmlns:a16="http://schemas.microsoft.com/office/drawing/2014/main" id="{9B6B8A58-AE36-4FDE-BBE4-319AF686400C}"/>
                </a:ext>
              </a:extLst>
            </p:cNvPr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5;p29">
              <a:extLst>
                <a:ext uri="{FF2B5EF4-FFF2-40B4-BE49-F238E27FC236}">
                  <a16:creationId xmlns:a16="http://schemas.microsoft.com/office/drawing/2014/main" id="{DD29B717-1AFE-43EE-845F-255A8EA77F9F}"/>
                </a:ext>
              </a:extLst>
            </p:cNvPr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;p29">
              <a:extLst>
                <a:ext uri="{FF2B5EF4-FFF2-40B4-BE49-F238E27FC236}">
                  <a16:creationId xmlns:a16="http://schemas.microsoft.com/office/drawing/2014/main" id="{47D84F1C-A102-4A3A-90DD-185EF4201DC0}"/>
                </a:ext>
              </a:extLst>
            </p:cNvPr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7;p29">
              <a:extLst>
                <a:ext uri="{FF2B5EF4-FFF2-40B4-BE49-F238E27FC236}">
                  <a16:creationId xmlns:a16="http://schemas.microsoft.com/office/drawing/2014/main" id="{CBD68681-EE2D-4358-A1FD-585266BD329B}"/>
                </a:ext>
              </a:extLst>
            </p:cNvPr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8;p29">
              <a:extLst>
                <a:ext uri="{FF2B5EF4-FFF2-40B4-BE49-F238E27FC236}">
                  <a16:creationId xmlns:a16="http://schemas.microsoft.com/office/drawing/2014/main" id="{AC37B266-485C-472F-AB57-0BE36209FFFC}"/>
                </a:ext>
              </a:extLst>
            </p:cNvPr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9;p29">
              <a:extLst>
                <a:ext uri="{FF2B5EF4-FFF2-40B4-BE49-F238E27FC236}">
                  <a16:creationId xmlns:a16="http://schemas.microsoft.com/office/drawing/2014/main" id="{9F220852-C483-4B3D-8E40-3A98B052BB2C}"/>
                </a:ext>
              </a:extLst>
            </p:cNvPr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0;p29">
              <a:extLst>
                <a:ext uri="{FF2B5EF4-FFF2-40B4-BE49-F238E27FC236}">
                  <a16:creationId xmlns:a16="http://schemas.microsoft.com/office/drawing/2014/main" id="{0827A925-B0FB-4339-B948-BFE9EB37413E}"/>
                </a:ext>
              </a:extLst>
            </p:cNvPr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1;p29">
              <a:extLst>
                <a:ext uri="{FF2B5EF4-FFF2-40B4-BE49-F238E27FC236}">
                  <a16:creationId xmlns:a16="http://schemas.microsoft.com/office/drawing/2014/main" id="{BF926E80-21E8-476F-9CD0-9B4971DFF647}"/>
                </a:ext>
              </a:extLst>
            </p:cNvPr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2;p29">
              <a:extLst>
                <a:ext uri="{FF2B5EF4-FFF2-40B4-BE49-F238E27FC236}">
                  <a16:creationId xmlns:a16="http://schemas.microsoft.com/office/drawing/2014/main" id="{64E6B610-E4D9-4EAD-8B77-4AEE72862BA5}"/>
                </a:ext>
              </a:extLst>
            </p:cNvPr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;p29">
              <a:extLst>
                <a:ext uri="{FF2B5EF4-FFF2-40B4-BE49-F238E27FC236}">
                  <a16:creationId xmlns:a16="http://schemas.microsoft.com/office/drawing/2014/main" id="{79AC4203-733E-4F87-9C9D-28806A68FE05}"/>
                </a:ext>
              </a:extLst>
            </p:cNvPr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4;p29">
              <a:extLst>
                <a:ext uri="{FF2B5EF4-FFF2-40B4-BE49-F238E27FC236}">
                  <a16:creationId xmlns:a16="http://schemas.microsoft.com/office/drawing/2014/main" id="{CC93EB3E-2C92-4A83-B6AE-D880FA151F6E}"/>
                </a:ext>
              </a:extLst>
            </p:cNvPr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5;p29">
              <a:extLst>
                <a:ext uri="{FF2B5EF4-FFF2-40B4-BE49-F238E27FC236}">
                  <a16:creationId xmlns:a16="http://schemas.microsoft.com/office/drawing/2014/main" id="{1F15A229-EDD1-4C7B-8368-ECFDEF688FA1}"/>
                </a:ext>
              </a:extLst>
            </p:cNvPr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6;p29">
              <a:extLst>
                <a:ext uri="{FF2B5EF4-FFF2-40B4-BE49-F238E27FC236}">
                  <a16:creationId xmlns:a16="http://schemas.microsoft.com/office/drawing/2014/main" id="{57230980-09AB-4BAD-9E41-D1AA7B0DD5D8}"/>
                </a:ext>
              </a:extLst>
            </p:cNvPr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7;p29">
              <a:extLst>
                <a:ext uri="{FF2B5EF4-FFF2-40B4-BE49-F238E27FC236}">
                  <a16:creationId xmlns:a16="http://schemas.microsoft.com/office/drawing/2014/main" id="{F9D0F457-0779-41FB-8B23-3B2AFA14A77B}"/>
                </a:ext>
              </a:extLst>
            </p:cNvPr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;p29">
              <a:extLst>
                <a:ext uri="{FF2B5EF4-FFF2-40B4-BE49-F238E27FC236}">
                  <a16:creationId xmlns:a16="http://schemas.microsoft.com/office/drawing/2014/main" id="{34146FE9-4B88-4B31-9D64-4F75886722F3}"/>
                </a:ext>
              </a:extLst>
            </p:cNvPr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9;p29">
              <a:extLst>
                <a:ext uri="{FF2B5EF4-FFF2-40B4-BE49-F238E27FC236}">
                  <a16:creationId xmlns:a16="http://schemas.microsoft.com/office/drawing/2014/main" id="{81EFE315-3801-4452-A052-28738FE2ECCC}"/>
                </a:ext>
              </a:extLst>
            </p:cNvPr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0;p29">
              <a:extLst>
                <a:ext uri="{FF2B5EF4-FFF2-40B4-BE49-F238E27FC236}">
                  <a16:creationId xmlns:a16="http://schemas.microsoft.com/office/drawing/2014/main" id="{B02748A3-759B-4892-8A04-3574E4A1C2A4}"/>
                </a:ext>
              </a:extLst>
            </p:cNvPr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1;p29">
              <a:extLst>
                <a:ext uri="{FF2B5EF4-FFF2-40B4-BE49-F238E27FC236}">
                  <a16:creationId xmlns:a16="http://schemas.microsoft.com/office/drawing/2014/main" id="{B894E1BC-3BAF-4F18-BBBA-03AB8402791B}"/>
                </a:ext>
              </a:extLst>
            </p:cNvPr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2;p29">
              <a:extLst>
                <a:ext uri="{FF2B5EF4-FFF2-40B4-BE49-F238E27FC236}">
                  <a16:creationId xmlns:a16="http://schemas.microsoft.com/office/drawing/2014/main" id="{2DC1AAA8-4878-425B-8029-A7B7710C9F44}"/>
                </a:ext>
              </a:extLst>
            </p:cNvPr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;p29">
              <a:extLst>
                <a:ext uri="{FF2B5EF4-FFF2-40B4-BE49-F238E27FC236}">
                  <a16:creationId xmlns:a16="http://schemas.microsoft.com/office/drawing/2014/main" id="{4C537881-652B-4321-9BD6-57D913F8B018}"/>
                </a:ext>
              </a:extLst>
            </p:cNvPr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4;p29">
              <a:extLst>
                <a:ext uri="{FF2B5EF4-FFF2-40B4-BE49-F238E27FC236}">
                  <a16:creationId xmlns:a16="http://schemas.microsoft.com/office/drawing/2014/main" id="{84BC4E8E-4A6A-4962-A3DF-994C53FA226C}"/>
                </a:ext>
              </a:extLst>
            </p:cNvPr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;p29">
              <a:extLst>
                <a:ext uri="{FF2B5EF4-FFF2-40B4-BE49-F238E27FC236}">
                  <a16:creationId xmlns:a16="http://schemas.microsoft.com/office/drawing/2014/main" id="{0A2E7F30-B5E3-4F7C-92B3-15762DF7C258}"/>
                </a:ext>
              </a:extLst>
            </p:cNvPr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6;p29">
              <a:extLst>
                <a:ext uri="{FF2B5EF4-FFF2-40B4-BE49-F238E27FC236}">
                  <a16:creationId xmlns:a16="http://schemas.microsoft.com/office/drawing/2014/main" id="{CAF01D7D-831B-4518-9D9E-B738A5EEFAA9}"/>
                </a:ext>
              </a:extLst>
            </p:cNvPr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7;p29">
              <a:extLst>
                <a:ext uri="{FF2B5EF4-FFF2-40B4-BE49-F238E27FC236}">
                  <a16:creationId xmlns:a16="http://schemas.microsoft.com/office/drawing/2014/main" id="{7F726E99-7395-4013-B856-FF45D75286B1}"/>
                </a:ext>
              </a:extLst>
            </p:cNvPr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8;p29">
              <a:extLst>
                <a:ext uri="{FF2B5EF4-FFF2-40B4-BE49-F238E27FC236}">
                  <a16:creationId xmlns:a16="http://schemas.microsoft.com/office/drawing/2014/main" id="{9DE41F12-93A3-4F7D-8809-2DB7BEA89675}"/>
                </a:ext>
              </a:extLst>
            </p:cNvPr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9;p29">
              <a:extLst>
                <a:ext uri="{FF2B5EF4-FFF2-40B4-BE49-F238E27FC236}">
                  <a16:creationId xmlns:a16="http://schemas.microsoft.com/office/drawing/2014/main" id="{FDC4885B-E890-4889-ACD3-29039D79DD8F}"/>
                </a:ext>
              </a:extLst>
            </p:cNvPr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0;p29">
              <a:extLst>
                <a:ext uri="{FF2B5EF4-FFF2-40B4-BE49-F238E27FC236}">
                  <a16:creationId xmlns:a16="http://schemas.microsoft.com/office/drawing/2014/main" id="{F2573626-AC3B-4FAB-81B9-2B4FA359B85D}"/>
                </a:ext>
              </a:extLst>
            </p:cNvPr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1;p29">
              <a:extLst>
                <a:ext uri="{FF2B5EF4-FFF2-40B4-BE49-F238E27FC236}">
                  <a16:creationId xmlns:a16="http://schemas.microsoft.com/office/drawing/2014/main" id="{9A5FBD28-C040-4278-9C6E-8F37C20D4608}"/>
                </a:ext>
              </a:extLst>
            </p:cNvPr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2;p29">
              <a:extLst>
                <a:ext uri="{FF2B5EF4-FFF2-40B4-BE49-F238E27FC236}">
                  <a16:creationId xmlns:a16="http://schemas.microsoft.com/office/drawing/2014/main" id="{D9F111E3-D5E3-4F67-A311-EAA8B2BF2A0B}"/>
                </a:ext>
              </a:extLst>
            </p:cNvPr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3;p29">
              <a:extLst>
                <a:ext uri="{FF2B5EF4-FFF2-40B4-BE49-F238E27FC236}">
                  <a16:creationId xmlns:a16="http://schemas.microsoft.com/office/drawing/2014/main" id="{F4E09B7C-4E5C-4B01-8581-343D0650C91E}"/>
                </a:ext>
              </a:extLst>
            </p:cNvPr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4;p29">
              <a:extLst>
                <a:ext uri="{FF2B5EF4-FFF2-40B4-BE49-F238E27FC236}">
                  <a16:creationId xmlns:a16="http://schemas.microsoft.com/office/drawing/2014/main" id="{B4D9BBBB-A29D-49E7-A7A3-4A4D1C7637A6}"/>
                </a:ext>
              </a:extLst>
            </p:cNvPr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5;p29">
              <a:extLst>
                <a:ext uri="{FF2B5EF4-FFF2-40B4-BE49-F238E27FC236}">
                  <a16:creationId xmlns:a16="http://schemas.microsoft.com/office/drawing/2014/main" id="{86EF00E9-AED0-45F5-A25A-C6398D00ED09}"/>
                </a:ext>
              </a:extLst>
            </p:cNvPr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6;p29">
              <a:extLst>
                <a:ext uri="{FF2B5EF4-FFF2-40B4-BE49-F238E27FC236}">
                  <a16:creationId xmlns:a16="http://schemas.microsoft.com/office/drawing/2014/main" id="{DAFD60C9-C535-47B4-A7F6-776A2ED6F232}"/>
                </a:ext>
              </a:extLst>
            </p:cNvPr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7;p29">
              <a:extLst>
                <a:ext uri="{FF2B5EF4-FFF2-40B4-BE49-F238E27FC236}">
                  <a16:creationId xmlns:a16="http://schemas.microsoft.com/office/drawing/2014/main" id="{FDCFB796-5E3F-4873-803A-3DC8B5AA0D71}"/>
                </a:ext>
              </a:extLst>
            </p:cNvPr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8;p29">
              <a:extLst>
                <a:ext uri="{FF2B5EF4-FFF2-40B4-BE49-F238E27FC236}">
                  <a16:creationId xmlns:a16="http://schemas.microsoft.com/office/drawing/2014/main" id="{D91D1F86-77F6-4449-BEAB-8FFE9C2228E6}"/>
                </a:ext>
              </a:extLst>
            </p:cNvPr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9;p29">
              <a:extLst>
                <a:ext uri="{FF2B5EF4-FFF2-40B4-BE49-F238E27FC236}">
                  <a16:creationId xmlns:a16="http://schemas.microsoft.com/office/drawing/2014/main" id="{C7148EBF-3469-4D96-B03E-CC24495284B6}"/>
                </a:ext>
              </a:extLst>
            </p:cNvPr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0;p29">
              <a:extLst>
                <a:ext uri="{FF2B5EF4-FFF2-40B4-BE49-F238E27FC236}">
                  <a16:creationId xmlns:a16="http://schemas.microsoft.com/office/drawing/2014/main" id="{3AE986AB-2E28-4B22-8E15-0A2CB125D884}"/>
                </a:ext>
              </a:extLst>
            </p:cNvPr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;p29">
              <a:extLst>
                <a:ext uri="{FF2B5EF4-FFF2-40B4-BE49-F238E27FC236}">
                  <a16:creationId xmlns:a16="http://schemas.microsoft.com/office/drawing/2014/main" id="{B3F6EEA8-55E6-4579-98F5-142E41189BA9}"/>
                </a:ext>
              </a:extLst>
            </p:cNvPr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2;p29">
              <a:extLst>
                <a:ext uri="{FF2B5EF4-FFF2-40B4-BE49-F238E27FC236}">
                  <a16:creationId xmlns:a16="http://schemas.microsoft.com/office/drawing/2014/main" id="{913347F1-5094-4747-846E-4145389A5B34}"/>
                </a:ext>
              </a:extLst>
            </p:cNvPr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3;p29">
              <a:extLst>
                <a:ext uri="{FF2B5EF4-FFF2-40B4-BE49-F238E27FC236}">
                  <a16:creationId xmlns:a16="http://schemas.microsoft.com/office/drawing/2014/main" id="{05F6BB53-F717-4C60-A815-ECD39D5466A3}"/>
                </a:ext>
              </a:extLst>
            </p:cNvPr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4;p29">
              <a:extLst>
                <a:ext uri="{FF2B5EF4-FFF2-40B4-BE49-F238E27FC236}">
                  <a16:creationId xmlns:a16="http://schemas.microsoft.com/office/drawing/2014/main" id="{D1E93F37-A978-4A3B-9610-D6B3FF51DECC}"/>
                </a:ext>
              </a:extLst>
            </p:cNvPr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5;p29">
              <a:extLst>
                <a:ext uri="{FF2B5EF4-FFF2-40B4-BE49-F238E27FC236}">
                  <a16:creationId xmlns:a16="http://schemas.microsoft.com/office/drawing/2014/main" id="{6F8E0A43-2DF7-4A1D-B95B-E3BDD135B743}"/>
                </a:ext>
              </a:extLst>
            </p:cNvPr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6;p29">
              <a:extLst>
                <a:ext uri="{FF2B5EF4-FFF2-40B4-BE49-F238E27FC236}">
                  <a16:creationId xmlns:a16="http://schemas.microsoft.com/office/drawing/2014/main" id="{EC4C866B-2194-46EB-AB4A-16F7CB0B1F99}"/>
                </a:ext>
              </a:extLst>
            </p:cNvPr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7;p29">
              <a:extLst>
                <a:ext uri="{FF2B5EF4-FFF2-40B4-BE49-F238E27FC236}">
                  <a16:creationId xmlns:a16="http://schemas.microsoft.com/office/drawing/2014/main" id="{0E25F216-816E-4536-8537-3973D6E1A981}"/>
                </a:ext>
              </a:extLst>
            </p:cNvPr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8;p29">
              <a:extLst>
                <a:ext uri="{FF2B5EF4-FFF2-40B4-BE49-F238E27FC236}">
                  <a16:creationId xmlns:a16="http://schemas.microsoft.com/office/drawing/2014/main" id="{CE753619-8669-471A-A0DA-C36BBD2A1D6F}"/>
                </a:ext>
              </a:extLst>
            </p:cNvPr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9;p29">
              <a:extLst>
                <a:ext uri="{FF2B5EF4-FFF2-40B4-BE49-F238E27FC236}">
                  <a16:creationId xmlns:a16="http://schemas.microsoft.com/office/drawing/2014/main" id="{B43148C6-C1F2-4E11-9E36-26674213F738}"/>
                </a:ext>
              </a:extLst>
            </p:cNvPr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0;p29">
              <a:extLst>
                <a:ext uri="{FF2B5EF4-FFF2-40B4-BE49-F238E27FC236}">
                  <a16:creationId xmlns:a16="http://schemas.microsoft.com/office/drawing/2014/main" id="{E4C190CC-A67C-49B2-BC64-14047767FCA7}"/>
                </a:ext>
              </a:extLst>
            </p:cNvPr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1;p29">
              <a:extLst>
                <a:ext uri="{FF2B5EF4-FFF2-40B4-BE49-F238E27FC236}">
                  <a16:creationId xmlns:a16="http://schemas.microsoft.com/office/drawing/2014/main" id="{098EF13F-E4F3-4F4F-B8E5-EC549E6F914F}"/>
                </a:ext>
              </a:extLst>
            </p:cNvPr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2;p29">
              <a:extLst>
                <a:ext uri="{FF2B5EF4-FFF2-40B4-BE49-F238E27FC236}">
                  <a16:creationId xmlns:a16="http://schemas.microsoft.com/office/drawing/2014/main" id="{FD5E0720-C513-4FC9-9A24-725301EDA492}"/>
                </a:ext>
              </a:extLst>
            </p:cNvPr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;p29">
              <a:extLst>
                <a:ext uri="{FF2B5EF4-FFF2-40B4-BE49-F238E27FC236}">
                  <a16:creationId xmlns:a16="http://schemas.microsoft.com/office/drawing/2014/main" id="{2D711E4A-E2FD-4416-9F06-B3CC6E6DBAB1}"/>
                </a:ext>
              </a:extLst>
            </p:cNvPr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4;p29">
              <a:extLst>
                <a:ext uri="{FF2B5EF4-FFF2-40B4-BE49-F238E27FC236}">
                  <a16:creationId xmlns:a16="http://schemas.microsoft.com/office/drawing/2014/main" id="{3620F060-FC95-406B-96E7-42BA7C8419A2}"/>
                </a:ext>
              </a:extLst>
            </p:cNvPr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5;p29">
              <a:extLst>
                <a:ext uri="{FF2B5EF4-FFF2-40B4-BE49-F238E27FC236}">
                  <a16:creationId xmlns:a16="http://schemas.microsoft.com/office/drawing/2014/main" id="{50482536-A768-462D-875D-D2B483702B4E}"/>
                </a:ext>
              </a:extLst>
            </p:cNvPr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6;p29">
              <a:extLst>
                <a:ext uri="{FF2B5EF4-FFF2-40B4-BE49-F238E27FC236}">
                  <a16:creationId xmlns:a16="http://schemas.microsoft.com/office/drawing/2014/main" id="{B2D6DFD3-9D0A-4031-9418-24DA2BA18B44}"/>
                </a:ext>
              </a:extLst>
            </p:cNvPr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7;p29">
              <a:extLst>
                <a:ext uri="{FF2B5EF4-FFF2-40B4-BE49-F238E27FC236}">
                  <a16:creationId xmlns:a16="http://schemas.microsoft.com/office/drawing/2014/main" id="{67A579A1-AA71-41A0-999A-5F9D3ADE268D}"/>
                </a:ext>
              </a:extLst>
            </p:cNvPr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8;p29">
              <a:extLst>
                <a:ext uri="{FF2B5EF4-FFF2-40B4-BE49-F238E27FC236}">
                  <a16:creationId xmlns:a16="http://schemas.microsoft.com/office/drawing/2014/main" id="{46A21785-1886-4149-9DD7-5D8B30987898}"/>
                </a:ext>
              </a:extLst>
            </p:cNvPr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9;p29">
              <a:extLst>
                <a:ext uri="{FF2B5EF4-FFF2-40B4-BE49-F238E27FC236}">
                  <a16:creationId xmlns:a16="http://schemas.microsoft.com/office/drawing/2014/main" id="{B08BBF58-9A3A-4267-82B5-FADF1007D384}"/>
                </a:ext>
              </a:extLst>
            </p:cNvPr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0;p29">
              <a:extLst>
                <a:ext uri="{FF2B5EF4-FFF2-40B4-BE49-F238E27FC236}">
                  <a16:creationId xmlns:a16="http://schemas.microsoft.com/office/drawing/2014/main" id="{D5C95176-67F4-4820-8232-757F133C741D}"/>
                </a:ext>
              </a:extLst>
            </p:cNvPr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1;p29">
              <a:extLst>
                <a:ext uri="{FF2B5EF4-FFF2-40B4-BE49-F238E27FC236}">
                  <a16:creationId xmlns:a16="http://schemas.microsoft.com/office/drawing/2014/main" id="{9A76FFCC-397C-4FA9-8A11-DD0F997963A5}"/>
                </a:ext>
              </a:extLst>
            </p:cNvPr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2;p29">
              <a:extLst>
                <a:ext uri="{FF2B5EF4-FFF2-40B4-BE49-F238E27FC236}">
                  <a16:creationId xmlns:a16="http://schemas.microsoft.com/office/drawing/2014/main" id="{CD328BD2-BE8B-430C-88EB-56DCA73CFE25}"/>
                </a:ext>
              </a:extLst>
            </p:cNvPr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3;p29">
              <a:extLst>
                <a:ext uri="{FF2B5EF4-FFF2-40B4-BE49-F238E27FC236}">
                  <a16:creationId xmlns:a16="http://schemas.microsoft.com/office/drawing/2014/main" id="{6B646429-3900-4A4F-A943-971A6929003C}"/>
                </a:ext>
              </a:extLst>
            </p:cNvPr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4;p29">
              <a:extLst>
                <a:ext uri="{FF2B5EF4-FFF2-40B4-BE49-F238E27FC236}">
                  <a16:creationId xmlns:a16="http://schemas.microsoft.com/office/drawing/2014/main" id="{373A7CD9-3020-4841-8009-44374D561DEC}"/>
                </a:ext>
              </a:extLst>
            </p:cNvPr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5;p29">
              <a:extLst>
                <a:ext uri="{FF2B5EF4-FFF2-40B4-BE49-F238E27FC236}">
                  <a16:creationId xmlns:a16="http://schemas.microsoft.com/office/drawing/2014/main" id="{24D82D73-938D-4D49-8A0D-39E5103ED9C1}"/>
                </a:ext>
              </a:extLst>
            </p:cNvPr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6;p29">
              <a:extLst>
                <a:ext uri="{FF2B5EF4-FFF2-40B4-BE49-F238E27FC236}">
                  <a16:creationId xmlns:a16="http://schemas.microsoft.com/office/drawing/2014/main" id="{CE57A6EE-B2C0-4509-85B0-A11783975A99}"/>
                </a:ext>
              </a:extLst>
            </p:cNvPr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7;p29">
              <a:extLst>
                <a:ext uri="{FF2B5EF4-FFF2-40B4-BE49-F238E27FC236}">
                  <a16:creationId xmlns:a16="http://schemas.microsoft.com/office/drawing/2014/main" id="{64F81DC0-3FC4-49F9-9014-93895F21B2F9}"/>
                </a:ext>
              </a:extLst>
            </p:cNvPr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8;p29">
              <a:extLst>
                <a:ext uri="{FF2B5EF4-FFF2-40B4-BE49-F238E27FC236}">
                  <a16:creationId xmlns:a16="http://schemas.microsoft.com/office/drawing/2014/main" id="{D65EDB7E-D41A-4B70-A12F-D6DA58B33409}"/>
                </a:ext>
              </a:extLst>
            </p:cNvPr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9;p29">
              <a:extLst>
                <a:ext uri="{FF2B5EF4-FFF2-40B4-BE49-F238E27FC236}">
                  <a16:creationId xmlns:a16="http://schemas.microsoft.com/office/drawing/2014/main" id="{CB557D92-C59F-4222-B6AA-CC96EC438C9F}"/>
                </a:ext>
              </a:extLst>
            </p:cNvPr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0;p29">
              <a:extLst>
                <a:ext uri="{FF2B5EF4-FFF2-40B4-BE49-F238E27FC236}">
                  <a16:creationId xmlns:a16="http://schemas.microsoft.com/office/drawing/2014/main" id="{4C540CDC-97A3-4C08-AF5A-056F71045178}"/>
                </a:ext>
              </a:extLst>
            </p:cNvPr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1;p29">
              <a:extLst>
                <a:ext uri="{FF2B5EF4-FFF2-40B4-BE49-F238E27FC236}">
                  <a16:creationId xmlns:a16="http://schemas.microsoft.com/office/drawing/2014/main" id="{97130344-02D9-44A5-9D09-F6E1B5BF6417}"/>
                </a:ext>
              </a:extLst>
            </p:cNvPr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;p29">
              <a:extLst>
                <a:ext uri="{FF2B5EF4-FFF2-40B4-BE49-F238E27FC236}">
                  <a16:creationId xmlns:a16="http://schemas.microsoft.com/office/drawing/2014/main" id="{9D4FFE40-7D3A-485F-B5F7-6848F88D1D91}"/>
                </a:ext>
              </a:extLst>
            </p:cNvPr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3;p29">
              <a:extLst>
                <a:ext uri="{FF2B5EF4-FFF2-40B4-BE49-F238E27FC236}">
                  <a16:creationId xmlns:a16="http://schemas.microsoft.com/office/drawing/2014/main" id="{B487FEB3-90DA-4503-89EE-7F1E7D9C4C4E}"/>
                </a:ext>
              </a:extLst>
            </p:cNvPr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4;p29">
              <a:extLst>
                <a:ext uri="{FF2B5EF4-FFF2-40B4-BE49-F238E27FC236}">
                  <a16:creationId xmlns:a16="http://schemas.microsoft.com/office/drawing/2014/main" id="{AE217789-358B-4AEB-944D-60D7C37070FF}"/>
                </a:ext>
              </a:extLst>
            </p:cNvPr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;p29">
              <a:extLst>
                <a:ext uri="{FF2B5EF4-FFF2-40B4-BE49-F238E27FC236}">
                  <a16:creationId xmlns:a16="http://schemas.microsoft.com/office/drawing/2014/main" id="{920B1A90-38BD-43E1-8D08-4D851A31DD49}"/>
                </a:ext>
              </a:extLst>
            </p:cNvPr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;p29">
              <a:extLst>
                <a:ext uri="{FF2B5EF4-FFF2-40B4-BE49-F238E27FC236}">
                  <a16:creationId xmlns:a16="http://schemas.microsoft.com/office/drawing/2014/main" id="{A8B638BC-0403-4169-998C-45B4E399FCE7}"/>
                </a:ext>
              </a:extLst>
            </p:cNvPr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7;p29">
              <a:extLst>
                <a:ext uri="{FF2B5EF4-FFF2-40B4-BE49-F238E27FC236}">
                  <a16:creationId xmlns:a16="http://schemas.microsoft.com/office/drawing/2014/main" id="{0CFE380C-0C7F-4930-864D-3FBC498F3799}"/>
                </a:ext>
              </a:extLst>
            </p:cNvPr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8;p29">
              <a:extLst>
                <a:ext uri="{FF2B5EF4-FFF2-40B4-BE49-F238E27FC236}">
                  <a16:creationId xmlns:a16="http://schemas.microsoft.com/office/drawing/2014/main" id="{7B87FD39-8BC9-46C5-B541-AF39321E19D9}"/>
                </a:ext>
              </a:extLst>
            </p:cNvPr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9;p29">
              <a:extLst>
                <a:ext uri="{FF2B5EF4-FFF2-40B4-BE49-F238E27FC236}">
                  <a16:creationId xmlns:a16="http://schemas.microsoft.com/office/drawing/2014/main" id="{57DBBEC0-5831-497F-94DD-E114625FB2B0}"/>
                </a:ext>
              </a:extLst>
            </p:cNvPr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0;p29">
              <a:extLst>
                <a:ext uri="{FF2B5EF4-FFF2-40B4-BE49-F238E27FC236}">
                  <a16:creationId xmlns:a16="http://schemas.microsoft.com/office/drawing/2014/main" id="{1570F792-A431-4247-81EB-1F2601C7A88D}"/>
                </a:ext>
              </a:extLst>
            </p:cNvPr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1;p29">
              <a:extLst>
                <a:ext uri="{FF2B5EF4-FFF2-40B4-BE49-F238E27FC236}">
                  <a16:creationId xmlns:a16="http://schemas.microsoft.com/office/drawing/2014/main" id="{1AF1555D-AAEC-4775-BCF7-605F56AD3B27}"/>
                </a:ext>
              </a:extLst>
            </p:cNvPr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2;p29">
              <a:extLst>
                <a:ext uri="{FF2B5EF4-FFF2-40B4-BE49-F238E27FC236}">
                  <a16:creationId xmlns:a16="http://schemas.microsoft.com/office/drawing/2014/main" id="{53E4657E-124F-4836-B011-220DD9C843C1}"/>
                </a:ext>
              </a:extLst>
            </p:cNvPr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3;p29">
              <a:extLst>
                <a:ext uri="{FF2B5EF4-FFF2-40B4-BE49-F238E27FC236}">
                  <a16:creationId xmlns:a16="http://schemas.microsoft.com/office/drawing/2014/main" id="{02994EB4-E8A6-46C2-9456-FC107CAB6DCE}"/>
                </a:ext>
              </a:extLst>
            </p:cNvPr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4;p29">
              <a:extLst>
                <a:ext uri="{FF2B5EF4-FFF2-40B4-BE49-F238E27FC236}">
                  <a16:creationId xmlns:a16="http://schemas.microsoft.com/office/drawing/2014/main" id="{96ABA89F-26AD-4D03-BE06-E1C894EA2D81}"/>
                </a:ext>
              </a:extLst>
            </p:cNvPr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5;p29">
              <a:extLst>
                <a:ext uri="{FF2B5EF4-FFF2-40B4-BE49-F238E27FC236}">
                  <a16:creationId xmlns:a16="http://schemas.microsoft.com/office/drawing/2014/main" id="{ED4BE5B8-F3CE-4FB0-936A-68B7846D2E34}"/>
                </a:ext>
              </a:extLst>
            </p:cNvPr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;p29">
              <a:extLst>
                <a:ext uri="{FF2B5EF4-FFF2-40B4-BE49-F238E27FC236}">
                  <a16:creationId xmlns:a16="http://schemas.microsoft.com/office/drawing/2014/main" id="{67372B0C-FD21-4B1C-8E93-894651F87DB8}"/>
                </a:ext>
              </a:extLst>
            </p:cNvPr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7;p29">
              <a:extLst>
                <a:ext uri="{FF2B5EF4-FFF2-40B4-BE49-F238E27FC236}">
                  <a16:creationId xmlns:a16="http://schemas.microsoft.com/office/drawing/2014/main" id="{82773B74-7F9F-4F6C-9097-AC536EEE8EA5}"/>
                </a:ext>
              </a:extLst>
            </p:cNvPr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8;p29">
              <a:extLst>
                <a:ext uri="{FF2B5EF4-FFF2-40B4-BE49-F238E27FC236}">
                  <a16:creationId xmlns:a16="http://schemas.microsoft.com/office/drawing/2014/main" id="{08086BBD-8564-406E-B3D7-2810E59A8BAF}"/>
                </a:ext>
              </a:extLst>
            </p:cNvPr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9;p29">
              <a:extLst>
                <a:ext uri="{FF2B5EF4-FFF2-40B4-BE49-F238E27FC236}">
                  <a16:creationId xmlns:a16="http://schemas.microsoft.com/office/drawing/2014/main" id="{77DBD07C-8D8C-48D4-8D8C-2BEFB43084A1}"/>
                </a:ext>
              </a:extLst>
            </p:cNvPr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0;p29">
              <a:extLst>
                <a:ext uri="{FF2B5EF4-FFF2-40B4-BE49-F238E27FC236}">
                  <a16:creationId xmlns:a16="http://schemas.microsoft.com/office/drawing/2014/main" id="{608B2A23-AC7B-4481-A6FF-EF8D333C6EA8}"/>
                </a:ext>
              </a:extLst>
            </p:cNvPr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1;p29">
              <a:extLst>
                <a:ext uri="{FF2B5EF4-FFF2-40B4-BE49-F238E27FC236}">
                  <a16:creationId xmlns:a16="http://schemas.microsoft.com/office/drawing/2014/main" id="{BD59DA14-21FE-43EC-A3CD-B26AD468CEAA}"/>
                </a:ext>
              </a:extLst>
            </p:cNvPr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2;p29">
              <a:extLst>
                <a:ext uri="{FF2B5EF4-FFF2-40B4-BE49-F238E27FC236}">
                  <a16:creationId xmlns:a16="http://schemas.microsoft.com/office/drawing/2014/main" id="{CA8A918A-05B1-4758-A741-F16601C33AC5}"/>
                </a:ext>
              </a:extLst>
            </p:cNvPr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3;p29">
              <a:extLst>
                <a:ext uri="{FF2B5EF4-FFF2-40B4-BE49-F238E27FC236}">
                  <a16:creationId xmlns:a16="http://schemas.microsoft.com/office/drawing/2014/main" id="{3D8A7F06-6D5F-4555-9539-43EF738C3C37}"/>
                </a:ext>
              </a:extLst>
            </p:cNvPr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4;p29">
              <a:extLst>
                <a:ext uri="{FF2B5EF4-FFF2-40B4-BE49-F238E27FC236}">
                  <a16:creationId xmlns:a16="http://schemas.microsoft.com/office/drawing/2014/main" id="{2E6A0EDD-49C4-41F2-A4FD-D86879A09662}"/>
                </a:ext>
              </a:extLst>
            </p:cNvPr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5;p29">
              <a:extLst>
                <a:ext uri="{FF2B5EF4-FFF2-40B4-BE49-F238E27FC236}">
                  <a16:creationId xmlns:a16="http://schemas.microsoft.com/office/drawing/2014/main" id="{DD72D6E7-D950-4119-A01F-26D7B649F651}"/>
                </a:ext>
              </a:extLst>
            </p:cNvPr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6;p29">
              <a:extLst>
                <a:ext uri="{FF2B5EF4-FFF2-40B4-BE49-F238E27FC236}">
                  <a16:creationId xmlns:a16="http://schemas.microsoft.com/office/drawing/2014/main" id="{AE14E738-FA64-4BEC-9B82-4152BB385793}"/>
                </a:ext>
              </a:extLst>
            </p:cNvPr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7;p29">
              <a:extLst>
                <a:ext uri="{FF2B5EF4-FFF2-40B4-BE49-F238E27FC236}">
                  <a16:creationId xmlns:a16="http://schemas.microsoft.com/office/drawing/2014/main" id="{99D96DD6-7F8B-4FB4-8E3E-265A8DF755F8}"/>
                </a:ext>
              </a:extLst>
            </p:cNvPr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8;p29">
              <a:extLst>
                <a:ext uri="{FF2B5EF4-FFF2-40B4-BE49-F238E27FC236}">
                  <a16:creationId xmlns:a16="http://schemas.microsoft.com/office/drawing/2014/main" id="{C1F44F7F-619F-4B49-8D8E-529E09F1FA4A}"/>
                </a:ext>
              </a:extLst>
            </p:cNvPr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9;p29">
              <a:extLst>
                <a:ext uri="{FF2B5EF4-FFF2-40B4-BE49-F238E27FC236}">
                  <a16:creationId xmlns:a16="http://schemas.microsoft.com/office/drawing/2014/main" id="{AE0D8D36-017C-4AE3-A338-009A940AFFBF}"/>
                </a:ext>
              </a:extLst>
            </p:cNvPr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0;p29">
              <a:extLst>
                <a:ext uri="{FF2B5EF4-FFF2-40B4-BE49-F238E27FC236}">
                  <a16:creationId xmlns:a16="http://schemas.microsoft.com/office/drawing/2014/main" id="{9196BAD6-658F-40A4-A331-F303A1EF9A19}"/>
                </a:ext>
              </a:extLst>
            </p:cNvPr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1;p29">
              <a:extLst>
                <a:ext uri="{FF2B5EF4-FFF2-40B4-BE49-F238E27FC236}">
                  <a16:creationId xmlns:a16="http://schemas.microsoft.com/office/drawing/2014/main" id="{8A6BEED4-4B74-4B5F-A993-D5039CFE3F1D}"/>
                </a:ext>
              </a:extLst>
            </p:cNvPr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2;p29">
              <a:extLst>
                <a:ext uri="{FF2B5EF4-FFF2-40B4-BE49-F238E27FC236}">
                  <a16:creationId xmlns:a16="http://schemas.microsoft.com/office/drawing/2014/main" id="{F23F6670-C49E-45B4-8814-3E3EA2782BA9}"/>
                </a:ext>
              </a:extLst>
            </p:cNvPr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3;p29">
              <a:extLst>
                <a:ext uri="{FF2B5EF4-FFF2-40B4-BE49-F238E27FC236}">
                  <a16:creationId xmlns:a16="http://schemas.microsoft.com/office/drawing/2014/main" id="{62A392F3-B400-45BE-B4A5-BD8D2F0353F5}"/>
                </a:ext>
              </a:extLst>
            </p:cNvPr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4;p29">
              <a:extLst>
                <a:ext uri="{FF2B5EF4-FFF2-40B4-BE49-F238E27FC236}">
                  <a16:creationId xmlns:a16="http://schemas.microsoft.com/office/drawing/2014/main" id="{38059026-83DC-4CFD-BC8F-173C17D97FD6}"/>
                </a:ext>
              </a:extLst>
            </p:cNvPr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5;p29">
              <a:extLst>
                <a:ext uri="{FF2B5EF4-FFF2-40B4-BE49-F238E27FC236}">
                  <a16:creationId xmlns:a16="http://schemas.microsoft.com/office/drawing/2014/main" id="{708327E6-08DF-4C7C-A4CD-D023BB900EBF}"/>
                </a:ext>
              </a:extLst>
            </p:cNvPr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6;p29">
              <a:extLst>
                <a:ext uri="{FF2B5EF4-FFF2-40B4-BE49-F238E27FC236}">
                  <a16:creationId xmlns:a16="http://schemas.microsoft.com/office/drawing/2014/main" id="{A8EFF15A-5EE2-4AA7-843E-98E5382AD16E}"/>
                </a:ext>
              </a:extLst>
            </p:cNvPr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7;p29">
              <a:extLst>
                <a:ext uri="{FF2B5EF4-FFF2-40B4-BE49-F238E27FC236}">
                  <a16:creationId xmlns:a16="http://schemas.microsoft.com/office/drawing/2014/main" id="{E9830439-B302-4A1F-82D5-CD8936CF2813}"/>
                </a:ext>
              </a:extLst>
            </p:cNvPr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8;p29">
              <a:extLst>
                <a:ext uri="{FF2B5EF4-FFF2-40B4-BE49-F238E27FC236}">
                  <a16:creationId xmlns:a16="http://schemas.microsoft.com/office/drawing/2014/main" id="{F2E3DAF7-D395-4123-B798-FA5F97B4F4E1}"/>
                </a:ext>
              </a:extLst>
            </p:cNvPr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9;p29">
              <a:extLst>
                <a:ext uri="{FF2B5EF4-FFF2-40B4-BE49-F238E27FC236}">
                  <a16:creationId xmlns:a16="http://schemas.microsoft.com/office/drawing/2014/main" id="{769CA1AF-12D1-4818-9C7B-336F3137B74D}"/>
                </a:ext>
              </a:extLst>
            </p:cNvPr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00;p29">
              <a:extLst>
                <a:ext uri="{FF2B5EF4-FFF2-40B4-BE49-F238E27FC236}">
                  <a16:creationId xmlns:a16="http://schemas.microsoft.com/office/drawing/2014/main" id="{3BE8D9A8-585B-4F1B-82AC-F6B5E4F2BF2A}"/>
                </a:ext>
              </a:extLst>
            </p:cNvPr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01;p29">
              <a:extLst>
                <a:ext uri="{FF2B5EF4-FFF2-40B4-BE49-F238E27FC236}">
                  <a16:creationId xmlns:a16="http://schemas.microsoft.com/office/drawing/2014/main" id="{4E8A3DFD-CAD5-4DC5-8B24-FB55F9C94142}"/>
                </a:ext>
              </a:extLst>
            </p:cNvPr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02;p29">
              <a:extLst>
                <a:ext uri="{FF2B5EF4-FFF2-40B4-BE49-F238E27FC236}">
                  <a16:creationId xmlns:a16="http://schemas.microsoft.com/office/drawing/2014/main" id="{C31ED281-3D51-4FD6-B566-BFCE01AEDA25}"/>
                </a:ext>
              </a:extLst>
            </p:cNvPr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03;p29">
              <a:extLst>
                <a:ext uri="{FF2B5EF4-FFF2-40B4-BE49-F238E27FC236}">
                  <a16:creationId xmlns:a16="http://schemas.microsoft.com/office/drawing/2014/main" id="{65594FD0-E3E5-4399-BE17-3073974A73BA}"/>
                </a:ext>
              </a:extLst>
            </p:cNvPr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04;p29">
              <a:extLst>
                <a:ext uri="{FF2B5EF4-FFF2-40B4-BE49-F238E27FC236}">
                  <a16:creationId xmlns:a16="http://schemas.microsoft.com/office/drawing/2014/main" id="{28AF2E7F-0A39-42BD-AFD9-FB839C1BCD03}"/>
                </a:ext>
              </a:extLst>
            </p:cNvPr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05;p29">
              <a:extLst>
                <a:ext uri="{FF2B5EF4-FFF2-40B4-BE49-F238E27FC236}">
                  <a16:creationId xmlns:a16="http://schemas.microsoft.com/office/drawing/2014/main" id="{C66C790E-7CD8-4031-BE9D-8007B66B00DA}"/>
                </a:ext>
              </a:extLst>
            </p:cNvPr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06;p29">
              <a:extLst>
                <a:ext uri="{FF2B5EF4-FFF2-40B4-BE49-F238E27FC236}">
                  <a16:creationId xmlns:a16="http://schemas.microsoft.com/office/drawing/2014/main" id="{3CE27E50-AB89-4853-A7EA-4F546FB77B61}"/>
                </a:ext>
              </a:extLst>
            </p:cNvPr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07;p29">
              <a:extLst>
                <a:ext uri="{FF2B5EF4-FFF2-40B4-BE49-F238E27FC236}">
                  <a16:creationId xmlns:a16="http://schemas.microsoft.com/office/drawing/2014/main" id="{38F7B642-D4C5-4D34-8AA7-977A949676FD}"/>
                </a:ext>
              </a:extLst>
            </p:cNvPr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08;p29">
              <a:extLst>
                <a:ext uri="{FF2B5EF4-FFF2-40B4-BE49-F238E27FC236}">
                  <a16:creationId xmlns:a16="http://schemas.microsoft.com/office/drawing/2014/main" id="{0251E5C1-C5C1-4AFF-984C-D514489A08E0}"/>
                </a:ext>
              </a:extLst>
            </p:cNvPr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09;p29">
              <a:extLst>
                <a:ext uri="{FF2B5EF4-FFF2-40B4-BE49-F238E27FC236}">
                  <a16:creationId xmlns:a16="http://schemas.microsoft.com/office/drawing/2014/main" id="{CF3231CD-A200-41E5-8D69-2308BD7BCBAA}"/>
                </a:ext>
              </a:extLst>
            </p:cNvPr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10;p29">
              <a:extLst>
                <a:ext uri="{FF2B5EF4-FFF2-40B4-BE49-F238E27FC236}">
                  <a16:creationId xmlns:a16="http://schemas.microsoft.com/office/drawing/2014/main" id="{370C368D-BC2B-48B2-BC8F-DF61B5940739}"/>
                </a:ext>
              </a:extLst>
            </p:cNvPr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11;p29">
              <a:extLst>
                <a:ext uri="{FF2B5EF4-FFF2-40B4-BE49-F238E27FC236}">
                  <a16:creationId xmlns:a16="http://schemas.microsoft.com/office/drawing/2014/main" id="{C40B4F69-0B11-46E7-80B4-E0BC3EDFA21A}"/>
                </a:ext>
              </a:extLst>
            </p:cNvPr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12;p29">
              <a:extLst>
                <a:ext uri="{FF2B5EF4-FFF2-40B4-BE49-F238E27FC236}">
                  <a16:creationId xmlns:a16="http://schemas.microsoft.com/office/drawing/2014/main" id="{6F8E484A-C85B-4B50-9D82-BF147E0494C8}"/>
                </a:ext>
              </a:extLst>
            </p:cNvPr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13;p29">
              <a:extLst>
                <a:ext uri="{FF2B5EF4-FFF2-40B4-BE49-F238E27FC236}">
                  <a16:creationId xmlns:a16="http://schemas.microsoft.com/office/drawing/2014/main" id="{43DB89E4-D6A3-4385-A270-2C92D49E5CEE}"/>
                </a:ext>
              </a:extLst>
            </p:cNvPr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14;p29">
              <a:extLst>
                <a:ext uri="{FF2B5EF4-FFF2-40B4-BE49-F238E27FC236}">
                  <a16:creationId xmlns:a16="http://schemas.microsoft.com/office/drawing/2014/main" id="{D6050BAA-12A4-43FB-8FDB-2C571E76AB98}"/>
                </a:ext>
              </a:extLst>
            </p:cNvPr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15;p29">
              <a:extLst>
                <a:ext uri="{FF2B5EF4-FFF2-40B4-BE49-F238E27FC236}">
                  <a16:creationId xmlns:a16="http://schemas.microsoft.com/office/drawing/2014/main" id="{D44CA1B3-17F7-4AF1-8E34-7D4ADE62E44D}"/>
                </a:ext>
              </a:extLst>
            </p:cNvPr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16;p29">
              <a:extLst>
                <a:ext uri="{FF2B5EF4-FFF2-40B4-BE49-F238E27FC236}">
                  <a16:creationId xmlns:a16="http://schemas.microsoft.com/office/drawing/2014/main" id="{80B4F620-92AF-4662-A60B-77308BF53F86}"/>
                </a:ext>
              </a:extLst>
            </p:cNvPr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17;p29">
              <a:extLst>
                <a:ext uri="{FF2B5EF4-FFF2-40B4-BE49-F238E27FC236}">
                  <a16:creationId xmlns:a16="http://schemas.microsoft.com/office/drawing/2014/main" id="{B902D1AA-2CDF-4C96-A1E4-FA98ECB9FA3D}"/>
                </a:ext>
              </a:extLst>
            </p:cNvPr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18;p29">
              <a:extLst>
                <a:ext uri="{FF2B5EF4-FFF2-40B4-BE49-F238E27FC236}">
                  <a16:creationId xmlns:a16="http://schemas.microsoft.com/office/drawing/2014/main" id="{26B1F29F-0A67-4F26-B84F-190C60B095CB}"/>
                </a:ext>
              </a:extLst>
            </p:cNvPr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19;p29">
              <a:extLst>
                <a:ext uri="{FF2B5EF4-FFF2-40B4-BE49-F238E27FC236}">
                  <a16:creationId xmlns:a16="http://schemas.microsoft.com/office/drawing/2014/main" id="{FC8E6D9D-1BF2-4CC9-AD90-AC19B8E7C05A}"/>
                </a:ext>
              </a:extLst>
            </p:cNvPr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20;p29">
              <a:extLst>
                <a:ext uri="{FF2B5EF4-FFF2-40B4-BE49-F238E27FC236}">
                  <a16:creationId xmlns:a16="http://schemas.microsoft.com/office/drawing/2014/main" id="{DEB8A2B1-9533-413B-B594-69B6E4069649}"/>
                </a:ext>
              </a:extLst>
            </p:cNvPr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21;p29">
              <a:extLst>
                <a:ext uri="{FF2B5EF4-FFF2-40B4-BE49-F238E27FC236}">
                  <a16:creationId xmlns:a16="http://schemas.microsoft.com/office/drawing/2014/main" id="{7E69C6A0-CC89-4818-A09F-7C65F1846E9D}"/>
                </a:ext>
              </a:extLst>
            </p:cNvPr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22;p29">
              <a:extLst>
                <a:ext uri="{FF2B5EF4-FFF2-40B4-BE49-F238E27FC236}">
                  <a16:creationId xmlns:a16="http://schemas.microsoft.com/office/drawing/2014/main" id="{C7B89105-FBA1-4B66-8041-375528AA981E}"/>
                </a:ext>
              </a:extLst>
            </p:cNvPr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23;p29">
              <a:extLst>
                <a:ext uri="{FF2B5EF4-FFF2-40B4-BE49-F238E27FC236}">
                  <a16:creationId xmlns:a16="http://schemas.microsoft.com/office/drawing/2014/main" id="{03416ADA-95B0-4709-BC9F-0E32C2A58350}"/>
                </a:ext>
              </a:extLst>
            </p:cNvPr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24;p29">
              <a:extLst>
                <a:ext uri="{FF2B5EF4-FFF2-40B4-BE49-F238E27FC236}">
                  <a16:creationId xmlns:a16="http://schemas.microsoft.com/office/drawing/2014/main" id="{583F8C40-624F-45E9-B027-99F651C2EE0A}"/>
                </a:ext>
              </a:extLst>
            </p:cNvPr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25;p29">
              <a:extLst>
                <a:ext uri="{FF2B5EF4-FFF2-40B4-BE49-F238E27FC236}">
                  <a16:creationId xmlns:a16="http://schemas.microsoft.com/office/drawing/2014/main" id="{D87AB15B-D8E6-4100-915F-587DEF598CFC}"/>
                </a:ext>
              </a:extLst>
            </p:cNvPr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26;p29">
              <a:extLst>
                <a:ext uri="{FF2B5EF4-FFF2-40B4-BE49-F238E27FC236}">
                  <a16:creationId xmlns:a16="http://schemas.microsoft.com/office/drawing/2014/main" id="{2718F573-CF58-460E-8B55-EEA9348CB14D}"/>
                </a:ext>
              </a:extLst>
            </p:cNvPr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27;p29">
              <a:extLst>
                <a:ext uri="{FF2B5EF4-FFF2-40B4-BE49-F238E27FC236}">
                  <a16:creationId xmlns:a16="http://schemas.microsoft.com/office/drawing/2014/main" id="{9FA83898-947C-4F8B-9003-C21FCB9C092C}"/>
                </a:ext>
              </a:extLst>
            </p:cNvPr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Google Shape;1264;p48">
            <a:extLst>
              <a:ext uri="{FF2B5EF4-FFF2-40B4-BE49-F238E27FC236}">
                <a16:creationId xmlns:a16="http://schemas.microsoft.com/office/drawing/2014/main" id="{32BB31E6-B15A-4378-8BE2-51C0EF5312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029650">
            <a:off x="7791398" y="953215"/>
            <a:ext cx="446861" cy="8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1263;p48">
            <a:extLst>
              <a:ext uri="{FF2B5EF4-FFF2-40B4-BE49-F238E27FC236}">
                <a16:creationId xmlns:a16="http://schemas.microsoft.com/office/drawing/2014/main" id="{877A4496-26EF-4794-9925-CC309D6FE7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453" y="2978939"/>
            <a:ext cx="892297" cy="8834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76FA6335-4ABD-4C7B-B934-091426DB18D7}"/>
              </a:ext>
            </a:extLst>
          </p:cNvPr>
          <p:cNvSpPr txBox="1"/>
          <p:nvPr/>
        </p:nvSpPr>
        <p:spPr>
          <a:xfrm>
            <a:off x="383240" y="288834"/>
            <a:ext cx="258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/>
                </a:solidFill>
                <a:latin typeface="Redressed" panose="020B0604020202020204" charset="0"/>
              </a:rPr>
              <a:t>Životopis (stručný)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8469E2-B598-4F3C-8D94-6CCDBBF29225}"/>
              </a:ext>
            </a:extLst>
          </p:cNvPr>
          <p:cNvSpPr txBox="1"/>
          <p:nvPr/>
        </p:nvSpPr>
        <p:spPr>
          <a:xfrm>
            <a:off x="668990" y="1026065"/>
            <a:ext cx="6192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 -Jeho mateřským jazykem byla němčina, nicméně vzhledem k tomu, že působil v dvojjazyčném prostředí, se naučil plynně česky, a sám se cítil být „Moravanem německé řeči“.</a:t>
            </a:r>
          </a:p>
          <a:p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-Díky důkladnému studiu si uvědomil důležitost matematiky a statistiky pro vysvětlování přírodních dějů. Toho později využil během svých pokusů s hrachem.</a:t>
            </a:r>
          </a:p>
          <a:p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-V roce 1883 vážně onemocněl a 6. ledna 1884 v klášteře zemřel.</a:t>
            </a:r>
          </a:p>
          <a:p>
            <a:r>
              <a:rPr lang="cs-CZ" sz="1800" dirty="0">
                <a:solidFill>
                  <a:schemeClr val="accent5"/>
                </a:solidFill>
                <a:latin typeface="Redressed" panose="020B0604020202020204" charset="0"/>
              </a:rPr>
              <a:t>-Byl pochován na Ústředním hřbitově v Brně do hrobky augustiniánů.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00C3A99-23BD-4BB0-B974-BC3DE5F95BFB}"/>
              </a:ext>
            </a:extLst>
          </p:cNvPr>
          <p:cNvSpPr txBox="1"/>
          <p:nvPr/>
        </p:nvSpPr>
        <p:spPr>
          <a:xfrm>
            <a:off x="201705" y="248493"/>
            <a:ext cx="361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/>
                </a:solidFill>
                <a:latin typeface="Redressed" panose="020B0604020202020204" charset="0"/>
              </a:rPr>
              <a:t>Zajímavosti z jeho života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27A4A19-1C8F-4E58-998E-812A86AF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3889" y="3334389"/>
            <a:ext cx="3982571" cy="170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82BEC79-4035-4BAD-88D8-02AF69FA66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9535" y="1118048"/>
            <a:ext cx="1593269" cy="212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2253061" y="1343347"/>
            <a:ext cx="4637875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edressed" panose="020B0604020202020204" charset="0"/>
              </a:rPr>
              <a:t>-Objevil zákony dědičnosti.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edressed" panose="020B0604020202020204" charset="0"/>
              </a:rPr>
              <a:t>-Prováděl meteorologická pozorování pro Meteorologický ústav ve Vídni.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Redressed" panose="020B0604020202020204" charset="0"/>
              </a:rPr>
              <a:t>-Jeho jméno dnes nese například muzeum, univerzita, náměstí v Brně i první česká vědecká stanice na Antarktidě.</a:t>
            </a:r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3053399" y="367419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Úspěchy</a:t>
            </a:r>
            <a:endParaRPr dirty="0"/>
          </a:p>
        </p:txBody>
      </p:sp>
      <p:pic>
        <p:nvPicPr>
          <p:cNvPr id="6148" name="Picture 4" descr="100+ Free Scenery &amp; Landscape Vectors">
            <a:extLst>
              <a:ext uri="{FF2B5EF4-FFF2-40B4-BE49-F238E27FC236}">
                <a16:creationId xmlns:a16="http://schemas.microsoft.com/office/drawing/2014/main" id="{9E41B5B2-15A3-4E40-BCF6-8B2C16F7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263432"/>
            <a:ext cx="2471737" cy="18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wnload Clip Library Stock China Drawing Scenery - Sketch Mountain PNG  Image with No Background - PNGkey.com">
            <a:extLst>
              <a:ext uri="{FF2B5EF4-FFF2-40B4-BE49-F238E27FC236}">
                <a16:creationId xmlns:a16="http://schemas.microsoft.com/office/drawing/2014/main" id="{77BED46E-227F-4F55-8CAD-8BE134A99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r="13" b="50000"/>
          <a:stretch/>
        </p:blipFill>
        <p:spPr bwMode="auto">
          <a:xfrm rot="418828">
            <a:off x="-988246" y="3541146"/>
            <a:ext cx="4311866" cy="18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2D62B8-7F3F-461E-A45B-5FC3491082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995198">
            <a:off x="257280" y="755436"/>
            <a:ext cx="1927256" cy="16469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véPole 48">
            <a:extLst>
              <a:ext uri="{FF2B5EF4-FFF2-40B4-BE49-F238E27FC236}">
                <a16:creationId xmlns:a16="http://schemas.microsoft.com/office/drawing/2014/main" id="{2EE60D24-79F0-4F3B-8E6B-B40EFC866C54}"/>
              </a:ext>
            </a:extLst>
          </p:cNvPr>
          <p:cNvSpPr txBox="1"/>
          <p:nvPr/>
        </p:nvSpPr>
        <p:spPr>
          <a:xfrm>
            <a:off x="665630" y="8468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Redressed" panose="020B0604020202020204" charset="0"/>
                <a:hlinkClick r:id="rId3"/>
              </a:rPr>
              <a:t>-Wikipedie</a:t>
            </a:r>
            <a:endParaRPr lang="cs-CZ" sz="2400" dirty="0">
              <a:latin typeface="Redressed" panose="020B0604020202020204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3FA06F4-6244-4BE3-A36E-FECFEEEB10C8}"/>
              </a:ext>
            </a:extLst>
          </p:cNvPr>
          <p:cNvSpPr txBox="1"/>
          <p:nvPr/>
        </p:nvSpPr>
        <p:spPr>
          <a:xfrm>
            <a:off x="665630" y="142178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Redressed" panose="020B0604020202020204" charset="0"/>
                <a:hlinkClick r:id="rId4"/>
              </a:rPr>
              <a:t>-Mendelu</a:t>
            </a:r>
            <a:endParaRPr lang="cs-CZ" sz="2400" dirty="0">
              <a:latin typeface="Redressed" panose="020B0604020202020204" charset="0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095A3032-A986-43FB-B444-7D69AC707C47}"/>
              </a:ext>
            </a:extLst>
          </p:cNvPr>
          <p:cNvSpPr txBox="1"/>
          <p:nvPr/>
        </p:nvSpPr>
        <p:spPr>
          <a:xfrm>
            <a:off x="665630" y="19967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Redressed" panose="020B0604020202020204" charset="0"/>
                <a:hlinkClick r:id="rId5"/>
              </a:rPr>
              <a:t>-Kudy z nudy</a:t>
            </a:r>
            <a:endParaRPr lang="cs-CZ" sz="2400" dirty="0">
              <a:latin typeface="Redressed" panose="020B0604020202020204" charset="0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DD3695CD-CF32-4667-9A14-F795994EBDE9}"/>
              </a:ext>
            </a:extLst>
          </p:cNvPr>
          <p:cNvSpPr txBox="1"/>
          <p:nvPr/>
        </p:nvSpPr>
        <p:spPr>
          <a:xfrm>
            <a:off x="665630" y="25717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Redressed" panose="020B0604020202020204" charset="0"/>
                <a:hlinkClick r:id="rId6"/>
              </a:rPr>
              <a:t>-Mendel museum</a:t>
            </a:r>
            <a:endParaRPr lang="cs-CZ" sz="2400" dirty="0">
              <a:latin typeface="Redressed" panose="020B060402020202020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5887BC5-1A04-46D2-BC9D-3B550C1A7088}"/>
              </a:ext>
            </a:extLst>
          </p:cNvPr>
          <p:cNvSpPr txBox="1"/>
          <p:nvPr/>
        </p:nvSpPr>
        <p:spPr>
          <a:xfrm>
            <a:off x="463923" y="200476"/>
            <a:ext cx="16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5"/>
                </a:solidFill>
                <a:latin typeface="Redressed" panose="020B0604020202020204" charset="0"/>
              </a:rPr>
              <a:t>Zdroje: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216</Words>
  <Application>Microsoft Office PowerPoint</Application>
  <PresentationFormat>Předvádění na obrazovce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Roboto Slab Light</vt:lpstr>
      <vt:lpstr>Muli</vt:lpstr>
      <vt:lpstr>Livvic Light</vt:lpstr>
      <vt:lpstr>Redressed</vt:lpstr>
      <vt:lpstr>Arial</vt:lpstr>
      <vt:lpstr>Fira Sans Extra Condensed Medium</vt:lpstr>
      <vt:lpstr>Livvic Medium</vt:lpstr>
      <vt:lpstr>Livvic</vt:lpstr>
      <vt:lpstr>Papyrus History Lesson by Slidesgo</vt:lpstr>
      <vt:lpstr>Gregor  Mendel</vt:lpstr>
      <vt:lpstr>Prezentace aplikace PowerPoint</vt:lpstr>
      <vt:lpstr>Prezentace aplikace PowerPoint</vt:lpstr>
      <vt:lpstr>Prezentace aplikace PowerPoint</vt:lpstr>
      <vt:lpstr>Úspěchy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 Mendel</dc:title>
  <dc:creator>Dvorinka69</dc:creator>
  <cp:lastModifiedBy>Tomáš Dvořák</cp:lastModifiedBy>
  <cp:revision>5</cp:revision>
  <dcterms:modified xsi:type="dcterms:W3CDTF">2023-09-23T09:51:03Z</dcterms:modified>
</cp:coreProperties>
</file>