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30"/>
    <p:sldId id="257" r:id="rId31"/>
    <p:sldId id="258" r:id="rId32"/>
    <p:sldId id="259" r:id="rId33"/>
    <p:sldId id="260" r:id="rId34"/>
    <p:sldId id="261" r:id="rId35"/>
    <p:sldId id="262" r:id="rId36"/>
    <p:sldId id="263" r:id="rId37"/>
    <p:sldId id="264" r:id="rId38"/>
    <p:sldId id="265" r:id="rId39"/>
    <p:sldId id="266" r:id="rId40"/>
    <p:sldId id="267" r:id="rId41"/>
    <p:sldId id="268" r:id="rId42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Open Sans Light" charset="1" panose="020B0306030504020204"/>
      <p:regular r:id="rId10"/>
    </p:embeddedFont>
    <p:embeddedFont>
      <p:font typeface="Open Sans Light Bold" charset="1" panose="020B0806030504020204"/>
      <p:regular r:id="rId11"/>
    </p:embeddedFont>
    <p:embeddedFont>
      <p:font typeface="Open Sans Light Italics" charset="1" panose="020B0306030504020204"/>
      <p:regular r:id="rId12"/>
    </p:embeddedFont>
    <p:embeddedFont>
      <p:font typeface="Open Sans Light Bold Italics" charset="1" panose="020B0806030504020204"/>
      <p:regular r:id="rId13"/>
    </p:embeddedFont>
    <p:embeddedFont>
      <p:font typeface="Open Sans" charset="1" panose="020B0606030504020204"/>
      <p:regular r:id="rId14"/>
    </p:embeddedFont>
    <p:embeddedFont>
      <p:font typeface="Open Sans Bold" charset="1" panose="020B0806030504020204"/>
      <p:regular r:id="rId15"/>
    </p:embeddedFont>
    <p:embeddedFont>
      <p:font typeface="Open Sans Italics" charset="1" panose="020B0606030504020204"/>
      <p:regular r:id="rId16"/>
    </p:embeddedFont>
    <p:embeddedFont>
      <p:font typeface="Open Sans Bold Italics" charset="1" panose="020B0806030504020204"/>
      <p:regular r:id="rId17"/>
    </p:embeddedFont>
    <p:embeddedFont>
      <p:font typeface="Open Sans Extra Bold" charset="1" panose="020B0906030804020204"/>
      <p:regular r:id="rId18"/>
    </p:embeddedFont>
    <p:embeddedFont>
      <p:font typeface="Open Sans Extra Bold Italics" charset="1" panose="020B0906030804020204"/>
      <p:regular r:id="rId19"/>
    </p:embeddedFont>
    <p:embeddedFont>
      <p:font typeface="Alegreya Medium" charset="1" panose="00000600000000000000"/>
      <p:regular r:id="rId20"/>
    </p:embeddedFont>
    <p:embeddedFont>
      <p:font typeface="Alegreya Medium Bold" charset="1" panose="00000900000000000000"/>
      <p:regular r:id="rId21"/>
    </p:embeddedFont>
    <p:embeddedFont>
      <p:font typeface="Alegreya Medium Italics" charset="1" panose="00000600000000000000"/>
      <p:regular r:id="rId22"/>
    </p:embeddedFont>
    <p:embeddedFont>
      <p:font typeface="Alegreya Medium Bold Italics" charset="1" panose="00000900000000000000"/>
      <p:regular r:id="rId23"/>
    </p:embeddedFont>
    <p:embeddedFont>
      <p:font typeface="Alegreya Bold" charset="1" panose="00000800000000000000"/>
      <p:regular r:id="rId24"/>
    </p:embeddedFont>
    <p:embeddedFont>
      <p:font typeface="Alegreya Bold Bold" charset="1" panose="00000A00000000000000"/>
      <p:regular r:id="rId25"/>
    </p:embeddedFont>
    <p:embeddedFont>
      <p:font typeface="Alegreya Bold Italics" charset="1" panose="00000800000000000000"/>
      <p:regular r:id="rId26"/>
    </p:embeddedFont>
    <p:embeddedFont>
      <p:font typeface="Alegreya Bold Bold Italics" charset="1" panose="00000A00000000000000"/>
      <p:regular r:id="rId27"/>
    </p:embeddedFont>
    <p:embeddedFont>
      <p:font typeface="Alegreya Sans SC Black" charset="1" panose="00000A00000000000000"/>
      <p:regular r:id="rId28"/>
    </p:embeddedFont>
    <p:embeddedFont>
      <p:font typeface="Alegreya Sans SC Black Italics" charset="1" panose="00000A00000000000000"/>
      <p:regular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fonts/font26.fntdata" Type="http://schemas.openxmlformats.org/officeDocument/2006/relationships/font"/><Relationship Id="rId27" Target="fonts/font27.fntdata" Type="http://schemas.openxmlformats.org/officeDocument/2006/relationships/font"/><Relationship Id="rId28" Target="fonts/font28.fntdata" Type="http://schemas.openxmlformats.org/officeDocument/2006/relationships/font"/><Relationship Id="rId29" Target="fonts/font29.fntdata" Type="http://schemas.openxmlformats.org/officeDocument/2006/relationships/font"/><Relationship Id="rId3" Target="viewProps.xml" Type="http://schemas.openxmlformats.org/officeDocument/2006/relationships/viewProps"/><Relationship Id="rId30" Target="slides/slide1.xml" Type="http://schemas.openxmlformats.org/officeDocument/2006/relationships/slide"/><Relationship Id="rId31" Target="slides/slide2.xml" Type="http://schemas.openxmlformats.org/officeDocument/2006/relationships/slide"/><Relationship Id="rId32" Target="slides/slide3.xml" Type="http://schemas.openxmlformats.org/officeDocument/2006/relationships/slide"/><Relationship Id="rId33" Target="slides/slide4.xml" Type="http://schemas.openxmlformats.org/officeDocument/2006/relationships/slide"/><Relationship Id="rId34" Target="slides/slide5.xml" Type="http://schemas.openxmlformats.org/officeDocument/2006/relationships/slide"/><Relationship Id="rId35" Target="slides/slide6.xml" Type="http://schemas.openxmlformats.org/officeDocument/2006/relationships/slide"/><Relationship Id="rId36" Target="slides/slide7.xml" Type="http://schemas.openxmlformats.org/officeDocument/2006/relationships/slide"/><Relationship Id="rId37" Target="slides/slide8.xml" Type="http://schemas.openxmlformats.org/officeDocument/2006/relationships/slide"/><Relationship Id="rId38" Target="slides/slide9.xml" Type="http://schemas.openxmlformats.org/officeDocument/2006/relationships/slide"/><Relationship Id="rId39" Target="slides/slide10.xml" Type="http://schemas.openxmlformats.org/officeDocument/2006/relationships/slide"/><Relationship Id="rId4" Target="theme/theme1.xml" Type="http://schemas.openxmlformats.org/officeDocument/2006/relationships/theme"/><Relationship Id="rId40" Target="slides/slide11.xml" Type="http://schemas.openxmlformats.org/officeDocument/2006/relationships/slide"/><Relationship Id="rId41" Target="slides/slide12.xml" Type="http://schemas.openxmlformats.org/officeDocument/2006/relationships/slide"/><Relationship Id="rId42" Target="slides/slide13.xml" Type="http://schemas.openxmlformats.org/officeDocument/2006/relationships/slid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13" Target="../media/image12.svg" Type="http://schemas.openxmlformats.org/officeDocument/2006/relationships/image"/><Relationship Id="rId14" Target="../media/image13.png" Type="http://schemas.openxmlformats.org/officeDocument/2006/relationships/image"/><Relationship Id="rId15" Target="../media/image14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10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74.png" Type="http://schemas.openxmlformats.org/officeDocument/2006/relationships/image"/><Relationship Id="rId11" Target="../media/image75.svg" Type="http://schemas.openxmlformats.org/officeDocument/2006/relationships/image"/><Relationship Id="rId12" Target="../media/image76.png" Type="http://schemas.openxmlformats.org/officeDocument/2006/relationships/image"/><Relationship Id="rId13" Target="../media/image77.svg" Type="http://schemas.openxmlformats.org/officeDocument/2006/relationships/image"/><Relationship Id="rId2" Target="../media/image68.png" Type="http://schemas.openxmlformats.org/officeDocument/2006/relationships/image"/><Relationship Id="rId3" Target="../media/image69.svg" Type="http://schemas.openxmlformats.org/officeDocument/2006/relationships/image"/><Relationship Id="rId4" Target="../media/image70.png" Type="http://schemas.openxmlformats.org/officeDocument/2006/relationships/image"/><Relationship Id="rId5" Target="../media/image71.svg" Type="http://schemas.openxmlformats.org/officeDocument/2006/relationships/image"/><Relationship Id="rId6" Target="../media/image48.png" Type="http://schemas.openxmlformats.org/officeDocument/2006/relationships/image"/><Relationship Id="rId7" Target="../media/image49.svg" Type="http://schemas.openxmlformats.org/officeDocument/2006/relationships/image"/><Relationship Id="rId8" Target="../media/image72.png" Type="http://schemas.openxmlformats.org/officeDocument/2006/relationships/image"/><Relationship Id="rId9" Target="../media/image73.svg" Type="http://schemas.openxmlformats.org/officeDocument/2006/relationships/image"/></Relationships>
</file>

<file path=ppt/slides/_rels/slide1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82.png" Type="http://schemas.openxmlformats.org/officeDocument/2006/relationships/image"/><Relationship Id="rId11" Target="../media/image83.svg" Type="http://schemas.openxmlformats.org/officeDocument/2006/relationships/image"/><Relationship Id="rId12" Target="../media/image84.png" Type="http://schemas.openxmlformats.org/officeDocument/2006/relationships/image"/><Relationship Id="rId13" Target="../media/image85.svg" Type="http://schemas.openxmlformats.org/officeDocument/2006/relationships/image"/><Relationship Id="rId2" Target="../media/image78.png" Type="http://schemas.openxmlformats.org/officeDocument/2006/relationships/image"/><Relationship Id="rId3" Target="../media/image79.svg" Type="http://schemas.openxmlformats.org/officeDocument/2006/relationships/image"/><Relationship Id="rId4" Target="../media/image21.png" Type="http://schemas.openxmlformats.org/officeDocument/2006/relationships/image"/><Relationship Id="rId5" Target="../media/image22.svg" Type="http://schemas.openxmlformats.org/officeDocument/2006/relationships/image"/><Relationship Id="rId6" Target="../media/image64.png" Type="http://schemas.openxmlformats.org/officeDocument/2006/relationships/image"/><Relationship Id="rId7" Target="../media/image65.svg" Type="http://schemas.openxmlformats.org/officeDocument/2006/relationships/image"/><Relationship Id="rId8" Target="../media/image80.png" Type="http://schemas.openxmlformats.org/officeDocument/2006/relationships/image"/><Relationship Id="rId9" Target="../media/image81.svg" Type="http://schemas.openxmlformats.org/officeDocument/2006/relationships/image"/></Relationships>
</file>

<file path=ppt/slides/_rels/slide1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8.png" Type="http://schemas.openxmlformats.org/officeDocument/2006/relationships/image"/><Relationship Id="rId3" Target="../media/image69.svg" Type="http://schemas.openxmlformats.org/officeDocument/2006/relationships/image"/><Relationship Id="rId4" Target="../media/image70.png" Type="http://schemas.openxmlformats.org/officeDocument/2006/relationships/image"/><Relationship Id="rId5" Target="../media/image71.svg" Type="http://schemas.openxmlformats.org/officeDocument/2006/relationships/image"/><Relationship Id="rId6" Target="../media/image48.png" Type="http://schemas.openxmlformats.org/officeDocument/2006/relationships/image"/><Relationship Id="rId7" Target="../media/image49.svg" Type="http://schemas.openxmlformats.org/officeDocument/2006/relationships/image"/><Relationship Id="rId8" Target="../media/image72.png" Type="http://schemas.openxmlformats.org/officeDocument/2006/relationships/image"/><Relationship Id="rId9" Target="../media/image73.svg" Type="http://schemas.openxmlformats.org/officeDocument/2006/relationships/image"/></Relationships>
</file>

<file path=ppt/slides/_rels/slide1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3.png" Type="http://schemas.openxmlformats.org/officeDocument/2006/relationships/image"/><Relationship Id="rId11" Target="../media/image14.svg" Type="http://schemas.openxmlformats.org/officeDocument/2006/relationships/image"/><Relationship Id="rId12" Target="../media/image86.png" Type="http://schemas.openxmlformats.org/officeDocument/2006/relationships/image"/><Relationship Id="rId13" Target="../media/image87.svg" Type="http://schemas.openxmlformats.org/officeDocument/2006/relationships/image"/><Relationship Id="rId14" Target="../media/image88.png" Type="http://schemas.openxmlformats.org/officeDocument/2006/relationships/image"/><Relationship Id="rId15" Target="../media/image89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7.png" Type="http://schemas.openxmlformats.org/officeDocument/2006/relationships/image"/><Relationship Id="rId5" Target="../media/image8.svg" Type="http://schemas.openxmlformats.org/officeDocument/2006/relationships/image"/><Relationship Id="rId6" Target="../media/image9.png" Type="http://schemas.openxmlformats.org/officeDocument/2006/relationships/image"/><Relationship Id="rId7" Target="../media/image10.svg" Type="http://schemas.openxmlformats.org/officeDocument/2006/relationships/image"/><Relationship Id="rId8" Target="../media/image11.png" Type="http://schemas.openxmlformats.org/officeDocument/2006/relationships/image"/><Relationship Id="rId9" Target="../media/image12.sv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7.png" Type="http://schemas.openxmlformats.org/officeDocument/2006/relationships/image"/><Relationship Id="rId11" Target="../media/image8.svg" Type="http://schemas.openxmlformats.org/officeDocument/2006/relationships/image"/><Relationship Id="rId12" Target="../media/image23.jpeg" Type="http://schemas.openxmlformats.org/officeDocument/2006/relationships/image"/><Relationship Id="rId2" Target="../media/image15.png" Type="http://schemas.openxmlformats.org/officeDocument/2006/relationships/image"/><Relationship Id="rId3" Target="../media/image16.svg" Type="http://schemas.openxmlformats.org/officeDocument/2006/relationships/image"/><Relationship Id="rId4" Target="../media/image17.png" Type="http://schemas.openxmlformats.org/officeDocument/2006/relationships/image"/><Relationship Id="rId5" Target="../media/image18.svg" Type="http://schemas.openxmlformats.org/officeDocument/2006/relationships/image"/><Relationship Id="rId6" Target="../media/image19.png" Type="http://schemas.openxmlformats.org/officeDocument/2006/relationships/image"/><Relationship Id="rId7" Target="../media/image20.svg" Type="http://schemas.openxmlformats.org/officeDocument/2006/relationships/image"/><Relationship Id="rId8" Target="../media/image21.png" Type="http://schemas.openxmlformats.org/officeDocument/2006/relationships/image"/><Relationship Id="rId9" Target="../media/image22.sv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4.png" Type="http://schemas.openxmlformats.org/officeDocument/2006/relationships/image"/><Relationship Id="rId3" Target="../media/image25.svg" Type="http://schemas.openxmlformats.org/officeDocument/2006/relationships/image"/><Relationship Id="rId4" Target="../media/image26.png" Type="http://schemas.openxmlformats.org/officeDocument/2006/relationships/image"/><Relationship Id="rId5" Target="../media/image27.svg" Type="http://schemas.openxmlformats.org/officeDocument/2006/relationships/image"/><Relationship Id="rId6" Target="../media/image28.png" Type="http://schemas.openxmlformats.org/officeDocument/2006/relationships/image"/><Relationship Id="rId7" Target="../media/image29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0.jpeg" Type="http://schemas.openxmlformats.org/officeDocument/2006/relationships/image"/><Relationship Id="rId3" Target="../media/image31.jpeg" Type="http://schemas.openxmlformats.org/officeDocument/2006/relationships/image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0.png" Type="http://schemas.openxmlformats.org/officeDocument/2006/relationships/image"/><Relationship Id="rId11" Target="../media/image41.svg" Type="http://schemas.openxmlformats.org/officeDocument/2006/relationships/image"/><Relationship Id="rId12" Target="../media/image42.png" Type="http://schemas.openxmlformats.org/officeDocument/2006/relationships/image"/><Relationship Id="rId13" Target="../media/image43.svg" Type="http://schemas.openxmlformats.org/officeDocument/2006/relationships/image"/><Relationship Id="rId2" Target="../media/image32.png" Type="http://schemas.openxmlformats.org/officeDocument/2006/relationships/image"/><Relationship Id="rId3" Target="../media/image33.svg" Type="http://schemas.openxmlformats.org/officeDocument/2006/relationships/image"/><Relationship Id="rId4" Target="../media/image34.png" Type="http://schemas.openxmlformats.org/officeDocument/2006/relationships/image"/><Relationship Id="rId5" Target="../media/image35.svg" Type="http://schemas.openxmlformats.org/officeDocument/2006/relationships/image"/><Relationship Id="rId6" Target="../media/image36.png" Type="http://schemas.openxmlformats.org/officeDocument/2006/relationships/image"/><Relationship Id="rId7" Target="../media/image37.svg" Type="http://schemas.openxmlformats.org/officeDocument/2006/relationships/image"/><Relationship Id="rId8" Target="../media/image38.png" Type="http://schemas.openxmlformats.org/officeDocument/2006/relationships/image"/><Relationship Id="rId9" Target="../media/image39.svg" Type="http://schemas.openxmlformats.org/officeDocument/2006/relationships/image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6.png" Type="http://schemas.openxmlformats.org/officeDocument/2006/relationships/image"/><Relationship Id="rId11" Target="../media/image37.svg" Type="http://schemas.openxmlformats.org/officeDocument/2006/relationships/image"/><Relationship Id="rId12" Target="../media/image13.png" Type="http://schemas.openxmlformats.org/officeDocument/2006/relationships/image"/><Relationship Id="rId13" Target="../media/image14.svg" Type="http://schemas.openxmlformats.org/officeDocument/2006/relationships/image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Relationship Id="rId6" Target="../media/image7.png" Type="http://schemas.openxmlformats.org/officeDocument/2006/relationships/image"/><Relationship Id="rId7" Target="../media/image8.svg" Type="http://schemas.openxmlformats.org/officeDocument/2006/relationships/image"/><Relationship Id="rId8" Target="../media/image9.png" Type="http://schemas.openxmlformats.org/officeDocument/2006/relationships/image"/><Relationship Id="rId9" Target="../media/image10.svg" Type="http://schemas.openxmlformats.org/officeDocument/2006/relationships/image"/></Relationships>
</file>

<file path=ppt/slides/_rels/slide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6.png" Type="http://schemas.openxmlformats.org/officeDocument/2006/relationships/image"/><Relationship Id="rId3" Target="../media/image27.svg" Type="http://schemas.openxmlformats.org/officeDocument/2006/relationships/image"/><Relationship Id="rId4" Target="../media/image7.png" Type="http://schemas.openxmlformats.org/officeDocument/2006/relationships/image"/><Relationship Id="rId5" Target="../media/image8.svg" Type="http://schemas.openxmlformats.org/officeDocument/2006/relationships/image"/><Relationship Id="rId6" Target="../media/image24.png" Type="http://schemas.openxmlformats.org/officeDocument/2006/relationships/image"/><Relationship Id="rId7" Target="../media/image25.svg" Type="http://schemas.openxmlformats.org/officeDocument/2006/relationships/image"/><Relationship Id="rId8" Target="../media/image13.png" Type="http://schemas.openxmlformats.org/officeDocument/2006/relationships/image"/><Relationship Id="rId9" Target="../media/image14.svg" Type="http://schemas.openxmlformats.org/officeDocument/2006/relationships/image"/></Relationships>
</file>

<file path=ppt/slides/_rels/slide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52.png" Type="http://schemas.openxmlformats.org/officeDocument/2006/relationships/image"/><Relationship Id="rId11" Target="../media/image53.svg" Type="http://schemas.openxmlformats.org/officeDocument/2006/relationships/image"/><Relationship Id="rId12" Target="../media/image54.png" Type="http://schemas.openxmlformats.org/officeDocument/2006/relationships/image"/><Relationship Id="rId13" Target="../media/image55.svg" Type="http://schemas.openxmlformats.org/officeDocument/2006/relationships/image"/><Relationship Id="rId14" Target="../media/image56.png" Type="http://schemas.openxmlformats.org/officeDocument/2006/relationships/image"/><Relationship Id="rId15" Target="../media/image57.svg" Type="http://schemas.openxmlformats.org/officeDocument/2006/relationships/image"/><Relationship Id="rId2" Target="../media/image44.png" Type="http://schemas.openxmlformats.org/officeDocument/2006/relationships/image"/><Relationship Id="rId3" Target="../media/image45.svg" Type="http://schemas.openxmlformats.org/officeDocument/2006/relationships/image"/><Relationship Id="rId4" Target="../media/image46.png" Type="http://schemas.openxmlformats.org/officeDocument/2006/relationships/image"/><Relationship Id="rId5" Target="../media/image47.svg" Type="http://schemas.openxmlformats.org/officeDocument/2006/relationships/image"/><Relationship Id="rId6" Target="../media/image48.png" Type="http://schemas.openxmlformats.org/officeDocument/2006/relationships/image"/><Relationship Id="rId7" Target="../media/image49.svg" Type="http://schemas.openxmlformats.org/officeDocument/2006/relationships/image"/><Relationship Id="rId8" Target="../media/image50.png" Type="http://schemas.openxmlformats.org/officeDocument/2006/relationships/image"/><Relationship Id="rId9" Target="../media/image51.svg" Type="http://schemas.openxmlformats.org/officeDocument/2006/relationships/image"/></Relationships>
</file>

<file path=ppt/slides/_rels/slide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1.png" Type="http://schemas.openxmlformats.org/officeDocument/2006/relationships/image"/><Relationship Id="rId11" Target="../media/image22.svg" Type="http://schemas.openxmlformats.org/officeDocument/2006/relationships/image"/><Relationship Id="rId12" Target="../media/image64.png" Type="http://schemas.openxmlformats.org/officeDocument/2006/relationships/image"/><Relationship Id="rId13" Target="../media/image65.svg" Type="http://schemas.openxmlformats.org/officeDocument/2006/relationships/image"/><Relationship Id="rId14" Target="../media/image66.png" Type="http://schemas.openxmlformats.org/officeDocument/2006/relationships/image"/><Relationship Id="rId15" Target="../media/image67.svg" Type="http://schemas.openxmlformats.org/officeDocument/2006/relationships/image"/><Relationship Id="rId2" Target="../media/image58.png" Type="http://schemas.openxmlformats.org/officeDocument/2006/relationships/image"/><Relationship Id="rId3" Target="../media/image59.svg" Type="http://schemas.openxmlformats.org/officeDocument/2006/relationships/image"/><Relationship Id="rId4" Target="../media/image60.png" Type="http://schemas.openxmlformats.org/officeDocument/2006/relationships/image"/><Relationship Id="rId5" Target="../media/image61.svg" Type="http://schemas.openxmlformats.org/officeDocument/2006/relationships/image"/><Relationship Id="rId6" Target="../media/image7.png" Type="http://schemas.openxmlformats.org/officeDocument/2006/relationships/image"/><Relationship Id="rId7" Target="../media/image8.svg" Type="http://schemas.openxmlformats.org/officeDocument/2006/relationships/image"/><Relationship Id="rId8" Target="../media/image62.png" Type="http://schemas.openxmlformats.org/officeDocument/2006/relationships/image"/><Relationship Id="rId9" Target="../media/image63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7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4184366" y="2635221"/>
            <a:ext cx="9322508" cy="36597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933"/>
              </a:lnSpc>
              <a:spcBef>
                <a:spcPct val="0"/>
              </a:spcBef>
            </a:pPr>
            <a:r>
              <a:rPr lang="en-US" sz="9952">
                <a:solidFill>
                  <a:srgbClr val="433831"/>
                </a:solidFill>
                <a:latin typeface="Alegreya Sans SC Black"/>
              </a:rPr>
              <a:t>HOW TO WRITE AN ESSAY 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5911471" y="5855037"/>
            <a:ext cx="6465058" cy="928617"/>
          </a:xfrm>
          <a:custGeom>
            <a:avLst/>
            <a:gdLst/>
            <a:ahLst/>
            <a:cxnLst/>
            <a:rect r="r" b="b" t="t" l="l"/>
            <a:pathLst>
              <a:path h="928617" w="6465058">
                <a:moveTo>
                  <a:pt x="0" y="0"/>
                </a:moveTo>
                <a:lnTo>
                  <a:pt x="6465058" y="0"/>
                </a:lnTo>
                <a:lnTo>
                  <a:pt x="6465058" y="928617"/>
                </a:lnTo>
                <a:lnTo>
                  <a:pt x="0" y="92861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5958007" y="7770848"/>
            <a:ext cx="6371987" cy="1194748"/>
          </a:xfrm>
          <a:custGeom>
            <a:avLst/>
            <a:gdLst/>
            <a:ahLst/>
            <a:cxnLst/>
            <a:rect r="r" b="b" t="t" l="l"/>
            <a:pathLst>
              <a:path h="1194748" w="6371987">
                <a:moveTo>
                  <a:pt x="0" y="0"/>
                </a:moveTo>
                <a:lnTo>
                  <a:pt x="6371986" y="0"/>
                </a:lnTo>
                <a:lnTo>
                  <a:pt x="6371986" y="1194748"/>
                </a:lnTo>
                <a:lnTo>
                  <a:pt x="0" y="11947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1148193">
            <a:off x="4592359" y="-450162"/>
            <a:ext cx="3219925" cy="3031900"/>
          </a:xfrm>
          <a:custGeom>
            <a:avLst/>
            <a:gdLst/>
            <a:ahLst/>
            <a:cxnLst/>
            <a:rect r="r" b="b" t="t" l="l"/>
            <a:pathLst>
              <a:path h="3031900" w="3219925">
                <a:moveTo>
                  <a:pt x="0" y="0"/>
                </a:moveTo>
                <a:lnTo>
                  <a:pt x="3219925" y="0"/>
                </a:lnTo>
                <a:lnTo>
                  <a:pt x="3219925" y="3031900"/>
                </a:lnTo>
                <a:lnTo>
                  <a:pt x="0" y="30319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-1118492" y="-999804"/>
            <a:ext cx="4294383" cy="4114800"/>
          </a:xfrm>
          <a:custGeom>
            <a:avLst/>
            <a:gdLst/>
            <a:ahLst/>
            <a:cxnLst/>
            <a:rect r="r" b="b" t="t" l="l"/>
            <a:pathLst>
              <a:path h="4114800" w="4294383">
                <a:moveTo>
                  <a:pt x="0" y="0"/>
                </a:moveTo>
                <a:lnTo>
                  <a:pt x="4294384" y="0"/>
                </a:lnTo>
                <a:lnTo>
                  <a:pt x="429438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10800000">
            <a:off x="15366916" y="7231994"/>
            <a:ext cx="4294383" cy="4114800"/>
          </a:xfrm>
          <a:custGeom>
            <a:avLst/>
            <a:gdLst/>
            <a:ahLst/>
            <a:cxnLst/>
            <a:rect r="r" b="b" t="t" l="l"/>
            <a:pathLst>
              <a:path h="4114800" w="4294383">
                <a:moveTo>
                  <a:pt x="0" y="0"/>
                </a:moveTo>
                <a:lnTo>
                  <a:pt x="4294384" y="0"/>
                </a:lnTo>
                <a:lnTo>
                  <a:pt x="429438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441218" y="8965596"/>
            <a:ext cx="3352965" cy="2840876"/>
          </a:xfrm>
          <a:custGeom>
            <a:avLst/>
            <a:gdLst/>
            <a:ahLst/>
            <a:cxnLst/>
            <a:rect r="r" b="b" t="t" l="l"/>
            <a:pathLst>
              <a:path h="2840876" w="3352965">
                <a:moveTo>
                  <a:pt x="0" y="0"/>
                </a:moveTo>
                <a:lnTo>
                  <a:pt x="3352965" y="0"/>
                </a:lnTo>
                <a:lnTo>
                  <a:pt x="3352965" y="2840876"/>
                </a:lnTo>
                <a:lnTo>
                  <a:pt x="0" y="284087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-10800000">
            <a:off x="14161143" y="-1503017"/>
            <a:ext cx="3352965" cy="2840876"/>
          </a:xfrm>
          <a:custGeom>
            <a:avLst/>
            <a:gdLst/>
            <a:ahLst/>
            <a:cxnLst/>
            <a:rect r="r" b="b" t="t" l="l"/>
            <a:pathLst>
              <a:path h="2840876" w="3352965">
                <a:moveTo>
                  <a:pt x="0" y="0"/>
                </a:moveTo>
                <a:lnTo>
                  <a:pt x="3352965" y="0"/>
                </a:lnTo>
                <a:lnTo>
                  <a:pt x="3352965" y="2840876"/>
                </a:lnTo>
                <a:lnTo>
                  <a:pt x="0" y="284087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-1001715">
            <a:off x="1788107" y="6666677"/>
            <a:ext cx="1450030" cy="1130633"/>
          </a:xfrm>
          <a:custGeom>
            <a:avLst/>
            <a:gdLst/>
            <a:ahLst/>
            <a:cxnLst/>
            <a:rect r="r" b="b" t="t" l="l"/>
            <a:pathLst>
              <a:path h="1130633" w="1450030">
                <a:moveTo>
                  <a:pt x="0" y="0"/>
                </a:moveTo>
                <a:lnTo>
                  <a:pt x="1450029" y="0"/>
                </a:lnTo>
                <a:lnTo>
                  <a:pt x="1450029" y="1130633"/>
                </a:lnTo>
                <a:lnTo>
                  <a:pt x="0" y="113063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649553">
            <a:off x="12622825" y="786615"/>
            <a:ext cx="2676139" cy="2209031"/>
          </a:xfrm>
          <a:custGeom>
            <a:avLst/>
            <a:gdLst/>
            <a:ahLst/>
            <a:cxnLst/>
            <a:rect r="r" b="b" t="t" l="l"/>
            <a:pathLst>
              <a:path h="2209031" w="2676139">
                <a:moveTo>
                  <a:pt x="0" y="0"/>
                </a:moveTo>
                <a:lnTo>
                  <a:pt x="2676139" y="0"/>
                </a:lnTo>
                <a:lnTo>
                  <a:pt x="2676139" y="2209031"/>
                </a:lnTo>
                <a:lnTo>
                  <a:pt x="0" y="2209031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2" id="12"/>
          <p:cNvGrpSpPr/>
          <p:nvPr/>
        </p:nvGrpSpPr>
        <p:grpSpPr>
          <a:xfrm rot="0">
            <a:off x="-533592" y="4726612"/>
            <a:ext cx="1067183" cy="1067183"/>
            <a:chOff x="0" y="0"/>
            <a:chExt cx="1422911" cy="1422911"/>
          </a:xfrm>
        </p:grpSpPr>
        <p:grpSp>
          <p:nvGrpSpPr>
            <p:cNvPr name="Group 13" id="13"/>
            <p:cNvGrpSpPr/>
            <p:nvPr/>
          </p:nvGrpSpPr>
          <p:grpSpPr>
            <a:xfrm rot="0">
              <a:off x="0" y="0"/>
              <a:ext cx="1422911" cy="1422911"/>
              <a:chOff x="0" y="0"/>
              <a:chExt cx="812800" cy="812800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A17A60"/>
              </a:solidFill>
            </p:spPr>
          </p:sp>
          <p:sp>
            <p:nvSpPr>
              <p:cNvPr name="TextBox 15" id="15"/>
              <p:cNvSpPr txBox="true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885"/>
                  </a:lnSpc>
                </a:pPr>
              </a:p>
            </p:txBody>
          </p:sp>
        </p:grpSp>
        <p:grpSp>
          <p:nvGrpSpPr>
            <p:cNvPr name="Group 16" id="16"/>
            <p:cNvGrpSpPr/>
            <p:nvPr/>
          </p:nvGrpSpPr>
          <p:grpSpPr>
            <a:xfrm rot="0">
              <a:off x="152274" y="152274"/>
              <a:ext cx="1118362" cy="1118362"/>
              <a:chOff x="0" y="0"/>
              <a:chExt cx="812800" cy="812800"/>
            </a:xfrm>
          </p:grpSpPr>
          <p:sp>
            <p:nvSpPr>
              <p:cNvPr name="Freeform 17" id="1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</p:sp>
          <p:sp>
            <p:nvSpPr>
              <p:cNvPr name="TextBox 18" id="18"/>
              <p:cNvSpPr txBox="true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885"/>
                  </a:lnSpc>
                </a:pPr>
              </a:p>
            </p:txBody>
          </p:sp>
        </p:grpSp>
      </p:grpSp>
      <p:grpSp>
        <p:nvGrpSpPr>
          <p:cNvPr name="Group 19" id="19"/>
          <p:cNvGrpSpPr/>
          <p:nvPr/>
        </p:nvGrpSpPr>
        <p:grpSpPr>
          <a:xfrm rot="0">
            <a:off x="10609179" y="9850018"/>
            <a:ext cx="1172978" cy="1172978"/>
            <a:chOff x="0" y="0"/>
            <a:chExt cx="1563971" cy="1563971"/>
          </a:xfrm>
        </p:grpSpPr>
        <p:grpSp>
          <p:nvGrpSpPr>
            <p:cNvPr name="Group 20" id="20"/>
            <p:cNvGrpSpPr/>
            <p:nvPr/>
          </p:nvGrpSpPr>
          <p:grpSpPr>
            <a:xfrm rot="0">
              <a:off x="0" y="0"/>
              <a:ext cx="1563971" cy="1563971"/>
              <a:chOff x="0" y="0"/>
              <a:chExt cx="812800" cy="812800"/>
            </a:xfrm>
          </p:grpSpPr>
          <p:sp>
            <p:nvSpPr>
              <p:cNvPr name="Freeform 21" id="21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A17A60"/>
              </a:solidFill>
            </p:spPr>
          </p:sp>
          <p:sp>
            <p:nvSpPr>
              <p:cNvPr name="TextBox 22" id="22"/>
              <p:cNvSpPr txBox="true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71"/>
                  </a:lnSpc>
                </a:pPr>
              </a:p>
            </p:txBody>
          </p:sp>
        </p:grpSp>
        <p:grpSp>
          <p:nvGrpSpPr>
            <p:cNvPr name="Group 23" id="23"/>
            <p:cNvGrpSpPr/>
            <p:nvPr/>
          </p:nvGrpSpPr>
          <p:grpSpPr>
            <a:xfrm rot="0">
              <a:off x="167370" y="167370"/>
              <a:ext cx="1229231" cy="1229231"/>
              <a:chOff x="0" y="0"/>
              <a:chExt cx="812800" cy="812800"/>
            </a:xfrm>
          </p:grpSpPr>
          <p:sp>
            <p:nvSpPr>
              <p:cNvPr name="Freeform 24" id="2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</p:sp>
          <p:sp>
            <p:nvSpPr>
              <p:cNvPr name="TextBox 25" id="25"/>
              <p:cNvSpPr txBox="true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71"/>
                  </a:lnSpc>
                </a:pPr>
              </a:p>
            </p:txBody>
          </p:sp>
        </p:grpSp>
      </p:grpSp>
      <p:grpSp>
        <p:nvGrpSpPr>
          <p:cNvPr name="Group 26" id="26"/>
          <p:cNvGrpSpPr/>
          <p:nvPr/>
        </p:nvGrpSpPr>
        <p:grpSpPr>
          <a:xfrm rot="0">
            <a:off x="10038069" y="-528883"/>
            <a:ext cx="1142219" cy="1142219"/>
            <a:chOff x="0" y="0"/>
            <a:chExt cx="1522959" cy="1522959"/>
          </a:xfrm>
        </p:grpSpPr>
        <p:grpSp>
          <p:nvGrpSpPr>
            <p:cNvPr name="Group 27" id="27"/>
            <p:cNvGrpSpPr/>
            <p:nvPr/>
          </p:nvGrpSpPr>
          <p:grpSpPr>
            <a:xfrm rot="0">
              <a:off x="0" y="0"/>
              <a:ext cx="1522959" cy="1522959"/>
              <a:chOff x="0" y="0"/>
              <a:chExt cx="812800" cy="812800"/>
            </a:xfrm>
          </p:grpSpPr>
          <p:sp>
            <p:nvSpPr>
              <p:cNvPr name="Freeform 28" id="28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A17A60"/>
              </a:solidFill>
            </p:spPr>
          </p:sp>
          <p:sp>
            <p:nvSpPr>
              <p:cNvPr name="TextBox 29" id="29"/>
              <p:cNvSpPr txBox="true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088"/>
                  </a:lnSpc>
                </a:pPr>
              </a:p>
            </p:txBody>
          </p:sp>
        </p:grpSp>
        <p:grpSp>
          <p:nvGrpSpPr>
            <p:cNvPr name="Group 30" id="30"/>
            <p:cNvGrpSpPr/>
            <p:nvPr/>
          </p:nvGrpSpPr>
          <p:grpSpPr>
            <a:xfrm rot="0">
              <a:off x="162981" y="162981"/>
              <a:ext cx="1196997" cy="1196997"/>
              <a:chOff x="0" y="0"/>
              <a:chExt cx="812800" cy="812800"/>
            </a:xfrm>
          </p:grpSpPr>
          <p:sp>
            <p:nvSpPr>
              <p:cNvPr name="Freeform 31" id="31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</p:sp>
          <p:sp>
            <p:nvSpPr>
              <p:cNvPr name="TextBox 32" id="32"/>
              <p:cNvSpPr txBox="true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088"/>
                  </a:lnSpc>
                </a:pPr>
              </a:p>
            </p:txBody>
          </p:sp>
        </p:grpSp>
      </p:grpSp>
      <p:grpSp>
        <p:nvGrpSpPr>
          <p:cNvPr name="Group 33" id="33"/>
          <p:cNvGrpSpPr/>
          <p:nvPr/>
        </p:nvGrpSpPr>
        <p:grpSpPr>
          <a:xfrm rot="0">
            <a:off x="2744571" y="2806339"/>
            <a:ext cx="862642" cy="862642"/>
            <a:chOff x="0" y="0"/>
            <a:chExt cx="1150189" cy="1150189"/>
          </a:xfrm>
        </p:grpSpPr>
        <p:grpSp>
          <p:nvGrpSpPr>
            <p:cNvPr name="Group 34" id="34"/>
            <p:cNvGrpSpPr/>
            <p:nvPr/>
          </p:nvGrpSpPr>
          <p:grpSpPr>
            <a:xfrm rot="0">
              <a:off x="0" y="0"/>
              <a:ext cx="1150189" cy="1150189"/>
              <a:chOff x="0" y="0"/>
              <a:chExt cx="812800" cy="812800"/>
            </a:xfrm>
          </p:grpSpPr>
          <p:sp>
            <p:nvSpPr>
              <p:cNvPr name="Freeform 35" id="3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A17A60"/>
              </a:solidFill>
            </p:spPr>
          </p:sp>
          <p:sp>
            <p:nvSpPr>
              <p:cNvPr name="TextBox 36" id="36"/>
              <p:cNvSpPr txBox="true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332"/>
                  </a:lnSpc>
                </a:pPr>
              </a:p>
            </p:txBody>
          </p:sp>
        </p:grpSp>
        <p:grpSp>
          <p:nvGrpSpPr>
            <p:cNvPr name="Group 37" id="37"/>
            <p:cNvGrpSpPr/>
            <p:nvPr/>
          </p:nvGrpSpPr>
          <p:grpSpPr>
            <a:xfrm rot="0">
              <a:off x="123089" y="123089"/>
              <a:ext cx="904011" cy="904011"/>
              <a:chOff x="0" y="0"/>
              <a:chExt cx="812800" cy="812800"/>
            </a:xfrm>
          </p:grpSpPr>
          <p:sp>
            <p:nvSpPr>
              <p:cNvPr name="Freeform 38" id="38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</p:sp>
          <p:sp>
            <p:nvSpPr>
              <p:cNvPr name="TextBox 39" id="39"/>
              <p:cNvSpPr txBox="true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332"/>
                  </a:lnSpc>
                </a:pPr>
              </a:p>
            </p:txBody>
          </p:sp>
        </p:grpSp>
      </p:grpSp>
      <p:sp>
        <p:nvSpPr>
          <p:cNvPr name="TextBox 40" id="40"/>
          <p:cNvSpPr txBox="true"/>
          <p:nvPr/>
        </p:nvSpPr>
        <p:spPr>
          <a:xfrm rot="0">
            <a:off x="6455517" y="7704173"/>
            <a:ext cx="5376966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433831"/>
                </a:solidFill>
                <a:latin typeface="Alegreya Medium"/>
              </a:rPr>
              <a:t>Balarinová Eliška 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441218" y="8965596"/>
            <a:ext cx="3352965" cy="2840876"/>
          </a:xfrm>
          <a:custGeom>
            <a:avLst/>
            <a:gdLst/>
            <a:ahLst/>
            <a:cxnLst/>
            <a:rect r="r" b="b" t="t" l="l"/>
            <a:pathLst>
              <a:path h="2840876" w="3352965">
                <a:moveTo>
                  <a:pt x="0" y="0"/>
                </a:moveTo>
                <a:lnTo>
                  <a:pt x="3352965" y="0"/>
                </a:lnTo>
                <a:lnTo>
                  <a:pt x="3352965" y="2840876"/>
                </a:lnTo>
                <a:lnTo>
                  <a:pt x="0" y="28408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10800000">
            <a:off x="14161143" y="-1503017"/>
            <a:ext cx="3352965" cy="2840876"/>
          </a:xfrm>
          <a:custGeom>
            <a:avLst/>
            <a:gdLst/>
            <a:ahLst/>
            <a:cxnLst/>
            <a:rect r="r" b="b" t="t" l="l"/>
            <a:pathLst>
              <a:path h="2840876" w="3352965">
                <a:moveTo>
                  <a:pt x="0" y="0"/>
                </a:moveTo>
                <a:lnTo>
                  <a:pt x="3352965" y="0"/>
                </a:lnTo>
                <a:lnTo>
                  <a:pt x="3352965" y="2840876"/>
                </a:lnTo>
                <a:lnTo>
                  <a:pt x="0" y="28408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1001715">
            <a:off x="916737" y="2128696"/>
            <a:ext cx="1450030" cy="1130633"/>
          </a:xfrm>
          <a:custGeom>
            <a:avLst/>
            <a:gdLst/>
            <a:ahLst/>
            <a:cxnLst/>
            <a:rect r="r" b="b" t="t" l="l"/>
            <a:pathLst>
              <a:path h="1130633" w="1450030">
                <a:moveTo>
                  <a:pt x="0" y="0"/>
                </a:moveTo>
                <a:lnTo>
                  <a:pt x="1450030" y="0"/>
                </a:lnTo>
                <a:lnTo>
                  <a:pt x="1450030" y="1130633"/>
                </a:lnTo>
                <a:lnTo>
                  <a:pt x="0" y="11306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649553">
            <a:off x="16915649" y="4829477"/>
            <a:ext cx="1562518" cy="1289788"/>
          </a:xfrm>
          <a:custGeom>
            <a:avLst/>
            <a:gdLst/>
            <a:ahLst/>
            <a:cxnLst/>
            <a:rect r="r" b="b" t="t" l="l"/>
            <a:pathLst>
              <a:path h="1289788" w="1562518">
                <a:moveTo>
                  <a:pt x="0" y="0"/>
                </a:moveTo>
                <a:lnTo>
                  <a:pt x="1562518" y="0"/>
                </a:lnTo>
                <a:lnTo>
                  <a:pt x="1562518" y="1289788"/>
                </a:lnTo>
                <a:lnTo>
                  <a:pt x="0" y="128978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10609179" y="9850018"/>
            <a:ext cx="1172978" cy="1172978"/>
            <a:chOff x="0" y="0"/>
            <a:chExt cx="1563971" cy="1563971"/>
          </a:xfrm>
        </p:grpSpPr>
        <p:grpSp>
          <p:nvGrpSpPr>
            <p:cNvPr name="Group 7" id="7"/>
            <p:cNvGrpSpPr/>
            <p:nvPr/>
          </p:nvGrpSpPr>
          <p:grpSpPr>
            <a:xfrm rot="0">
              <a:off x="0" y="0"/>
              <a:ext cx="1563971" cy="1563971"/>
              <a:chOff x="0" y="0"/>
              <a:chExt cx="812800" cy="812800"/>
            </a:xfrm>
          </p:grpSpPr>
          <p:sp>
            <p:nvSpPr>
              <p:cNvPr name="Freeform 8" id="8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5B4F47"/>
              </a:solidFill>
            </p:spPr>
          </p:sp>
          <p:sp>
            <p:nvSpPr>
              <p:cNvPr name="TextBox 9" id="9"/>
              <p:cNvSpPr txBox="true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71"/>
                  </a:lnSpc>
                </a:pPr>
              </a:p>
            </p:txBody>
          </p:sp>
        </p:grpSp>
        <p:grpSp>
          <p:nvGrpSpPr>
            <p:cNvPr name="Group 10" id="10"/>
            <p:cNvGrpSpPr/>
            <p:nvPr/>
          </p:nvGrpSpPr>
          <p:grpSpPr>
            <a:xfrm rot="0">
              <a:off x="167370" y="167370"/>
              <a:ext cx="1229231" cy="1229231"/>
              <a:chOff x="0" y="0"/>
              <a:chExt cx="812800" cy="812800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12" id="12"/>
              <p:cNvSpPr txBox="true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71"/>
                  </a:lnSpc>
                </a:pPr>
              </a:p>
            </p:txBody>
          </p:sp>
        </p:grpSp>
      </p:grpSp>
      <p:grpSp>
        <p:nvGrpSpPr>
          <p:cNvPr name="Group 13" id="13"/>
          <p:cNvGrpSpPr/>
          <p:nvPr/>
        </p:nvGrpSpPr>
        <p:grpSpPr>
          <a:xfrm rot="0">
            <a:off x="6237930" y="-571110"/>
            <a:ext cx="1142219" cy="1142219"/>
            <a:chOff x="0" y="0"/>
            <a:chExt cx="1522959" cy="1522959"/>
          </a:xfrm>
        </p:grpSpPr>
        <p:grpSp>
          <p:nvGrpSpPr>
            <p:cNvPr name="Group 14" id="14"/>
            <p:cNvGrpSpPr/>
            <p:nvPr/>
          </p:nvGrpSpPr>
          <p:grpSpPr>
            <a:xfrm rot="0">
              <a:off x="0" y="0"/>
              <a:ext cx="1522959" cy="1522959"/>
              <a:chOff x="0" y="0"/>
              <a:chExt cx="812800" cy="812800"/>
            </a:xfrm>
          </p:grpSpPr>
          <p:sp>
            <p:nvSpPr>
              <p:cNvPr name="Freeform 15" id="1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5B4F47"/>
              </a:solidFill>
            </p:spPr>
          </p:sp>
          <p:sp>
            <p:nvSpPr>
              <p:cNvPr name="TextBox 16" id="16"/>
              <p:cNvSpPr txBox="true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088"/>
                  </a:lnSpc>
                </a:pPr>
              </a:p>
            </p:txBody>
          </p:sp>
        </p:grpSp>
        <p:grpSp>
          <p:nvGrpSpPr>
            <p:cNvPr name="Group 17" id="17"/>
            <p:cNvGrpSpPr/>
            <p:nvPr/>
          </p:nvGrpSpPr>
          <p:grpSpPr>
            <a:xfrm rot="0">
              <a:off x="162981" y="162981"/>
              <a:ext cx="1196997" cy="1196997"/>
              <a:chOff x="0" y="0"/>
              <a:chExt cx="812800" cy="812800"/>
            </a:xfrm>
          </p:grpSpPr>
          <p:sp>
            <p:nvSpPr>
              <p:cNvPr name="Freeform 18" id="18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19" id="19"/>
              <p:cNvSpPr txBox="true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088"/>
                  </a:lnSpc>
                </a:pPr>
              </a:p>
            </p:txBody>
          </p:sp>
        </p:grpSp>
      </p:grpSp>
      <p:sp>
        <p:nvSpPr>
          <p:cNvPr name="Freeform 20" id="20"/>
          <p:cNvSpPr/>
          <p:nvPr/>
        </p:nvSpPr>
        <p:spPr>
          <a:xfrm flipH="false" flipV="false" rot="0">
            <a:off x="-1118492" y="-999804"/>
            <a:ext cx="4294383" cy="4114800"/>
          </a:xfrm>
          <a:custGeom>
            <a:avLst/>
            <a:gdLst/>
            <a:ahLst/>
            <a:cxnLst/>
            <a:rect r="r" b="b" t="t" l="l"/>
            <a:pathLst>
              <a:path h="4114800" w="4294383">
                <a:moveTo>
                  <a:pt x="0" y="0"/>
                </a:moveTo>
                <a:lnTo>
                  <a:pt x="4294384" y="0"/>
                </a:lnTo>
                <a:lnTo>
                  <a:pt x="429438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-10800000">
            <a:off x="15366916" y="7231994"/>
            <a:ext cx="4294383" cy="4114800"/>
          </a:xfrm>
          <a:custGeom>
            <a:avLst/>
            <a:gdLst/>
            <a:ahLst/>
            <a:cxnLst/>
            <a:rect r="r" b="b" t="t" l="l"/>
            <a:pathLst>
              <a:path h="4114800" w="4294383">
                <a:moveTo>
                  <a:pt x="0" y="0"/>
                </a:moveTo>
                <a:lnTo>
                  <a:pt x="4294384" y="0"/>
                </a:lnTo>
                <a:lnTo>
                  <a:pt x="429438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2" id="22"/>
          <p:cNvGrpSpPr/>
          <p:nvPr/>
        </p:nvGrpSpPr>
        <p:grpSpPr>
          <a:xfrm rot="0">
            <a:off x="3395827" y="2042926"/>
            <a:ext cx="11971089" cy="6862890"/>
            <a:chOff x="0" y="0"/>
            <a:chExt cx="15961452" cy="9150520"/>
          </a:xfrm>
        </p:grpSpPr>
        <p:sp>
          <p:nvSpPr>
            <p:cNvPr name="TextBox 23" id="23"/>
            <p:cNvSpPr txBox="true"/>
            <p:nvPr/>
          </p:nvSpPr>
          <p:spPr>
            <a:xfrm rot="0">
              <a:off x="4309898" y="-123825"/>
              <a:ext cx="9420543" cy="146240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9239"/>
                </a:lnSpc>
                <a:spcBef>
                  <a:spcPct val="0"/>
                </a:spcBef>
              </a:pPr>
              <a:r>
                <a:rPr lang="en-US" sz="6599">
                  <a:solidFill>
                    <a:srgbClr val="433831"/>
                  </a:solidFill>
                  <a:latin typeface="Alegreya Bold Bold"/>
                </a:rPr>
                <a:t>Structural mistakes</a:t>
              </a:r>
            </a:p>
          </p:txBody>
        </p:sp>
        <p:sp>
          <p:nvSpPr>
            <p:cNvPr name="AutoShape 24" id="24"/>
            <p:cNvSpPr/>
            <p:nvPr/>
          </p:nvSpPr>
          <p:spPr>
            <a:xfrm rot="0">
              <a:off x="4234062" y="1262383"/>
              <a:ext cx="9496379" cy="0"/>
            </a:xfrm>
            <a:prstGeom prst="line">
              <a:avLst/>
            </a:prstGeom>
            <a:ln cap="flat" w="152400">
              <a:solidFill>
                <a:srgbClr val="000000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25" id="25"/>
            <p:cNvSpPr/>
            <p:nvPr/>
          </p:nvSpPr>
          <p:spPr>
            <a:xfrm rot="8742430">
              <a:off x="5914827" y="2245865"/>
              <a:ext cx="3400937" cy="0"/>
            </a:xfrm>
            <a:prstGeom prst="line">
              <a:avLst/>
            </a:prstGeom>
            <a:ln cap="flat" w="101600">
              <a:solidFill>
                <a:srgbClr val="000000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26" id="26"/>
            <p:cNvSpPr/>
            <p:nvPr/>
          </p:nvSpPr>
          <p:spPr>
            <a:xfrm rot="1897213">
              <a:off x="8712240" y="2241338"/>
              <a:ext cx="3637535" cy="0"/>
            </a:xfrm>
            <a:prstGeom prst="line">
              <a:avLst/>
            </a:prstGeom>
            <a:ln cap="flat" w="101600">
              <a:solidFill>
                <a:srgbClr val="000000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TextBox 27" id="27"/>
            <p:cNvSpPr txBox="true"/>
            <p:nvPr/>
          </p:nvSpPr>
          <p:spPr>
            <a:xfrm rot="0">
              <a:off x="104597" y="4285741"/>
              <a:ext cx="2799239" cy="66653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339"/>
                </a:lnSpc>
                <a:spcBef>
                  <a:spcPct val="0"/>
                </a:spcBef>
              </a:pPr>
              <a:r>
                <a:rPr lang="en-US" sz="3099">
                  <a:solidFill>
                    <a:srgbClr val="433831"/>
                  </a:solidFill>
                  <a:latin typeface="Open Sans Light Bold"/>
                </a:rPr>
                <a:t>Fragments</a:t>
              </a:r>
            </a:p>
          </p:txBody>
        </p:sp>
        <p:sp>
          <p:nvSpPr>
            <p:cNvPr name="TextBox 28" id="28"/>
            <p:cNvSpPr txBox="true"/>
            <p:nvPr/>
          </p:nvSpPr>
          <p:spPr>
            <a:xfrm rot="0">
              <a:off x="0" y="5072716"/>
              <a:ext cx="3263263" cy="113135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499"/>
                </a:lnSpc>
                <a:spcBef>
                  <a:spcPct val="0"/>
                </a:spcBef>
              </a:pPr>
              <a:r>
                <a:rPr lang="en-US" sz="2499">
                  <a:solidFill>
                    <a:srgbClr val="433831"/>
                  </a:solidFill>
                  <a:latin typeface="Alegreya Medium"/>
                </a:rPr>
                <a:t>Whoever goesto the meeting...</a:t>
              </a:r>
            </a:p>
          </p:txBody>
        </p:sp>
        <p:sp>
          <p:nvSpPr>
            <p:cNvPr name="TextBox 29" id="29"/>
            <p:cNvSpPr txBox="true"/>
            <p:nvPr/>
          </p:nvSpPr>
          <p:spPr>
            <a:xfrm rot="0">
              <a:off x="0" y="6837989"/>
              <a:ext cx="3263263" cy="113135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499"/>
                </a:lnSpc>
                <a:spcBef>
                  <a:spcPct val="0"/>
                </a:spcBef>
              </a:pPr>
              <a:r>
                <a:rPr lang="en-US" sz="2499">
                  <a:solidFill>
                    <a:srgbClr val="433831"/>
                  </a:solidFill>
                  <a:latin typeface="Alegreya Medium"/>
                </a:rPr>
                <a:t>Whoever goes to the meeting</a:t>
              </a:r>
            </a:p>
          </p:txBody>
        </p:sp>
        <p:sp>
          <p:nvSpPr>
            <p:cNvPr name="TextBox 30" id="30"/>
            <p:cNvSpPr txBox="true"/>
            <p:nvPr/>
          </p:nvSpPr>
          <p:spPr>
            <a:xfrm rot="0">
              <a:off x="3263263" y="3325167"/>
              <a:ext cx="4025741" cy="79565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039"/>
                </a:lnSpc>
                <a:spcBef>
                  <a:spcPct val="0"/>
                </a:spcBef>
              </a:pPr>
              <a:r>
                <a:rPr lang="en-US" sz="3599">
                  <a:solidFill>
                    <a:srgbClr val="433831"/>
                  </a:solidFill>
                  <a:latin typeface="Alegreya Bold"/>
                </a:rPr>
                <a:t>Sentence errors</a:t>
              </a:r>
            </a:p>
          </p:txBody>
        </p:sp>
        <p:sp>
          <p:nvSpPr>
            <p:cNvPr name="TextBox 31" id="31"/>
            <p:cNvSpPr txBox="true"/>
            <p:nvPr/>
          </p:nvSpPr>
          <p:spPr>
            <a:xfrm rot="0">
              <a:off x="4874227" y="4276216"/>
              <a:ext cx="4397668" cy="67606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339"/>
                </a:lnSpc>
                <a:spcBef>
                  <a:spcPct val="0"/>
                </a:spcBef>
              </a:pPr>
              <a:r>
                <a:rPr lang="en-US" sz="3099">
                  <a:solidFill>
                    <a:srgbClr val="433831"/>
                  </a:solidFill>
                  <a:latin typeface="Alegreya Bold"/>
                </a:rPr>
                <a:t>Run-on sentence </a:t>
              </a:r>
            </a:p>
          </p:txBody>
        </p:sp>
        <p:sp>
          <p:nvSpPr>
            <p:cNvPr name="TextBox 32" id="32"/>
            <p:cNvSpPr txBox="true"/>
            <p:nvPr/>
          </p:nvSpPr>
          <p:spPr>
            <a:xfrm rot="0">
              <a:off x="4874227" y="5097917"/>
              <a:ext cx="5789084" cy="103653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219"/>
                </a:lnSpc>
                <a:spcBef>
                  <a:spcPct val="0"/>
                </a:spcBef>
              </a:pPr>
              <a:r>
                <a:rPr lang="en-US" sz="2299">
                  <a:solidFill>
                    <a:srgbClr val="433831"/>
                  </a:solidFill>
                  <a:latin typeface="Alegreya Medium"/>
                </a:rPr>
                <a:t>There was complete silence around me I still couldn't fall asleep</a:t>
              </a:r>
            </a:p>
          </p:txBody>
        </p:sp>
        <p:sp>
          <p:nvSpPr>
            <p:cNvPr name="TextBox 33" id="33"/>
            <p:cNvSpPr txBox="true"/>
            <p:nvPr/>
          </p:nvSpPr>
          <p:spPr>
            <a:xfrm rot="0">
              <a:off x="4913474" y="6822694"/>
              <a:ext cx="5789084" cy="103653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219"/>
                </a:lnSpc>
                <a:spcBef>
                  <a:spcPct val="0"/>
                </a:spcBef>
              </a:pPr>
              <a:r>
                <a:rPr lang="en-US" sz="2299">
                  <a:solidFill>
                    <a:srgbClr val="433831"/>
                  </a:solidFill>
                  <a:latin typeface="Alegreya Medium"/>
                </a:rPr>
                <a:t>There was complete silence around me but I still couldn't fall asleep</a:t>
              </a:r>
            </a:p>
          </p:txBody>
        </p:sp>
        <p:grpSp>
          <p:nvGrpSpPr>
            <p:cNvPr name="Group 34" id="34"/>
            <p:cNvGrpSpPr/>
            <p:nvPr/>
          </p:nvGrpSpPr>
          <p:grpSpPr>
            <a:xfrm rot="0">
              <a:off x="12232398" y="4034505"/>
              <a:ext cx="2996085" cy="1188892"/>
              <a:chOff x="0" y="0"/>
              <a:chExt cx="459010" cy="182142"/>
            </a:xfrm>
          </p:grpSpPr>
          <p:sp>
            <p:nvSpPr>
              <p:cNvPr name="Freeform 35" id="35"/>
              <p:cNvSpPr/>
              <p:nvPr/>
            </p:nvSpPr>
            <p:spPr>
              <a:xfrm flipH="false" flipV="false" rot="0">
                <a:off x="0" y="0"/>
                <a:ext cx="459010" cy="182142"/>
              </a:xfrm>
              <a:custGeom>
                <a:avLst/>
                <a:gdLst/>
                <a:ahLst/>
                <a:cxnLst/>
                <a:rect r="r" b="b" t="t" l="l"/>
                <a:pathLst>
                  <a:path h="182142" w="459010">
                    <a:moveTo>
                      <a:pt x="91071" y="0"/>
                    </a:moveTo>
                    <a:lnTo>
                      <a:pt x="367939" y="0"/>
                    </a:lnTo>
                    <a:cubicBezTo>
                      <a:pt x="392093" y="0"/>
                      <a:pt x="415257" y="9595"/>
                      <a:pt x="432336" y="26674"/>
                    </a:cubicBezTo>
                    <a:cubicBezTo>
                      <a:pt x="449415" y="43753"/>
                      <a:pt x="459010" y="66918"/>
                      <a:pt x="459010" y="91071"/>
                    </a:cubicBezTo>
                    <a:lnTo>
                      <a:pt x="459010" y="91071"/>
                    </a:lnTo>
                    <a:cubicBezTo>
                      <a:pt x="459010" y="115225"/>
                      <a:pt x="449415" y="138389"/>
                      <a:pt x="432336" y="155468"/>
                    </a:cubicBezTo>
                    <a:cubicBezTo>
                      <a:pt x="415257" y="172547"/>
                      <a:pt x="392093" y="182142"/>
                      <a:pt x="367939" y="182142"/>
                    </a:cubicBezTo>
                    <a:lnTo>
                      <a:pt x="91071" y="182142"/>
                    </a:lnTo>
                    <a:cubicBezTo>
                      <a:pt x="66918" y="182142"/>
                      <a:pt x="43753" y="172547"/>
                      <a:pt x="26674" y="155468"/>
                    </a:cubicBezTo>
                    <a:cubicBezTo>
                      <a:pt x="9595" y="138389"/>
                      <a:pt x="0" y="115225"/>
                      <a:pt x="0" y="91071"/>
                    </a:cubicBezTo>
                    <a:lnTo>
                      <a:pt x="0" y="91071"/>
                    </a:lnTo>
                    <a:cubicBezTo>
                      <a:pt x="0" y="66918"/>
                      <a:pt x="9595" y="43753"/>
                      <a:pt x="26674" y="26674"/>
                    </a:cubicBezTo>
                    <a:cubicBezTo>
                      <a:pt x="43753" y="9595"/>
                      <a:pt x="66918" y="0"/>
                      <a:pt x="91071" y="0"/>
                    </a:cubicBezTo>
                    <a:close/>
                  </a:path>
                </a:pathLst>
              </a:custGeom>
              <a:solidFill>
                <a:srgbClr val="A17A60"/>
              </a:solidFill>
            </p:spPr>
          </p:sp>
          <p:sp>
            <p:nvSpPr>
              <p:cNvPr name="TextBox 36" id="36"/>
              <p:cNvSpPr txBox="true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429"/>
                  </a:lnSpc>
                </a:pPr>
              </a:p>
            </p:txBody>
          </p:sp>
        </p:grpSp>
        <p:grpSp>
          <p:nvGrpSpPr>
            <p:cNvPr name="Group 37" id="37"/>
            <p:cNvGrpSpPr/>
            <p:nvPr/>
          </p:nvGrpSpPr>
          <p:grpSpPr>
            <a:xfrm rot="0">
              <a:off x="12232398" y="5534514"/>
              <a:ext cx="2996085" cy="1188892"/>
              <a:chOff x="0" y="0"/>
              <a:chExt cx="459010" cy="182142"/>
            </a:xfrm>
          </p:grpSpPr>
          <p:sp>
            <p:nvSpPr>
              <p:cNvPr name="Freeform 38" id="38"/>
              <p:cNvSpPr/>
              <p:nvPr/>
            </p:nvSpPr>
            <p:spPr>
              <a:xfrm flipH="false" flipV="false" rot="0">
                <a:off x="0" y="0"/>
                <a:ext cx="459010" cy="182142"/>
              </a:xfrm>
              <a:custGeom>
                <a:avLst/>
                <a:gdLst/>
                <a:ahLst/>
                <a:cxnLst/>
                <a:rect r="r" b="b" t="t" l="l"/>
                <a:pathLst>
                  <a:path h="182142" w="459010">
                    <a:moveTo>
                      <a:pt x="91071" y="0"/>
                    </a:moveTo>
                    <a:lnTo>
                      <a:pt x="367939" y="0"/>
                    </a:lnTo>
                    <a:cubicBezTo>
                      <a:pt x="392093" y="0"/>
                      <a:pt x="415257" y="9595"/>
                      <a:pt x="432336" y="26674"/>
                    </a:cubicBezTo>
                    <a:cubicBezTo>
                      <a:pt x="449415" y="43753"/>
                      <a:pt x="459010" y="66918"/>
                      <a:pt x="459010" y="91071"/>
                    </a:cubicBezTo>
                    <a:lnTo>
                      <a:pt x="459010" y="91071"/>
                    </a:lnTo>
                    <a:cubicBezTo>
                      <a:pt x="459010" y="115225"/>
                      <a:pt x="449415" y="138389"/>
                      <a:pt x="432336" y="155468"/>
                    </a:cubicBezTo>
                    <a:cubicBezTo>
                      <a:pt x="415257" y="172547"/>
                      <a:pt x="392093" y="182142"/>
                      <a:pt x="367939" y="182142"/>
                    </a:cubicBezTo>
                    <a:lnTo>
                      <a:pt x="91071" y="182142"/>
                    </a:lnTo>
                    <a:cubicBezTo>
                      <a:pt x="66918" y="182142"/>
                      <a:pt x="43753" y="172547"/>
                      <a:pt x="26674" y="155468"/>
                    </a:cubicBezTo>
                    <a:cubicBezTo>
                      <a:pt x="9595" y="138389"/>
                      <a:pt x="0" y="115225"/>
                      <a:pt x="0" y="91071"/>
                    </a:cubicBezTo>
                    <a:lnTo>
                      <a:pt x="0" y="91071"/>
                    </a:lnTo>
                    <a:cubicBezTo>
                      <a:pt x="0" y="66918"/>
                      <a:pt x="9595" y="43753"/>
                      <a:pt x="26674" y="26674"/>
                    </a:cubicBezTo>
                    <a:cubicBezTo>
                      <a:pt x="43753" y="9595"/>
                      <a:pt x="66918" y="0"/>
                      <a:pt x="91071" y="0"/>
                    </a:cubicBezTo>
                    <a:close/>
                  </a:path>
                </a:pathLst>
              </a:custGeom>
              <a:solidFill>
                <a:srgbClr val="BD9479"/>
              </a:solidFill>
            </p:spPr>
          </p:sp>
          <p:sp>
            <p:nvSpPr>
              <p:cNvPr name="TextBox 39" id="39"/>
              <p:cNvSpPr txBox="true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429"/>
                  </a:lnSpc>
                </a:pPr>
              </a:p>
            </p:txBody>
          </p:sp>
        </p:grpSp>
        <p:grpSp>
          <p:nvGrpSpPr>
            <p:cNvPr name="Group 40" id="40"/>
            <p:cNvGrpSpPr/>
            <p:nvPr/>
          </p:nvGrpSpPr>
          <p:grpSpPr>
            <a:xfrm rot="0">
              <a:off x="12232398" y="6461618"/>
              <a:ext cx="2996085" cy="1188892"/>
              <a:chOff x="0" y="0"/>
              <a:chExt cx="459010" cy="182142"/>
            </a:xfrm>
          </p:grpSpPr>
          <p:sp>
            <p:nvSpPr>
              <p:cNvPr name="Freeform 41" id="41"/>
              <p:cNvSpPr/>
              <p:nvPr/>
            </p:nvSpPr>
            <p:spPr>
              <a:xfrm flipH="false" flipV="false" rot="0">
                <a:off x="0" y="0"/>
                <a:ext cx="459010" cy="182142"/>
              </a:xfrm>
              <a:custGeom>
                <a:avLst/>
                <a:gdLst/>
                <a:ahLst/>
                <a:cxnLst/>
                <a:rect r="r" b="b" t="t" l="l"/>
                <a:pathLst>
                  <a:path h="182142" w="459010">
                    <a:moveTo>
                      <a:pt x="91071" y="0"/>
                    </a:moveTo>
                    <a:lnTo>
                      <a:pt x="367939" y="0"/>
                    </a:lnTo>
                    <a:cubicBezTo>
                      <a:pt x="392093" y="0"/>
                      <a:pt x="415257" y="9595"/>
                      <a:pt x="432336" y="26674"/>
                    </a:cubicBezTo>
                    <a:cubicBezTo>
                      <a:pt x="449415" y="43753"/>
                      <a:pt x="459010" y="66918"/>
                      <a:pt x="459010" y="91071"/>
                    </a:cubicBezTo>
                    <a:lnTo>
                      <a:pt x="459010" y="91071"/>
                    </a:lnTo>
                    <a:cubicBezTo>
                      <a:pt x="459010" y="115225"/>
                      <a:pt x="449415" y="138389"/>
                      <a:pt x="432336" y="155468"/>
                    </a:cubicBezTo>
                    <a:cubicBezTo>
                      <a:pt x="415257" y="172547"/>
                      <a:pt x="392093" y="182142"/>
                      <a:pt x="367939" y="182142"/>
                    </a:cubicBezTo>
                    <a:lnTo>
                      <a:pt x="91071" y="182142"/>
                    </a:lnTo>
                    <a:cubicBezTo>
                      <a:pt x="66918" y="182142"/>
                      <a:pt x="43753" y="172547"/>
                      <a:pt x="26674" y="155468"/>
                    </a:cubicBezTo>
                    <a:cubicBezTo>
                      <a:pt x="9595" y="138389"/>
                      <a:pt x="0" y="115225"/>
                      <a:pt x="0" y="91071"/>
                    </a:cubicBezTo>
                    <a:lnTo>
                      <a:pt x="0" y="91071"/>
                    </a:lnTo>
                    <a:cubicBezTo>
                      <a:pt x="0" y="66918"/>
                      <a:pt x="9595" y="43753"/>
                      <a:pt x="26674" y="26674"/>
                    </a:cubicBezTo>
                    <a:cubicBezTo>
                      <a:pt x="43753" y="9595"/>
                      <a:pt x="66918" y="0"/>
                      <a:pt x="91071" y="0"/>
                    </a:cubicBezTo>
                    <a:close/>
                  </a:path>
                </a:pathLst>
              </a:custGeom>
              <a:solidFill>
                <a:srgbClr val="BD9479"/>
              </a:solidFill>
            </p:spPr>
          </p:sp>
          <p:sp>
            <p:nvSpPr>
              <p:cNvPr name="TextBox 42" id="42"/>
              <p:cNvSpPr txBox="true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429"/>
                  </a:lnSpc>
                </a:pPr>
              </a:p>
            </p:txBody>
          </p:sp>
        </p:grpSp>
        <p:sp>
          <p:nvSpPr>
            <p:cNvPr name="TextBox 43" id="43"/>
            <p:cNvSpPr txBox="true"/>
            <p:nvPr/>
          </p:nvSpPr>
          <p:spPr>
            <a:xfrm rot="0">
              <a:off x="12063836" y="5912981"/>
              <a:ext cx="3333209" cy="118153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610"/>
                </a:lnSpc>
                <a:spcBef>
                  <a:spcPct val="0"/>
                </a:spcBef>
              </a:pPr>
              <a:r>
                <a:rPr lang="en-US" sz="2578">
                  <a:solidFill>
                    <a:srgbClr val="FADDC2"/>
                  </a:solidFill>
                  <a:latin typeface="Open Sans Light Bold"/>
                </a:rPr>
                <a:t>2 main paragraphs</a:t>
              </a:r>
            </a:p>
          </p:txBody>
        </p:sp>
        <p:sp>
          <p:nvSpPr>
            <p:cNvPr name="TextBox 44" id="44"/>
            <p:cNvSpPr txBox="true"/>
            <p:nvPr/>
          </p:nvSpPr>
          <p:spPr>
            <a:xfrm rot="0">
              <a:off x="12232398" y="4345778"/>
              <a:ext cx="2996085" cy="52824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429"/>
                </a:lnSpc>
                <a:spcBef>
                  <a:spcPct val="0"/>
                </a:spcBef>
              </a:pPr>
              <a:r>
                <a:rPr lang="en-US" sz="2449">
                  <a:solidFill>
                    <a:srgbClr val="FADDC2"/>
                  </a:solidFill>
                  <a:latin typeface="Open Sans Light Bold"/>
                </a:rPr>
                <a:t>Introduction</a:t>
              </a:r>
            </a:p>
          </p:txBody>
        </p:sp>
        <p:grpSp>
          <p:nvGrpSpPr>
            <p:cNvPr name="Group 45" id="45"/>
            <p:cNvGrpSpPr/>
            <p:nvPr/>
          </p:nvGrpSpPr>
          <p:grpSpPr>
            <a:xfrm rot="0">
              <a:off x="12232398" y="7961628"/>
              <a:ext cx="2996085" cy="1188892"/>
              <a:chOff x="0" y="0"/>
              <a:chExt cx="459010" cy="182142"/>
            </a:xfrm>
          </p:grpSpPr>
          <p:sp>
            <p:nvSpPr>
              <p:cNvPr name="Freeform 46" id="46"/>
              <p:cNvSpPr/>
              <p:nvPr/>
            </p:nvSpPr>
            <p:spPr>
              <a:xfrm flipH="false" flipV="false" rot="0">
                <a:off x="0" y="0"/>
                <a:ext cx="459010" cy="182142"/>
              </a:xfrm>
              <a:custGeom>
                <a:avLst/>
                <a:gdLst/>
                <a:ahLst/>
                <a:cxnLst/>
                <a:rect r="r" b="b" t="t" l="l"/>
                <a:pathLst>
                  <a:path h="182142" w="459010">
                    <a:moveTo>
                      <a:pt x="91071" y="0"/>
                    </a:moveTo>
                    <a:lnTo>
                      <a:pt x="367939" y="0"/>
                    </a:lnTo>
                    <a:cubicBezTo>
                      <a:pt x="392093" y="0"/>
                      <a:pt x="415257" y="9595"/>
                      <a:pt x="432336" y="26674"/>
                    </a:cubicBezTo>
                    <a:cubicBezTo>
                      <a:pt x="449415" y="43753"/>
                      <a:pt x="459010" y="66918"/>
                      <a:pt x="459010" y="91071"/>
                    </a:cubicBezTo>
                    <a:lnTo>
                      <a:pt x="459010" y="91071"/>
                    </a:lnTo>
                    <a:cubicBezTo>
                      <a:pt x="459010" y="115225"/>
                      <a:pt x="449415" y="138389"/>
                      <a:pt x="432336" y="155468"/>
                    </a:cubicBezTo>
                    <a:cubicBezTo>
                      <a:pt x="415257" y="172547"/>
                      <a:pt x="392093" y="182142"/>
                      <a:pt x="367939" y="182142"/>
                    </a:cubicBezTo>
                    <a:lnTo>
                      <a:pt x="91071" y="182142"/>
                    </a:lnTo>
                    <a:cubicBezTo>
                      <a:pt x="66918" y="182142"/>
                      <a:pt x="43753" y="172547"/>
                      <a:pt x="26674" y="155468"/>
                    </a:cubicBezTo>
                    <a:cubicBezTo>
                      <a:pt x="9595" y="138389"/>
                      <a:pt x="0" y="115225"/>
                      <a:pt x="0" y="91071"/>
                    </a:cubicBezTo>
                    <a:lnTo>
                      <a:pt x="0" y="91071"/>
                    </a:lnTo>
                    <a:cubicBezTo>
                      <a:pt x="0" y="66918"/>
                      <a:pt x="9595" y="43753"/>
                      <a:pt x="26674" y="26674"/>
                    </a:cubicBezTo>
                    <a:cubicBezTo>
                      <a:pt x="43753" y="9595"/>
                      <a:pt x="66918" y="0"/>
                      <a:pt x="91071" y="0"/>
                    </a:cubicBezTo>
                    <a:close/>
                  </a:path>
                </a:pathLst>
              </a:custGeom>
              <a:solidFill>
                <a:srgbClr val="A17A60"/>
              </a:solidFill>
            </p:spPr>
          </p:sp>
          <p:sp>
            <p:nvSpPr>
              <p:cNvPr name="TextBox 47" id="47"/>
              <p:cNvSpPr txBox="true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429"/>
                  </a:lnSpc>
                </a:pPr>
              </a:p>
            </p:txBody>
          </p:sp>
        </p:grpSp>
        <p:sp>
          <p:nvSpPr>
            <p:cNvPr name="TextBox 48" id="48"/>
            <p:cNvSpPr txBox="true"/>
            <p:nvPr/>
          </p:nvSpPr>
          <p:spPr>
            <a:xfrm rot="0">
              <a:off x="12232398" y="8267394"/>
              <a:ext cx="2996085" cy="52824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429"/>
                </a:lnSpc>
                <a:spcBef>
                  <a:spcPct val="0"/>
                </a:spcBef>
              </a:pPr>
              <a:r>
                <a:rPr lang="en-US" sz="2449">
                  <a:solidFill>
                    <a:srgbClr val="FADDC2"/>
                  </a:solidFill>
                  <a:latin typeface="Open Sans Light Bold"/>
                </a:rPr>
                <a:t>Conclusion</a:t>
              </a:r>
            </a:p>
          </p:txBody>
        </p:sp>
        <p:sp>
          <p:nvSpPr>
            <p:cNvPr name="TextBox 49" id="49"/>
            <p:cNvSpPr txBox="true"/>
            <p:nvPr/>
          </p:nvSpPr>
          <p:spPr>
            <a:xfrm rot="0">
              <a:off x="11186252" y="3257477"/>
              <a:ext cx="4775200" cy="75162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759"/>
                </a:lnSpc>
                <a:spcBef>
                  <a:spcPct val="0"/>
                </a:spcBef>
              </a:pPr>
              <a:r>
                <a:rPr lang="en-US" sz="3399">
                  <a:solidFill>
                    <a:srgbClr val="433831"/>
                  </a:solidFill>
                  <a:latin typeface="Alegreya Bold"/>
                </a:rPr>
                <a:t>Text structure error</a:t>
              </a:r>
            </a:p>
          </p:txBody>
        </p:sp>
      </p:grpSp>
      <p:sp>
        <p:nvSpPr>
          <p:cNvPr name="Freeform 50" id="50"/>
          <p:cNvSpPr/>
          <p:nvPr/>
        </p:nvSpPr>
        <p:spPr>
          <a:xfrm flipH="false" flipV="false" rot="0">
            <a:off x="6237930" y="7231994"/>
            <a:ext cx="767043" cy="767043"/>
          </a:xfrm>
          <a:custGeom>
            <a:avLst/>
            <a:gdLst/>
            <a:ahLst/>
            <a:cxnLst/>
            <a:rect r="r" b="b" t="t" l="l"/>
            <a:pathLst>
              <a:path h="767043" w="767043">
                <a:moveTo>
                  <a:pt x="0" y="0"/>
                </a:moveTo>
                <a:lnTo>
                  <a:pt x="767043" y="0"/>
                </a:lnTo>
                <a:lnTo>
                  <a:pt x="767043" y="767042"/>
                </a:lnTo>
                <a:lnTo>
                  <a:pt x="0" y="76704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1" id="51"/>
          <p:cNvSpPr/>
          <p:nvPr/>
        </p:nvSpPr>
        <p:spPr>
          <a:xfrm flipH="false" flipV="false" rot="0">
            <a:off x="2545024" y="7231994"/>
            <a:ext cx="767043" cy="767043"/>
          </a:xfrm>
          <a:custGeom>
            <a:avLst/>
            <a:gdLst/>
            <a:ahLst/>
            <a:cxnLst/>
            <a:rect r="r" b="b" t="t" l="l"/>
            <a:pathLst>
              <a:path h="767043" w="767043">
                <a:moveTo>
                  <a:pt x="0" y="0"/>
                </a:moveTo>
                <a:lnTo>
                  <a:pt x="767043" y="0"/>
                </a:lnTo>
                <a:lnTo>
                  <a:pt x="767043" y="767042"/>
                </a:lnTo>
                <a:lnTo>
                  <a:pt x="0" y="76704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2" id="52"/>
          <p:cNvSpPr/>
          <p:nvPr/>
        </p:nvSpPr>
        <p:spPr>
          <a:xfrm flipH="false" flipV="false" rot="0">
            <a:off x="2545024" y="5871006"/>
            <a:ext cx="767043" cy="767043"/>
          </a:xfrm>
          <a:custGeom>
            <a:avLst/>
            <a:gdLst/>
            <a:ahLst/>
            <a:cxnLst/>
            <a:rect r="r" b="b" t="t" l="l"/>
            <a:pathLst>
              <a:path h="767043" w="767043">
                <a:moveTo>
                  <a:pt x="0" y="0"/>
                </a:moveTo>
                <a:lnTo>
                  <a:pt x="767043" y="0"/>
                </a:lnTo>
                <a:lnTo>
                  <a:pt x="767043" y="767042"/>
                </a:lnTo>
                <a:lnTo>
                  <a:pt x="0" y="76704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3" id="53"/>
          <p:cNvSpPr/>
          <p:nvPr/>
        </p:nvSpPr>
        <p:spPr>
          <a:xfrm flipH="false" flipV="false" rot="0">
            <a:off x="6237930" y="5871006"/>
            <a:ext cx="767043" cy="767043"/>
          </a:xfrm>
          <a:custGeom>
            <a:avLst/>
            <a:gdLst/>
            <a:ahLst/>
            <a:cxnLst/>
            <a:rect r="r" b="b" t="t" l="l"/>
            <a:pathLst>
              <a:path h="767043" w="767043">
                <a:moveTo>
                  <a:pt x="0" y="0"/>
                </a:moveTo>
                <a:lnTo>
                  <a:pt x="767043" y="0"/>
                </a:lnTo>
                <a:lnTo>
                  <a:pt x="767043" y="767042"/>
                </a:lnTo>
                <a:lnTo>
                  <a:pt x="0" y="76704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7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441218" y="8965596"/>
            <a:ext cx="3352965" cy="2840876"/>
          </a:xfrm>
          <a:custGeom>
            <a:avLst/>
            <a:gdLst/>
            <a:ahLst/>
            <a:cxnLst/>
            <a:rect r="r" b="b" t="t" l="l"/>
            <a:pathLst>
              <a:path h="2840876" w="3352965">
                <a:moveTo>
                  <a:pt x="0" y="0"/>
                </a:moveTo>
                <a:lnTo>
                  <a:pt x="3352965" y="0"/>
                </a:lnTo>
                <a:lnTo>
                  <a:pt x="3352965" y="2840876"/>
                </a:lnTo>
                <a:lnTo>
                  <a:pt x="0" y="28408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10800000">
            <a:off x="14161143" y="-1503017"/>
            <a:ext cx="3352965" cy="2840876"/>
          </a:xfrm>
          <a:custGeom>
            <a:avLst/>
            <a:gdLst/>
            <a:ahLst/>
            <a:cxnLst/>
            <a:rect r="r" b="b" t="t" l="l"/>
            <a:pathLst>
              <a:path h="2840876" w="3352965">
                <a:moveTo>
                  <a:pt x="0" y="0"/>
                </a:moveTo>
                <a:lnTo>
                  <a:pt x="3352965" y="0"/>
                </a:lnTo>
                <a:lnTo>
                  <a:pt x="3352965" y="2840876"/>
                </a:lnTo>
                <a:lnTo>
                  <a:pt x="0" y="28408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1001715">
            <a:off x="14806784" y="7650510"/>
            <a:ext cx="1450030" cy="1130633"/>
          </a:xfrm>
          <a:custGeom>
            <a:avLst/>
            <a:gdLst/>
            <a:ahLst/>
            <a:cxnLst/>
            <a:rect r="r" b="b" t="t" l="l"/>
            <a:pathLst>
              <a:path h="1130633" w="1450030">
                <a:moveTo>
                  <a:pt x="0" y="0"/>
                </a:moveTo>
                <a:lnTo>
                  <a:pt x="1450030" y="0"/>
                </a:lnTo>
                <a:lnTo>
                  <a:pt x="1450030" y="1130633"/>
                </a:lnTo>
                <a:lnTo>
                  <a:pt x="0" y="11306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649553">
            <a:off x="16984578" y="2613968"/>
            <a:ext cx="1562518" cy="1289788"/>
          </a:xfrm>
          <a:custGeom>
            <a:avLst/>
            <a:gdLst/>
            <a:ahLst/>
            <a:cxnLst/>
            <a:rect r="r" b="b" t="t" l="l"/>
            <a:pathLst>
              <a:path h="1289788" w="1562518">
                <a:moveTo>
                  <a:pt x="0" y="0"/>
                </a:moveTo>
                <a:lnTo>
                  <a:pt x="1562518" y="0"/>
                </a:lnTo>
                <a:lnTo>
                  <a:pt x="1562518" y="1289787"/>
                </a:lnTo>
                <a:lnTo>
                  <a:pt x="0" y="128978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10609179" y="9850018"/>
            <a:ext cx="1172978" cy="1172978"/>
            <a:chOff x="0" y="0"/>
            <a:chExt cx="1563971" cy="1563971"/>
          </a:xfrm>
        </p:grpSpPr>
        <p:grpSp>
          <p:nvGrpSpPr>
            <p:cNvPr name="Group 7" id="7"/>
            <p:cNvGrpSpPr/>
            <p:nvPr/>
          </p:nvGrpSpPr>
          <p:grpSpPr>
            <a:xfrm rot="0">
              <a:off x="0" y="0"/>
              <a:ext cx="1563971" cy="1563971"/>
              <a:chOff x="0" y="0"/>
              <a:chExt cx="812800" cy="812800"/>
            </a:xfrm>
          </p:grpSpPr>
          <p:sp>
            <p:nvSpPr>
              <p:cNvPr name="Freeform 8" id="8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A17A60"/>
              </a:solidFill>
            </p:spPr>
          </p:sp>
          <p:sp>
            <p:nvSpPr>
              <p:cNvPr name="TextBox 9" id="9"/>
              <p:cNvSpPr txBox="true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71"/>
                  </a:lnSpc>
                </a:pPr>
              </a:p>
            </p:txBody>
          </p:sp>
        </p:grpSp>
        <p:grpSp>
          <p:nvGrpSpPr>
            <p:cNvPr name="Group 10" id="10"/>
            <p:cNvGrpSpPr/>
            <p:nvPr/>
          </p:nvGrpSpPr>
          <p:grpSpPr>
            <a:xfrm rot="0">
              <a:off x="167370" y="167370"/>
              <a:ext cx="1229231" cy="1229231"/>
              <a:chOff x="0" y="0"/>
              <a:chExt cx="812800" cy="812800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</p:sp>
          <p:sp>
            <p:nvSpPr>
              <p:cNvPr name="TextBox 12" id="12"/>
              <p:cNvSpPr txBox="true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71"/>
                  </a:lnSpc>
                </a:pPr>
              </a:p>
            </p:txBody>
          </p:sp>
        </p:grpSp>
      </p:grpSp>
      <p:grpSp>
        <p:nvGrpSpPr>
          <p:cNvPr name="Group 13" id="13"/>
          <p:cNvGrpSpPr/>
          <p:nvPr/>
        </p:nvGrpSpPr>
        <p:grpSpPr>
          <a:xfrm rot="0">
            <a:off x="6237930" y="-571110"/>
            <a:ext cx="1142219" cy="1142219"/>
            <a:chOff x="0" y="0"/>
            <a:chExt cx="1522959" cy="1522959"/>
          </a:xfrm>
        </p:grpSpPr>
        <p:grpSp>
          <p:nvGrpSpPr>
            <p:cNvPr name="Group 14" id="14"/>
            <p:cNvGrpSpPr/>
            <p:nvPr/>
          </p:nvGrpSpPr>
          <p:grpSpPr>
            <a:xfrm rot="0">
              <a:off x="0" y="0"/>
              <a:ext cx="1522959" cy="1522959"/>
              <a:chOff x="0" y="0"/>
              <a:chExt cx="812800" cy="812800"/>
            </a:xfrm>
          </p:grpSpPr>
          <p:sp>
            <p:nvSpPr>
              <p:cNvPr name="Freeform 15" id="1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A17A60"/>
              </a:solidFill>
            </p:spPr>
          </p:sp>
          <p:sp>
            <p:nvSpPr>
              <p:cNvPr name="TextBox 16" id="16"/>
              <p:cNvSpPr txBox="true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088"/>
                  </a:lnSpc>
                </a:pPr>
              </a:p>
            </p:txBody>
          </p:sp>
        </p:grpSp>
        <p:grpSp>
          <p:nvGrpSpPr>
            <p:cNvPr name="Group 17" id="17"/>
            <p:cNvGrpSpPr/>
            <p:nvPr/>
          </p:nvGrpSpPr>
          <p:grpSpPr>
            <a:xfrm rot="0">
              <a:off x="162981" y="162981"/>
              <a:ext cx="1196997" cy="1196997"/>
              <a:chOff x="0" y="0"/>
              <a:chExt cx="812800" cy="812800"/>
            </a:xfrm>
          </p:grpSpPr>
          <p:sp>
            <p:nvSpPr>
              <p:cNvPr name="Freeform 18" id="18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</p:sp>
          <p:sp>
            <p:nvSpPr>
              <p:cNvPr name="TextBox 19" id="19"/>
              <p:cNvSpPr txBox="true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088"/>
                  </a:lnSpc>
                </a:pPr>
              </a:p>
            </p:txBody>
          </p:sp>
        </p:grpSp>
      </p:grpSp>
      <p:sp>
        <p:nvSpPr>
          <p:cNvPr name="Freeform 20" id="20"/>
          <p:cNvSpPr/>
          <p:nvPr/>
        </p:nvSpPr>
        <p:spPr>
          <a:xfrm flipH="false" flipV="false" rot="0">
            <a:off x="-1118492" y="-999804"/>
            <a:ext cx="4294383" cy="4114800"/>
          </a:xfrm>
          <a:custGeom>
            <a:avLst/>
            <a:gdLst/>
            <a:ahLst/>
            <a:cxnLst/>
            <a:rect r="r" b="b" t="t" l="l"/>
            <a:pathLst>
              <a:path h="4114800" w="4294383">
                <a:moveTo>
                  <a:pt x="0" y="0"/>
                </a:moveTo>
                <a:lnTo>
                  <a:pt x="4294384" y="0"/>
                </a:lnTo>
                <a:lnTo>
                  <a:pt x="429438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-10800000">
            <a:off x="15366916" y="7231994"/>
            <a:ext cx="4294383" cy="4114800"/>
          </a:xfrm>
          <a:custGeom>
            <a:avLst/>
            <a:gdLst/>
            <a:ahLst/>
            <a:cxnLst/>
            <a:rect r="r" b="b" t="t" l="l"/>
            <a:pathLst>
              <a:path h="4114800" w="4294383">
                <a:moveTo>
                  <a:pt x="0" y="0"/>
                </a:moveTo>
                <a:lnTo>
                  <a:pt x="4294384" y="0"/>
                </a:lnTo>
                <a:lnTo>
                  <a:pt x="429438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2" id="22"/>
          <p:cNvGrpSpPr/>
          <p:nvPr/>
        </p:nvGrpSpPr>
        <p:grpSpPr>
          <a:xfrm rot="0">
            <a:off x="3670368" y="2026306"/>
            <a:ext cx="7419562" cy="7231994"/>
            <a:chOff x="0" y="0"/>
            <a:chExt cx="9892750" cy="9642658"/>
          </a:xfrm>
        </p:grpSpPr>
        <p:grpSp>
          <p:nvGrpSpPr>
            <p:cNvPr name="Group 23" id="23"/>
            <p:cNvGrpSpPr/>
            <p:nvPr/>
          </p:nvGrpSpPr>
          <p:grpSpPr>
            <a:xfrm rot="0">
              <a:off x="0" y="0"/>
              <a:ext cx="9350169" cy="3136696"/>
              <a:chOff x="0" y="0"/>
              <a:chExt cx="1124317" cy="377174"/>
            </a:xfrm>
          </p:grpSpPr>
          <p:sp>
            <p:nvSpPr>
              <p:cNvPr name="Freeform 24" id="24"/>
              <p:cNvSpPr/>
              <p:nvPr/>
            </p:nvSpPr>
            <p:spPr>
              <a:xfrm flipH="false" flipV="false" rot="0">
                <a:off x="0" y="0"/>
                <a:ext cx="1124317" cy="377174"/>
              </a:xfrm>
              <a:custGeom>
                <a:avLst/>
                <a:gdLst/>
                <a:ahLst/>
                <a:cxnLst/>
                <a:rect r="r" b="b" t="t" l="l"/>
                <a:pathLst>
                  <a:path h="377174" w="1124317">
                    <a:moveTo>
                      <a:pt x="92492" y="0"/>
                    </a:moveTo>
                    <a:lnTo>
                      <a:pt x="1031825" y="0"/>
                    </a:lnTo>
                    <a:cubicBezTo>
                      <a:pt x="1056355" y="0"/>
                      <a:pt x="1079881" y="9745"/>
                      <a:pt x="1097227" y="27090"/>
                    </a:cubicBezTo>
                    <a:cubicBezTo>
                      <a:pt x="1114572" y="44436"/>
                      <a:pt x="1124317" y="67962"/>
                      <a:pt x="1124317" y="92492"/>
                    </a:cubicBezTo>
                    <a:lnTo>
                      <a:pt x="1124317" y="284682"/>
                    </a:lnTo>
                    <a:cubicBezTo>
                      <a:pt x="1124317" y="309212"/>
                      <a:pt x="1114572" y="332738"/>
                      <a:pt x="1097227" y="350084"/>
                    </a:cubicBezTo>
                    <a:cubicBezTo>
                      <a:pt x="1079881" y="367429"/>
                      <a:pt x="1056355" y="377174"/>
                      <a:pt x="1031825" y="377174"/>
                    </a:cubicBezTo>
                    <a:lnTo>
                      <a:pt x="92492" y="377174"/>
                    </a:lnTo>
                    <a:cubicBezTo>
                      <a:pt x="41410" y="377174"/>
                      <a:pt x="0" y="335764"/>
                      <a:pt x="0" y="284682"/>
                    </a:cubicBezTo>
                    <a:lnTo>
                      <a:pt x="0" y="92492"/>
                    </a:lnTo>
                    <a:cubicBezTo>
                      <a:pt x="0" y="41410"/>
                      <a:pt x="41410" y="0"/>
                      <a:pt x="92492" y="0"/>
                    </a:cubicBezTo>
                    <a:close/>
                  </a:path>
                </a:pathLst>
              </a:custGeom>
              <a:solidFill>
                <a:srgbClr val="A17A60"/>
              </a:solidFill>
            </p:spPr>
          </p:sp>
          <p:sp>
            <p:nvSpPr>
              <p:cNvPr name="TextBox 25" id="25"/>
              <p:cNvSpPr txBox="true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4369"/>
                  </a:lnSpc>
                </a:pPr>
              </a:p>
            </p:txBody>
          </p:sp>
        </p:grpSp>
        <p:sp>
          <p:nvSpPr>
            <p:cNvPr name="TextBox 26" id="26"/>
            <p:cNvSpPr txBox="true"/>
            <p:nvPr/>
          </p:nvSpPr>
          <p:spPr>
            <a:xfrm rot="0">
              <a:off x="0" y="808486"/>
              <a:ext cx="9350169" cy="13596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8663"/>
                </a:lnSpc>
                <a:spcBef>
                  <a:spcPct val="0"/>
                </a:spcBef>
              </a:pPr>
              <a:r>
                <a:rPr lang="en-US" sz="6188">
                  <a:solidFill>
                    <a:srgbClr val="FADDC2"/>
                  </a:solidFill>
                  <a:latin typeface="Alegreya Medium Bold"/>
                </a:rPr>
                <a:t>Grammar mistakes</a:t>
              </a:r>
            </a:p>
          </p:txBody>
        </p:sp>
        <p:grpSp>
          <p:nvGrpSpPr>
            <p:cNvPr name="Group 27" id="27"/>
            <p:cNvGrpSpPr/>
            <p:nvPr/>
          </p:nvGrpSpPr>
          <p:grpSpPr>
            <a:xfrm rot="0">
              <a:off x="0" y="3734492"/>
              <a:ext cx="9350169" cy="5908166"/>
              <a:chOff x="0" y="0"/>
              <a:chExt cx="1531539" cy="967746"/>
            </a:xfrm>
          </p:grpSpPr>
          <p:sp>
            <p:nvSpPr>
              <p:cNvPr name="Freeform 28" id="28"/>
              <p:cNvSpPr/>
              <p:nvPr/>
            </p:nvSpPr>
            <p:spPr>
              <a:xfrm flipH="false" flipV="false" rot="0">
                <a:off x="0" y="0"/>
                <a:ext cx="1531539" cy="967746"/>
              </a:xfrm>
              <a:custGeom>
                <a:avLst/>
                <a:gdLst/>
                <a:ahLst/>
                <a:cxnLst/>
                <a:rect r="r" b="b" t="t" l="l"/>
                <a:pathLst>
                  <a:path h="967746" w="1531539">
                    <a:moveTo>
                      <a:pt x="92492" y="0"/>
                    </a:moveTo>
                    <a:lnTo>
                      <a:pt x="1439047" y="0"/>
                    </a:lnTo>
                    <a:cubicBezTo>
                      <a:pt x="1490129" y="0"/>
                      <a:pt x="1531539" y="41410"/>
                      <a:pt x="1531539" y="92492"/>
                    </a:cubicBezTo>
                    <a:lnTo>
                      <a:pt x="1531539" y="875254"/>
                    </a:lnTo>
                    <a:cubicBezTo>
                      <a:pt x="1531539" y="926336"/>
                      <a:pt x="1490129" y="967746"/>
                      <a:pt x="1439047" y="967746"/>
                    </a:cubicBezTo>
                    <a:lnTo>
                      <a:pt x="92492" y="967746"/>
                    </a:lnTo>
                    <a:cubicBezTo>
                      <a:pt x="67962" y="967746"/>
                      <a:pt x="44436" y="958001"/>
                      <a:pt x="27090" y="940655"/>
                    </a:cubicBezTo>
                    <a:cubicBezTo>
                      <a:pt x="9745" y="923310"/>
                      <a:pt x="0" y="899784"/>
                      <a:pt x="0" y="875254"/>
                    </a:cubicBezTo>
                    <a:lnTo>
                      <a:pt x="0" y="92492"/>
                    </a:lnTo>
                    <a:cubicBezTo>
                      <a:pt x="0" y="41410"/>
                      <a:pt x="41410" y="0"/>
                      <a:pt x="92492" y="0"/>
                    </a:cubicBezTo>
                    <a:close/>
                  </a:path>
                </a:pathLst>
              </a:custGeom>
              <a:solidFill>
                <a:srgbClr val="BD9479"/>
              </a:solidFill>
            </p:spPr>
          </p:sp>
          <p:sp>
            <p:nvSpPr>
              <p:cNvPr name="TextBox 29" id="29"/>
              <p:cNvSpPr txBox="true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4369"/>
                  </a:lnSpc>
                </a:pPr>
              </a:p>
            </p:txBody>
          </p:sp>
        </p:grpSp>
        <p:sp>
          <p:nvSpPr>
            <p:cNvPr name="TextBox 30" id="30"/>
            <p:cNvSpPr txBox="true"/>
            <p:nvPr/>
          </p:nvSpPr>
          <p:spPr>
            <a:xfrm rot="0">
              <a:off x="542580" y="4685364"/>
              <a:ext cx="9350169" cy="50606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207"/>
                </a:lnSpc>
                <a:spcBef>
                  <a:spcPct val="0"/>
                </a:spcBef>
              </a:pPr>
            </a:p>
          </p:txBody>
        </p:sp>
        <p:sp>
          <p:nvSpPr>
            <p:cNvPr name="TextBox 31" id="31"/>
            <p:cNvSpPr txBox="true"/>
            <p:nvPr/>
          </p:nvSpPr>
          <p:spPr>
            <a:xfrm rot="0">
              <a:off x="542580" y="5143807"/>
              <a:ext cx="9350169" cy="50606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207"/>
                </a:lnSpc>
                <a:spcBef>
                  <a:spcPct val="0"/>
                </a:spcBef>
              </a:pPr>
            </a:p>
          </p:txBody>
        </p:sp>
        <p:sp>
          <p:nvSpPr>
            <p:cNvPr name="TextBox 32" id="32"/>
            <p:cNvSpPr txBox="true"/>
            <p:nvPr/>
          </p:nvSpPr>
          <p:spPr>
            <a:xfrm rot="0">
              <a:off x="743251" y="4269619"/>
              <a:ext cx="7863668" cy="476171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885233" indent="-442617" lvl="1">
                <a:lnSpc>
                  <a:spcPts val="5740"/>
                </a:lnSpc>
                <a:buFont typeface="Arial"/>
                <a:buChar char="•"/>
              </a:pPr>
              <a:r>
                <a:rPr lang="en-US" sz="4100">
                  <a:solidFill>
                    <a:srgbClr val="FADDC2"/>
                  </a:solidFill>
                  <a:latin typeface="Alegreya Medium"/>
                </a:rPr>
                <a:t>Noun form mistakes</a:t>
              </a:r>
            </a:p>
            <a:p>
              <a:pPr>
                <a:lnSpc>
                  <a:spcPts val="5740"/>
                </a:lnSpc>
              </a:pPr>
            </a:p>
            <a:p>
              <a:pPr marL="885233" indent="-442617" lvl="1">
                <a:lnSpc>
                  <a:spcPts val="5740"/>
                </a:lnSpc>
                <a:buFont typeface="Arial"/>
                <a:buChar char="•"/>
              </a:pPr>
              <a:r>
                <a:rPr lang="en-US" sz="4100">
                  <a:solidFill>
                    <a:srgbClr val="FADDC2"/>
                  </a:solidFill>
                  <a:latin typeface="Alegreya Medium"/>
                </a:rPr>
                <a:t>Pronouns</a:t>
              </a:r>
            </a:p>
            <a:p>
              <a:pPr>
                <a:lnSpc>
                  <a:spcPts val="5740"/>
                </a:lnSpc>
              </a:pPr>
            </a:p>
            <a:p>
              <a:pPr marL="885233" indent="-442617" lvl="1">
                <a:lnSpc>
                  <a:spcPts val="5740"/>
                </a:lnSpc>
                <a:buFont typeface="Arial"/>
                <a:buChar char="•"/>
              </a:pPr>
              <a:r>
                <a:rPr lang="en-US" sz="4100">
                  <a:solidFill>
                    <a:srgbClr val="FADDC2"/>
                  </a:solidFill>
                  <a:latin typeface="Alegreya Medium"/>
                </a:rPr>
                <a:t>Verb form mistakes</a:t>
              </a:r>
            </a:p>
          </p:txBody>
        </p:sp>
      </p:grpSp>
      <p:sp>
        <p:nvSpPr>
          <p:cNvPr name="Freeform 33" id="33"/>
          <p:cNvSpPr/>
          <p:nvPr/>
        </p:nvSpPr>
        <p:spPr>
          <a:xfrm flipH="false" flipV="false" rot="0">
            <a:off x="250419" y="4776153"/>
            <a:ext cx="3219925" cy="3031900"/>
          </a:xfrm>
          <a:custGeom>
            <a:avLst/>
            <a:gdLst/>
            <a:ahLst/>
            <a:cxnLst/>
            <a:rect r="r" b="b" t="t" l="l"/>
            <a:pathLst>
              <a:path h="3031900" w="3219925">
                <a:moveTo>
                  <a:pt x="0" y="0"/>
                </a:moveTo>
                <a:lnTo>
                  <a:pt x="3219924" y="0"/>
                </a:lnTo>
                <a:lnTo>
                  <a:pt x="3219924" y="3031900"/>
                </a:lnTo>
                <a:lnTo>
                  <a:pt x="0" y="30319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4" id="34"/>
          <p:cNvSpPr/>
          <p:nvPr/>
        </p:nvSpPr>
        <p:spPr>
          <a:xfrm flipH="false" flipV="false" rot="0">
            <a:off x="12214527" y="3726748"/>
            <a:ext cx="3893233" cy="2833503"/>
          </a:xfrm>
          <a:custGeom>
            <a:avLst/>
            <a:gdLst/>
            <a:ahLst/>
            <a:cxnLst/>
            <a:rect r="r" b="b" t="t" l="l"/>
            <a:pathLst>
              <a:path h="2833503" w="3893233">
                <a:moveTo>
                  <a:pt x="0" y="0"/>
                </a:moveTo>
                <a:lnTo>
                  <a:pt x="3893233" y="0"/>
                </a:lnTo>
                <a:lnTo>
                  <a:pt x="3893233" y="2833504"/>
                </a:lnTo>
                <a:lnTo>
                  <a:pt x="0" y="283350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441218" y="8965596"/>
            <a:ext cx="3352965" cy="2840876"/>
          </a:xfrm>
          <a:custGeom>
            <a:avLst/>
            <a:gdLst/>
            <a:ahLst/>
            <a:cxnLst/>
            <a:rect r="r" b="b" t="t" l="l"/>
            <a:pathLst>
              <a:path h="2840876" w="3352965">
                <a:moveTo>
                  <a:pt x="0" y="0"/>
                </a:moveTo>
                <a:lnTo>
                  <a:pt x="3352965" y="0"/>
                </a:lnTo>
                <a:lnTo>
                  <a:pt x="3352965" y="2840876"/>
                </a:lnTo>
                <a:lnTo>
                  <a:pt x="0" y="28408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10800000">
            <a:off x="14161143" y="-1503017"/>
            <a:ext cx="3352965" cy="2840876"/>
          </a:xfrm>
          <a:custGeom>
            <a:avLst/>
            <a:gdLst/>
            <a:ahLst/>
            <a:cxnLst/>
            <a:rect r="r" b="b" t="t" l="l"/>
            <a:pathLst>
              <a:path h="2840876" w="3352965">
                <a:moveTo>
                  <a:pt x="0" y="0"/>
                </a:moveTo>
                <a:lnTo>
                  <a:pt x="3352965" y="0"/>
                </a:lnTo>
                <a:lnTo>
                  <a:pt x="3352965" y="2840876"/>
                </a:lnTo>
                <a:lnTo>
                  <a:pt x="0" y="28408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1001715">
            <a:off x="916737" y="2128696"/>
            <a:ext cx="1450030" cy="1130633"/>
          </a:xfrm>
          <a:custGeom>
            <a:avLst/>
            <a:gdLst/>
            <a:ahLst/>
            <a:cxnLst/>
            <a:rect r="r" b="b" t="t" l="l"/>
            <a:pathLst>
              <a:path h="1130633" w="1450030">
                <a:moveTo>
                  <a:pt x="0" y="0"/>
                </a:moveTo>
                <a:lnTo>
                  <a:pt x="1450030" y="0"/>
                </a:lnTo>
                <a:lnTo>
                  <a:pt x="1450030" y="1130633"/>
                </a:lnTo>
                <a:lnTo>
                  <a:pt x="0" y="11306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649553">
            <a:off x="16915649" y="4829477"/>
            <a:ext cx="1562518" cy="1289788"/>
          </a:xfrm>
          <a:custGeom>
            <a:avLst/>
            <a:gdLst/>
            <a:ahLst/>
            <a:cxnLst/>
            <a:rect r="r" b="b" t="t" l="l"/>
            <a:pathLst>
              <a:path h="1289788" w="1562518">
                <a:moveTo>
                  <a:pt x="0" y="0"/>
                </a:moveTo>
                <a:lnTo>
                  <a:pt x="1562518" y="0"/>
                </a:lnTo>
                <a:lnTo>
                  <a:pt x="1562518" y="1289788"/>
                </a:lnTo>
                <a:lnTo>
                  <a:pt x="0" y="128978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10609179" y="9850018"/>
            <a:ext cx="1172978" cy="1172978"/>
            <a:chOff x="0" y="0"/>
            <a:chExt cx="1563971" cy="1563971"/>
          </a:xfrm>
        </p:grpSpPr>
        <p:grpSp>
          <p:nvGrpSpPr>
            <p:cNvPr name="Group 7" id="7"/>
            <p:cNvGrpSpPr/>
            <p:nvPr/>
          </p:nvGrpSpPr>
          <p:grpSpPr>
            <a:xfrm rot="0">
              <a:off x="0" y="0"/>
              <a:ext cx="1563971" cy="1563971"/>
              <a:chOff x="0" y="0"/>
              <a:chExt cx="812800" cy="812800"/>
            </a:xfrm>
          </p:grpSpPr>
          <p:sp>
            <p:nvSpPr>
              <p:cNvPr name="Freeform 8" id="8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5B4F47"/>
              </a:solidFill>
            </p:spPr>
          </p:sp>
          <p:sp>
            <p:nvSpPr>
              <p:cNvPr name="TextBox 9" id="9"/>
              <p:cNvSpPr txBox="true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71"/>
                  </a:lnSpc>
                </a:pPr>
              </a:p>
            </p:txBody>
          </p:sp>
        </p:grpSp>
        <p:grpSp>
          <p:nvGrpSpPr>
            <p:cNvPr name="Group 10" id="10"/>
            <p:cNvGrpSpPr/>
            <p:nvPr/>
          </p:nvGrpSpPr>
          <p:grpSpPr>
            <a:xfrm rot="0">
              <a:off x="167370" y="167370"/>
              <a:ext cx="1229231" cy="1229231"/>
              <a:chOff x="0" y="0"/>
              <a:chExt cx="812800" cy="812800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12" id="12"/>
              <p:cNvSpPr txBox="true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71"/>
                  </a:lnSpc>
                </a:pPr>
              </a:p>
            </p:txBody>
          </p:sp>
        </p:grpSp>
      </p:grpSp>
      <p:grpSp>
        <p:nvGrpSpPr>
          <p:cNvPr name="Group 13" id="13"/>
          <p:cNvGrpSpPr/>
          <p:nvPr/>
        </p:nvGrpSpPr>
        <p:grpSpPr>
          <a:xfrm rot="0">
            <a:off x="6237930" y="-571110"/>
            <a:ext cx="1142219" cy="1142219"/>
            <a:chOff x="0" y="0"/>
            <a:chExt cx="1522959" cy="1522959"/>
          </a:xfrm>
        </p:grpSpPr>
        <p:grpSp>
          <p:nvGrpSpPr>
            <p:cNvPr name="Group 14" id="14"/>
            <p:cNvGrpSpPr/>
            <p:nvPr/>
          </p:nvGrpSpPr>
          <p:grpSpPr>
            <a:xfrm rot="0">
              <a:off x="0" y="0"/>
              <a:ext cx="1522959" cy="1522959"/>
              <a:chOff x="0" y="0"/>
              <a:chExt cx="812800" cy="812800"/>
            </a:xfrm>
          </p:grpSpPr>
          <p:sp>
            <p:nvSpPr>
              <p:cNvPr name="Freeform 15" id="1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5B4F47"/>
              </a:solidFill>
            </p:spPr>
          </p:sp>
          <p:sp>
            <p:nvSpPr>
              <p:cNvPr name="TextBox 16" id="16"/>
              <p:cNvSpPr txBox="true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088"/>
                  </a:lnSpc>
                </a:pPr>
              </a:p>
            </p:txBody>
          </p:sp>
        </p:grpSp>
        <p:grpSp>
          <p:nvGrpSpPr>
            <p:cNvPr name="Group 17" id="17"/>
            <p:cNvGrpSpPr/>
            <p:nvPr/>
          </p:nvGrpSpPr>
          <p:grpSpPr>
            <a:xfrm rot="0">
              <a:off x="162981" y="162981"/>
              <a:ext cx="1196997" cy="1196997"/>
              <a:chOff x="0" y="0"/>
              <a:chExt cx="812800" cy="812800"/>
            </a:xfrm>
          </p:grpSpPr>
          <p:sp>
            <p:nvSpPr>
              <p:cNvPr name="Freeform 18" id="18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19" id="19"/>
              <p:cNvSpPr txBox="true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088"/>
                  </a:lnSpc>
                </a:pPr>
              </a:p>
            </p:txBody>
          </p:sp>
        </p:grpSp>
      </p:grpSp>
      <p:sp>
        <p:nvSpPr>
          <p:cNvPr name="Freeform 20" id="20"/>
          <p:cNvSpPr/>
          <p:nvPr/>
        </p:nvSpPr>
        <p:spPr>
          <a:xfrm flipH="false" flipV="false" rot="0">
            <a:off x="-1118492" y="-999804"/>
            <a:ext cx="4294383" cy="4114800"/>
          </a:xfrm>
          <a:custGeom>
            <a:avLst/>
            <a:gdLst/>
            <a:ahLst/>
            <a:cxnLst/>
            <a:rect r="r" b="b" t="t" l="l"/>
            <a:pathLst>
              <a:path h="4114800" w="4294383">
                <a:moveTo>
                  <a:pt x="0" y="0"/>
                </a:moveTo>
                <a:lnTo>
                  <a:pt x="4294384" y="0"/>
                </a:lnTo>
                <a:lnTo>
                  <a:pt x="429438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-10800000">
            <a:off x="15366916" y="7231994"/>
            <a:ext cx="4294383" cy="4114800"/>
          </a:xfrm>
          <a:custGeom>
            <a:avLst/>
            <a:gdLst/>
            <a:ahLst/>
            <a:cxnLst/>
            <a:rect r="r" b="b" t="t" l="l"/>
            <a:pathLst>
              <a:path h="4114800" w="4294383">
                <a:moveTo>
                  <a:pt x="0" y="0"/>
                </a:moveTo>
                <a:lnTo>
                  <a:pt x="4294384" y="0"/>
                </a:lnTo>
                <a:lnTo>
                  <a:pt x="429438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2" id="22"/>
          <p:cNvSpPr txBox="true"/>
          <p:nvPr/>
        </p:nvSpPr>
        <p:spPr>
          <a:xfrm rot="0">
            <a:off x="4266300" y="2077593"/>
            <a:ext cx="9501293" cy="8975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6867"/>
              </a:lnSpc>
            </a:pPr>
            <a:r>
              <a:rPr lang="en-US" sz="6799">
                <a:solidFill>
                  <a:srgbClr val="745E4D"/>
                </a:solidFill>
                <a:latin typeface="Alegreya Medium Bold"/>
              </a:rPr>
              <a:t>Vocabulary mistakes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5820299" y="3076896"/>
            <a:ext cx="6647401" cy="3232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59"/>
              </a:lnSpc>
              <a:spcBef>
                <a:spcPct val="0"/>
              </a:spcBef>
            </a:pPr>
          </a:p>
        </p:txBody>
      </p:sp>
      <p:sp>
        <p:nvSpPr>
          <p:cNvPr name="TextBox 24" id="24"/>
          <p:cNvSpPr txBox="true"/>
          <p:nvPr/>
        </p:nvSpPr>
        <p:spPr>
          <a:xfrm rot="0">
            <a:off x="3961777" y="3908404"/>
            <a:ext cx="11405139" cy="53809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745E4D"/>
                </a:solidFill>
                <a:latin typeface="Open Sans Light Bold"/>
              </a:rPr>
              <a:t>Misuse of hononyms-</a:t>
            </a:r>
            <a:r>
              <a:rPr lang="en-US" sz="3399">
                <a:solidFill>
                  <a:srgbClr val="745E4D"/>
                </a:solidFill>
                <a:latin typeface="Open Sans Light"/>
              </a:rPr>
              <a:t> hear x here</a:t>
            </a:r>
          </a:p>
          <a:p>
            <a:pPr>
              <a:lnSpc>
                <a:spcPts val="4759"/>
              </a:lnSpc>
            </a:pPr>
            <a:r>
              <a:rPr lang="en-US" sz="3399">
                <a:solidFill>
                  <a:srgbClr val="745E4D"/>
                </a:solidFill>
                <a:latin typeface="Open Sans Light"/>
              </a:rPr>
              <a:t>                                                 hole x whole</a:t>
            </a:r>
          </a:p>
          <a:p>
            <a:pPr>
              <a:lnSpc>
                <a:spcPts val="4759"/>
              </a:lnSpc>
            </a:pPr>
            <a:r>
              <a:rPr lang="en-US" sz="3399">
                <a:solidFill>
                  <a:srgbClr val="745E4D"/>
                </a:solidFill>
                <a:latin typeface="Open Sans Light"/>
              </a:rPr>
              <a:t>                                                 its x it's</a:t>
            </a:r>
          </a:p>
          <a:p>
            <a:pPr>
              <a:lnSpc>
                <a:spcPts val="4759"/>
              </a:lnSpc>
            </a:pPr>
          </a:p>
          <a:p>
            <a:pPr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745E4D"/>
                </a:solidFill>
                <a:latin typeface="Open Sans Light Bold"/>
              </a:rPr>
              <a:t>Wrong word form- </a:t>
            </a:r>
            <a:r>
              <a:rPr lang="en-US" sz="3399">
                <a:solidFill>
                  <a:srgbClr val="745E4D"/>
                </a:solidFill>
                <a:latin typeface="Open Sans Light"/>
              </a:rPr>
              <a:t>Disable people x disabled people</a:t>
            </a:r>
          </a:p>
          <a:p>
            <a:pPr>
              <a:lnSpc>
                <a:spcPts val="4759"/>
              </a:lnSpc>
            </a:pPr>
          </a:p>
          <a:p>
            <a:pPr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745E4D"/>
                </a:solidFill>
                <a:latin typeface="Open Sans Light Bold"/>
              </a:rPr>
              <a:t>Confused words-  </a:t>
            </a:r>
            <a:r>
              <a:rPr lang="en-US" sz="3399">
                <a:solidFill>
                  <a:srgbClr val="745E4D"/>
                </a:solidFill>
                <a:latin typeface="Open Sans Light"/>
              </a:rPr>
              <a:t>loose-lose </a:t>
            </a:r>
          </a:p>
          <a:p>
            <a:pPr>
              <a:lnSpc>
                <a:spcPts val="4759"/>
              </a:lnSpc>
            </a:pPr>
            <a:r>
              <a:rPr lang="en-US" sz="3399">
                <a:solidFill>
                  <a:srgbClr val="745E4D"/>
                </a:solidFill>
                <a:latin typeface="Open Sans Light"/>
              </a:rPr>
              <a:t>                                         affect-effect</a:t>
            </a:r>
          </a:p>
          <a:p>
            <a:pPr>
              <a:lnSpc>
                <a:spcPts val="4759"/>
              </a:lnSpc>
            </a:pPr>
            <a:r>
              <a:rPr lang="en-US" sz="3399">
                <a:solidFill>
                  <a:srgbClr val="745E4D"/>
                </a:solidFill>
                <a:latin typeface="Open Sans Light"/>
              </a:rPr>
              <a:t>                                         quite-quit-quiet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7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4126857" y="5873999"/>
            <a:ext cx="10034287" cy="20328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997"/>
              </a:lnSpc>
              <a:spcBef>
                <a:spcPct val="0"/>
              </a:spcBef>
            </a:pPr>
            <a:r>
              <a:rPr lang="en-US" sz="10712">
                <a:solidFill>
                  <a:srgbClr val="433831"/>
                </a:solidFill>
                <a:latin typeface="Alegreya Sans SC Black Bold"/>
              </a:rPr>
              <a:t>THE END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5911471" y="7878338"/>
            <a:ext cx="6465058" cy="928617"/>
          </a:xfrm>
          <a:custGeom>
            <a:avLst/>
            <a:gdLst/>
            <a:ahLst/>
            <a:cxnLst/>
            <a:rect r="r" b="b" t="t" l="l"/>
            <a:pathLst>
              <a:path h="928617" w="6465058">
                <a:moveTo>
                  <a:pt x="0" y="0"/>
                </a:moveTo>
                <a:lnTo>
                  <a:pt x="6465058" y="0"/>
                </a:lnTo>
                <a:lnTo>
                  <a:pt x="6465058" y="928617"/>
                </a:lnTo>
                <a:lnTo>
                  <a:pt x="0" y="92861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-1118492" y="-999804"/>
            <a:ext cx="4294383" cy="4114800"/>
          </a:xfrm>
          <a:custGeom>
            <a:avLst/>
            <a:gdLst/>
            <a:ahLst/>
            <a:cxnLst/>
            <a:rect r="r" b="b" t="t" l="l"/>
            <a:pathLst>
              <a:path h="4114800" w="4294383">
                <a:moveTo>
                  <a:pt x="0" y="0"/>
                </a:moveTo>
                <a:lnTo>
                  <a:pt x="4294384" y="0"/>
                </a:lnTo>
                <a:lnTo>
                  <a:pt x="429438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10800000">
            <a:off x="15366916" y="7231994"/>
            <a:ext cx="4294383" cy="4114800"/>
          </a:xfrm>
          <a:custGeom>
            <a:avLst/>
            <a:gdLst/>
            <a:ahLst/>
            <a:cxnLst/>
            <a:rect r="r" b="b" t="t" l="l"/>
            <a:pathLst>
              <a:path h="4114800" w="4294383">
                <a:moveTo>
                  <a:pt x="0" y="0"/>
                </a:moveTo>
                <a:lnTo>
                  <a:pt x="4294384" y="0"/>
                </a:lnTo>
                <a:lnTo>
                  <a:pt x="429438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441218" y="8965596"/>
            <a:ext cx="3352965" cy="2840876"/>
          </a:xfrm>
          <a:custGeom>
            <a:avLst/>
            <a:gdLst/>
            <a:ahLst/>
            <a:cxnLst/>
            <a:rect r="r" b="b" t="t" l="l"/>
            <a:pathLst>
              <a:path h="2840876" w="3352965">
                <a:moveTo>
                  <a:pt x="0" y="0"/>
                </a:moveTo>
                <a:lnTo>
                  <a:pt x="3352965" y="0"/>
                </a:lnTo>
                <a:lnTo>
                  <a:pt x="3352965" y="2840876"/>
                </a:lnTo>
                <a:lnTo>
                  <a:pt x="0" y="28408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10800000">
            <a:off x="14161143" y="-1503017"/>
            <a:ext cx="3352965" cy="2840876"/>
          </a:xfrm>
          <a:custGeom>
            <a:avLst/>
            <a:gdLst/>
            <a:ahLst/>
            <a:cxnLst/>
            <a:rect r="r" b="b" t="t" l="l"/>
            <a:pathLst>
              <a:path h="2840876" w="3352965">
                <a:moveTo>
                  <a:pt x="0" y="0"/>
                </a:moveTo>
                <a:lnTo>
                  <a:pt x="3352965" y="0"/>
                </a:lnTo>
                <a:lnTo>
                  <a:pt x="3352965" y="2840876"/>
                </a:lnTo>
                <a:lnTo>
                  <a:pt x="0" y="28408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1001715">
            <a:off x="1788107" y="6666677"/>
            <a:ext cx="1450030" cy="1130633"/>
          </a:xfrm>
          <a:custGeom>
            <a:avLst/>
            <a:gdLst/>
            <a:ahLst/>
            <a:cxnLst/>
            <a:rect r="r" b="b" t="t" l="l"/>
            <a:pathLst>
              <a:path h="1130633" w="1450030">
                <a:moveTo>
                  <a:pt x="0" y="0"/>
                </a:moveTo>
                <a:lnTo>
                  <a:pt x="1450029" y="0"/>
                </a:lnTo>
                <a:lnTo>
                  <a:pt x="1450029" y="1130633"/>
                </a:lnTo>
                <a:lnTo>
                  <a:pt x="0" y="113063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-649553">
            <a:off x="15474139" y="2470102"/>
            <a:ext cx="1562518" cy="1289788"/>
          </a:xfrm>
          <a:custGeom>
            <a:avLst/>
            <a:gdLst/>
            <a:ahLst/>
            <a:cxnLst/>
            <a:rect r="r" b="b" t="t" l="l"/>
            <a:pathLst>
              <a:path h="1289788" w="1562518">
                <a:moveTo>
                  <a:pt x="0" y="0"/>
                </a:moveTo>
                <a:lnTo>
                  <a:pt x="1562518" y="0"/>
                </a:lnTo>
                <a:lnTo>
                  <a:pt x="1562518" y="1289788"/>
                </a:lnTo>
                <a:lnTo>
                  <a:pt x="0" y="128978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1841545">
            <a:off x="4888111" y="4445653"/>
            <a:ext cx="1120358" cy="997119"/>
          </a:xfrm>
          <a:custGeom>
            <a:avLst/>
            <a:gdLst/>
            <a:ahLst/>
            <a:cxnLst/>
            <a:rect r="r" b="b" t="t" l="l"/>
            <a:pathLst>
              <a:path h="997119" w="1120358">
                <a:moveTo>
                  <a:pt x="0" y="0"/>
                </a:moveTo>
                <a:lnTo>
                  <a:pt x="1120358" y="0"/>
                </a:lnTo>
                <a:lnTo>
                  <a:pt x="1120358" y="997119"/>
                </a:lnTo>
                <a:lnTo>
                  <a:pt x="0" y="99711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1812159">
            <a:off x="11370430" y="2367352"/>
            <a:ext cx="1120358" cy="997119"/>
          </a:xfrm>
          <a:custGeom>
            <a:avLst/>
            <a:gdLst/>
            <a:ahLst/>
            <a:cxnLst/>
            <a:rect r="r" b="b" t="t" l="l"/>
            <a:pathLst>
              <a:path h="997119" w="1120358">
                <a:moveTo>
                  <a:pt x="0" y="0"/>
                </a:moveTo>
                <a:lnTo>
                  <a:pt x="1120358" y="0"/>
                </a:lnTo>
                <a:lnTo>
                  <a:pt x="1120358" y="997119"/>
                </a:lnTo>
                <a:lnTo>
                  <a:pt x="0" y="99711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2" id="12"/>
          <p:cNvGrpSpPr>
            <a:grpSpLocks noChangeAspect="true"/>
          </p:cNvGrpSpPr>
          <p:nvPr/>
        </p:nvGrpSpPr>
        <p:grpSpPr>
          <a:xfrm rot="0">
            <a:off x="14544244" y="7545264"/>
            <a:ext cx="458160" cy="436499"/>
            <a:chOff x="0" y="0"/>
            <a:chExt cx="1772920" cy="16891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-8890" y="-5080"/>
              <a:ext cx="1789430" cy="1701800"/>
            </a:xfrm>
            <a:custGeom>
              <a:avLst/>
              <a:gdLst/>
              <a:ahLst/>
              <a:cxnLst/>
              <a:rect r="r" b="b" t="t" l="l"/>
              <a:pathLst>
                <a:path h="1701800" w="178943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ADDC2"/>
            </a:solidFill>
          </p:spPr>
        </p:sp>
      </p:grpSp>
      <p:grpSp>
        <p:nvGrpSpPr>
          <p:cNvPr name="Group 14" id="14"/>
          <p:cNvGrpSpPr>
            <a:grpSpLocks noChangeAspect="true"/>
          </p:cNvGrpSpPr>
          <p:nvPr/>
        </p:nvGrpSpPr>
        <p:grpSpPr>
          <a:xfrm rot="0">
            <a:off x="2676135" y="5658866"/>
            <a:ext cx="261444" cy="249084"/>
            <a:chOff x="0" y="0"/>
            <a:chExt cx="1772920" cy="168910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-8890" y="-5080"/>
              <a:ext cx="1789430" cy="1701800"/>
            </a:xfrm>
            <a:custGeom>
              <a:avLst/>
              <a:gdLst/>
              <a:ahLst/>
              <a:cxnLst/>
              <a:rect r="r" b="b" t="t" l="l"/>
              <a:pathLst>
                <a:path h="1701800" w="178943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745E4D"/>
            </a:solidFill>
          </p:spPr>
        </p:sp>
      </p:grpSp>
      <p:grpSp>
        <p:nvGrpSpPr>
          <p:cNvPr name="Group 16" id="16"/>
          <p:cNvGrpSpPr>
            <a:grpSpLocks noChangeAspect="true"/>
          </p:cNvGrpSpPr>
          <p:nvPr/>
        </p:nvGrpSpPr>
        <p:grpSpPr>
          <a:xfrm rot="0">
            <a:off x="3663461" y="3237660"/>
            <a:ext cx="261444" cy="249084"/>
            <a:chOff x="0" y="0"/>
            <a:chExt cx="1772920" cy="168910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-8890" y="-5080"/>
              <a:ext cx="1789430" cy="1701800"/>
            </a:xfrm>
            <a:custGeom>
              <a:avLst/>
              <a:gdLst/>
              <a:ahLst/>
              <a:cxnLst/>
              <a:rect r="r" b="b" t="t" l="l"/>
              <a:pathLst>
                <a:path h="1701800" w="178943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745E4D"/>
            </a:solidFill>
          </p:spPr>
        </p:sp>
      </p:grpSp>
      <p:grpSp>
        <p:nvGrpSpPr>
          <p:cNvPr name="Group 18" id="18"/>
          <p:cNvGrpSpPr>
            <a:grpSpLocks noChangeAspect="true"/>
          </p:cNvGrpSpPr>
          <p:nvPr/>
        </p:nvGrpSpPr>
        <p:grpSpPr>
          <a:xfrm rot="0">
            <a:off x="1656264" y="2865912"/>
            <a:ext cx="261444" cy="249084"/>
            <a:chOff x="0" y="0"/>
            <a:chExt cx="1772920" cy="168910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-8890" y="-5080"/>
              <a:ext cx="1789430" cy="1701800"/>
            </a:xfrm>
            <a:custGeom>
              <a:avLst/>
              <a:gdLst/>
              <a:ahLst/>
              <a:cxnLst/>
              <a:rect r="r" b="b" t="t" l="l"/>
              <a:pathLst>
                <a:path h="1701800" w="178943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A17A60"/>
            </a:solidFill>
          </p:spPr>
        </p:sp>
      </p:grpSp>
      <p:grpSp>
        <p:nvGrpSpPr>
          <p:cNvPr name="Group 20" id="20"/>
          <p:cNvGrpSpPr/>
          <p:nvPr/>
        </p:nvGrpSpPr>
        <p:grpSpPr>
          <a:xfrm rot="0">
            <a:off x="-533592" y="4726612"/>
            <a:ext cx="1067183" cy="1067183"/>
            <a:chOff x="0" y="0"/>
            <a:chExt cx="1422911" cy="1422911"/>
          </a:xfrm>
        </p:grpSpPr>
        <p:grpSp>
          <p:nvGrpSpPr>
            <p:cNvPr name="Group 21" id="21"/>
            <p:cNvGrpSpPr/>
            <p:nvPr/>
          </p:nvGrpSpPr>
          <p:grpSpPr>
            <a:xfrm rot="0">
              <a:off x="0" y="0"/>
              <a:ext cx="1422911" cy="1422911"/>
              <a:chOff x="0" y="0"/>
              <a:chExt cx="812800" cy="812800"/>
            </a:xfrm>
          </p:grpSpPr>
          <p:sp>
            <p:nvSpPr>
              <p:cNvPr name="Freeform 22" id="22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A17A60"/>
              </a:solidFill>
            </p:spPr>
          </p:sp>
          <p:sp>
            <p:nvSpPr>
              <p:cNvPr name="TextBox 23" id="23"/>
              <p:cNvSpPr txBox="true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885"/>
                  </a:lnSpc>
                </a:pPr>
              </a:p>
            </p:txBody>
          </p:sp>
        </p:grpSp>
        <p:grpSp>
          <p:nvGrpSpPr>
            <p:cNvPr name="Group 24" id="24"/>
            <p:cNvGrpSpPr/>
            <p:nvPr/>
          </p:nvGrpSpPr>
          <p:grpSpPr>
            <a:xfrm rot="0">
              <a:off x="152274" y="152274"/>
              <a:ext cx="1118362" cy="1118362"/>
              <a:chOff x="0" y="0"/>
              <a:chExt cx="812800" cy="812800"/>
            </a:xfrm>
          </p:grpSpPr>
          <p:sp>
            <p:nvSpPr>
              <p:cNvPr name="Freeform 25" id="2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</p:sp>
          <p:sp>
            <p:nvSpPr>
              <p:cNvPr name="TextBox 26" id="26"/>
              <p:cNvSpPr txBox="true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885"/>
                  </a:lnSpc>
                </a:pPr>
              </a:p>
            </p:txBody>
          </p:sp>
        </p:grpSp>
      </p:grpSp>
      <p:grpSp>
        <p:nvGrpSpPr>
          <p:cNvPr name="Group 27" id="27"/>
          <p:cNvGrpSpPr/>
          <p:nvPr/>
        </p:nvGrpSpPr>
        <p:grpSpPr>
          <a:xfrm rot="0">
            <a:off x="10609179" y="9850018"/>
            <a:ext cx="1172978" cy="1172978"/>
            <a:chOff x="0" y="0"/>
            <a:chExt cx="1563971" cy="1563971"/>
          </a:xfrm>
        </p:grpSpPr>
        <p:grpSp>
          <p:nvGrpSpPr>
            <p:cNvPr name="Group 28" id="28"/>
            <p:cNvGrpSpPr/>
            <p:nvPr/>
          </p:nvGrpSpPr>
          <p:grpSpPr>
            <a:xfrm rot="0">
              <a:off x="0" y="0"/>
              <a:ext cx="1563971" cy="1563971"/>
              <a:chOff x="0" y="0"/>
              <a:chExt cx="812800" cy="812800"/>
            </a:xfrm>
          </p:grpSpPr>
          <p:sp>
            <p:nvSpPr>
              <p:cNvPr name="Freeform 29" id="29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A17A60"/>
              </a:solidFill>
            </p:spPr>
          </p:sp>
          <p:sp>
            <p:nvSpPr>
              <p:cNvPr name="TextBox 30" id="30"/>
              <p:cNvSpPr txBox="true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71"/>
                  </a:lnSpc>
                </a:pPr>
              </a:p>
            </p:txBody>
          </p:sp>
        </p:grpSp>
        <p:grpSp>
          <p:nvGrpSpPr>
            <p:cNvPr name="Group 31" id="31"/>
            <p:cNvGrpSpPr/>
            <p:nvPr/>
          </p:nvGrpSpPr>
          <p:grpSpPr>
            <a:xfrm rot="0">
              <a:off x="167370" y="167370"/>
              <a:ext cx="1229231" cy="1229231"/>
              <a:chOff x="0" y="0"/>
              <a:chExt cx="812800" cy="812800"/>
            </a:xfrm>
          </p:grpSpPr>
          <p:sp>
            <p:nvSpPr>
              <p:cNvPr name="Freeform 32" id="32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</p:sp>
          <p:sp>
            <p:nvSpPr>
              <p:cNvPr name="TextBox 33" id="33"/>
              <p:cNvSpPr txBox="true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71"/>
                  </a:lnSpc>
                </a:pPr>
              </a:p>
            </p:txBody>
          </p:sp>
        </p:grpSp>
      </p:grpSp>
      <p:grpSp>
        <p:nvGrpSpPr>
          <p:cNvPr name="Group 34" id="34"/>
          <p:cNvGrpSpPr/>
          <p:nvPr/>
        </p:nvGrpSpPr>
        <p:grpSpPr>
          <a:xfrm rot="0">
            <a:off x="10038069" y="-528883"/>
            <a:ext cx="1142219" cy="1142219"/>
            <a:chOff x="0" y="0"/>
            <a:chExt cx="1522959" cy="1522959"/>
          </a:xfrm>
        </p:grpSpPr>
        <p:grpSp>
          <p:nvGrpSpPr>
            <p:cNvPr name="Group 35" id="35"/>
            <p:cNvGrpSpPr/>
            <p:nvPr/>
          </p:nvGrpSpPr>
          <p:grpSpPr>
            <a:xfrm rot="0">
              <a:off x="0" y="0"/>
              <a:ext cx="1522959" cy="1522959"/>
              <a:chOff x="0" y="0"/>
              <a:chExt cx="812800" cy="812800"/>
            </a:xfrm>
          </p:grpSpPr>
          <p:sp>
            <p:nvSpPr>
              <p:cNvPr name="Freeform 36" id="36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A17A60"/>
              </a:solidFill>
            </p:spPr>
          </p:sp>
          <p:sp>
            <p:nvSpPr>
              <p:cNvPr name="TextBox 37" id="37"/>
              <p:cNvSpPr txBox="true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088"/>
                  </a:lnSpc>
                </a:pPr>
              </a:p>
            </p:txBody>
          </p:sp>
        </p:grpSp>
        <p:grpSp>
          <p:nvGrpSpPr>
            <p:cNvPr name="Group 38" id="38"/>
            <p:cNvGrpSpPr/>
            <p:nvPr/>
          </p:nvGrpSpPr>
          <p:grpSpPr>
            <a:xfrm rot="0">
              <a:off x="162981" y="162981"/>
              <a:ext cx="1196997" cy="1196997"/>
              <a:chOff x="0" y="0"/>
              <a:chExt cx="812800" cy="812800"/>
            </a:xfrm>
          </p:grpSpPr>
          <p:sp>
            <p:nvSpPr>
              <p:cNvPr name="Freeform 39" id="39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</p:sp>
          <p:sp>
            <p:nvSpPr>
              <p:cNvPr name="TextBox 40" id="40"/>
              <p:cNvSpPr txBox="true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088"/>
                  </a:lnSpc>
                </a:pPr>
              </a:p>
            </p:txBody>
          </p:sp>
        </p:grpSp>
      </p:grpSp>
      <p:grpSp>
        <p:nvGrpSpPr>
          <p:cNvPr name="Group 41" id="41"/>
          <p:cNvGrpSpPr/>
          <p:nvPr/>
        </p:nvGrpSpPr>
        <p:grpSpPr>
          <a:xfrm rot="0">
            <a:off x="5150404" y="1941313"/>
            <a:ext cx="595772" cy="595772"/>
            <a:chOff x="0" y="0"/>
            <a:chExt cx="794363" cy="794363"/>
          </a:xfrm>
        </p:grpSpPr>
        <p:grpSp>
          <p:nvGrpSpPr>
            <p:cNvPr name="Group 42" id="42"/>
            <p:cNvGrpSpPr/>
            <p:nvPr/>
          </p:nvGrpSpPr>
          <p:grpSpPr>
            <a:xfrm rot="0">
              <a:off x="0" y="0"/>
              <a:ext cx="794363" cy="794363"/>
              <a:chOff x="0" y="0"/>
              <a:chExt cx="812800" cy="812800"/>
            </a:xfrm>
          </p:grpSpPr>
          <p:sp>
            <p:nvSpPr>
              <p:cNvPr name="Freeform 43" id="43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A17A60"/>
              </a:solidFill>
            </p:spPr>
          </p:sp>
          <p:sp>
            <p:nvSpPr>
              <p:cNvPr name="TextBox 44" id="44"/>
              <p:cNvSpPr txBox="true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610"/>
                  </a:lnSpc>
                </a:pPr>
              </a:p>
            </p:txBody>
          </p:sp>
        </p:grpSp>
        <p:grpSp>
          <p:nvGrpSpPr>
            <p:cNvPr name="Group 45" id="45"/>
            <p:cNvGrpSpPr/>
            <p:nvPr/>
          </p:nvGrpSpPr>
          <p:grpSpPr>
            <a:xfrm rot="0">
              <a:off x="85010" y="85010"/>
              <a:ext cx="624344" cy="624344"/>
              <a:chOff x="0" y="0"/>
              <a:chExt cx="812800" cy="812800"/>
            </a:xfrm>
          </p:grpSpPr>
          <p:sp>
            <p:nvSpPr>
              <p:cNvPr name="Freeform 46" id="46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</p:sp>
          <p:sp>
            <p:nvSpPr>
              <p:cNvPr name="TextBox 47" id="47"/>
              <p:cNvSpPr txBox="true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610"/>
                  </a:lnSpc>
                </a:pPr>
              </a:p>
            </p:txBody>
          </p:sp>
        </p:grpSp>
      </p:grpSp>
      <p:sp>
        <p:nvSpPr>
          <p:cNvPr name="Freeform 48" id="48"/>
          <p:cNvSpPr/>
          <p:nvPr/>
        </p:nvSpPr>
        <p:spPr>
          <a:xfrm flipH="false" flipV="false" rot="0">
            <a:off x="6786562" y="1734294"/>
            <a:ext cx="4714875" cy="4114800"/>
          </a:xfrm>
          <a:custGeom>
            <a:avLst/>
            <a:gdLst/>
            <a:ahLst/>
            <a:cxnLst/>
            <a:rect r="r" b="b" t="t" l="l"/>
            <a:pathLst>
              <a:path h="4114800" w="4714875">
                <a:moveTo>
                  <a:pt x="0" y="0"/>
                </a:moveTo>
                <a:lnTo>
                  <a:pt x="4714876" y="0"/>
                </a:lnTo>
                <a:lnTo>
                  <a:pt x="471487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7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452572" y="1856653"/>
            <a:ext cx="10801229" cy="2516686"/>
          </a:xfrm>
          <a:custGeom>
            <a:avLst/>
            <a:gdLst/>
            <a:ahLst/>
            <a:cxnLst/>
            <a:rect r="r" b="b" t="t" l="l"/>
            <a:pathLst>
              <a:path h="2516686" w="10801229">
                <a:moveTo>
                  <a:pt x="0" y="0"/>
                </a:moveTo>
                <a:lnTo>
                  <a:pt x="10801229" y="0"/>
                </a:lnTo>
                <a:lnTo>
                  <a:pt x="10801229" y="2516686"/>
                </a:lnTo>
                <a:lnTo>
                  <a:pt x="0" y="25166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9629789" y="-400395"/>
            <a:ext cx="9179424" cy="10876370"/>
            <a:chOff x="0" y="0"/>
            <a:chExt cx="2587183" cy="3065461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587183" cy="3065461"/>
            </a:xfrm>
            <a:custGeom>
              <a:avLst/>
              <a:gdLst/>
              <a:ahLst/>
              <a:cxnLst/>
              <a:rect r="r" b="b" t="t" l="l"/>
              <a:pathLst>
                <a:path h="3065461" w="2587183">
                  <a:moveTo>
                    <a:pt x="0" y="0"/>
                  </a:moveTo>
                  <a:lnTo>
                    <a:pt x="2587183" y="0"/>
                  </a:lnTo>
                  <a:lnTo>
                    <a:pt x="2587183" y="3065461"/>
                  </a:lnTo>
                  <a:lnTo>
                    <a:pt x="0" y="3065461"/>
                  </a:lnTo>
                  <a:close/>
                </a:path>
              </a:pathLst>
            </a:custGeom>
            <a:solidFill>
              <a:srgbClr val="A17A60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689253" y="4840077"/>
            <a:ext cx="442657" cy="395427"/>
          </a:xfrm>
          <a:custGeom>
            <a:avLst/>
            <a:gdLst/>
            <a:ahLst/>
            <a:cxnLst/>
            <a:rect r="r" b="b" t="t" l="l"/>
            <a:pathLst>
              <a:path h="395427" w="442657">
                <a:moveTo>
                  <a:pt x="0" y="0"/>
                </a:moveTo>
                <a:lnTo>
                  <a:pt x="442657" y="0"/>
                </a:lnTo>
                <a:lnTo>
                  <a:pt x="442657" y="395427"/>
                </a:lnTo>
                <a:lnTo>
                  <a:pt x="0" y="39542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10800000">
            <a:off x="14705440" y="-1389339"/>
            <a:ext cx="3352965" cy="2840876"/>
          </a:xfrm>
          <a:custGeom>
            <a:avLst/>
            <a:gdLst/>
            <a:ahLst/>
            <a:cxnLst/>
            <a:rect r="r" b="b" t="t" l="l"/>
            <a:pathLst>
              <a:path h="2840876" w="3352965">
                <a:moveTo>
                  <a:pt x="0" y="0"/>
                </a:moveTo>
                <a:lnTo>
                  <a:pt x="3352965" y="0"/>
                </a:lnTo>
                <a:lnTo>
                  <a:pt x="3352965" y="2840876"/>
                </a:lnTo>
                <a:lnTo>
                  <a:pt x="0" y="28408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310496" y="8842342"/>
            <a:ext cx="3352965" cy="2840876"/>
          </a:xfrm>
          <a:custGeom>
            <a:avLst/>
            <a:gdLst/>
            <a:ahLst/>
            <a:cxnLst/>
            <a:rect r="r" b="b" t="t" l="l"/>
            <a:pathLst>
              <a:path h="2840876" w="3352965">
                <a:moveTo>
                  <a:pt x="0" y="0"/>
                </a:moveTo>
                <a:lnTo>
                  <a:pt x="3352965" y="0"/>
                </a:lnTo>
                <a:lnTo>
                  <a:pt x="3352965" y="2840876"/>
                </a:lnTo>
                <a:lnTo>
                  <a:pt x="0" y="28408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-1001715">
            <a:off x="7275695" y="9295950"/>
            <a:ext cx="1450030" cy="1130633"/>
          </a:xfrm>
          <a:custGeom>
            <a:avLst/>
            <a:gdLst/>
            <a:ahLst/>
            <a:cxnLst/>
            <a:rect r="r" b="b" t="t" l="l"/>
            <a:pathLst>
              <a:path h="1130633" w="1450030">
                <a:moveTo>
                  <a:pt x="0" y="0"/>
                </a:moveTo>
                <a:lnTo>
                  <a:pt x="1450029" y="0"/>
                </a:lnTo>
                <a:lnTo>
                  <a:pt x="1450029" y="1130633"/>
                </a:lnTo>
                <a:lnTo>
                  <a:pt x="0" y="113063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0" id="10"/>
          <p:cNvGrpSpPr/>
          <p:nvPr/>
        </p:nvGrpSpPr>
        <p:grpSpPr>
          <a:xfrm rot="0">
            <a:off x="10609179" y="9850018"/>
            <a:ext cx="1172978" cy="1172978"/>
            <a:chOff x="0" y="0"/>
            <a:chExt cx="1563971" cy="1563971"/>
          </a:xfrm>
        </p:grpSpPr>
        <p:grpSp>
          <p:nvGrpSpPr>
            <p:cNvPr name="Group 11" id="11"/>
            <p:cNvGrpSpPr/>
            <p:nvPr/>
          </p:nvGrpSpPr>
          <p:grpSpPr>
            <a:xfrm rot="0">
              <a:off x="0" y="0"/>
              <a:ext cx="1563971" cy="1563971"/>
              <a:chOff x="0" y="0"/>
              <a:chExt cx="812800" cy="812800"/>
            </a:xfrm>
          </p:grpSpPr>
          <p:sp>
            <p:nvSpPr>
              <p:cNvPr name="Freeform 12" id="12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A17A60"/>
              </a:solidFill>
            </p:spPr>
          </p:sp>
          <p:sp>
            <p:nvSpPr>
              <p:cNvPr name="TextBox 13" id="13"/>
              <p:cNvSpPr txBox="true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71"/>
                  </a:lnSpc>
                </a:pPr>
              </a:p>
            </p:txBody>
          </p:sp>
        </p:grpSp>
        <p:grpSp>
          <p:nvGrpSpPr>
            <p:cNvPr name="Group 14" id="14"/>
            <p:cNvGrpSpPr/>
            <p:nvPr/>
          </p:nvGrpSpPr>
          <p:grpSpPr>
            <a:xfrm rot="0">
              <a:off x="167370" y="167370"/>
              <a:ext cx="1229231" cy="1229231"/>
              <a:chOff x="0" y="0"/>
              <a:chExt cx="812800" cy="812800"/>
            </a:xfrm>
          </p:grpSpPr>
          <p:sp>
            <p:nvSpPr>
              <p:cNvPr name="Freeform 15" id="1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</p:sp>
          <p:sp>
            <p:nvSpPr>
              <p:cNvPr name="TextBox 16" id="16"/>
              <p:cNvSpPr txBox="true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71"/>
                  </a:lnSpc>
                </a:pPr>
              </a:p>
            </p:txBody>
          </p:sp>
        </p:grpSp>
      </p:grpSp>
      <p:grpSp>
        <p:nvGrpSpPr>
          <p:cNvPr name="Group 17" id="17"/>
          <p:cNvGrpSpPr/>
          <p:nvPr/>
        </p:nvGrpSpPr>
        <p:grpSpPr>
          <a:xfrm rot="0">
            <a:off x="6237930" y="-571110"/>
            <a:ext cx="1142219" cy="1142219"/>
            <a:chOff x="0" y="0"/>
            <a:chExt cx="1522959" cy="1522959"/>
          </a:xfrm>
        </p:grpSpPr>
        <p:grpSp>
          <p:nvGrpSpPr>
            <p:cNvPr name="Group 18" id="18"/>
            <p:cNvGrpSpPr/>
            <p:nvPr/>
          </p:nvGrpSpPr>
          <p:grpSpPr>
            <a:xfrm rot="0">
              <a:off x="0" y="0"/>
              <a:ext cx="1522959" cy="1522959"/>
              <a:chOff x="0" y="0"/>
              <a:chExt cx="812800" cy="812800"/>
            </a:xfrm>
          </p:grpSpPr>
          <p:sp>
            <p:nvSpPr>
              <p:cNvPr name="Freeform 19" id="19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A17A60"/>
              </a:solidFill>
            </p:spPr>
          </p:sp>
          <p:sp>
            <p:nvSpPr>
              <p:cNvPr name="TextBox 20" id="20"/>
              <p:cNvSpPr txBox="true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088"/>
                  </a:lnSpc>
                </a:pPr>
              </a:p>
            </p:txBody>
          </p:sp>
        </p:grpSp>
        <p:grpSp>
          <p:nvGrpSpPr>
            <p:cNvPr name="Group 21" id="21"/>
            <p:cNvGrpSpPr/>
            <p:nvPr/>
          </p:nvGrpSpPr>
          <p:grpSpPr>
            <a:xfrm rot="0">
              <a:off x="162981" y="162981"/>
              <a:ext cx="1196997" cy="1196997"/>
              <a:chOff x="0" y="0"/>
              <a:chExt cx="812800" cy="812800"/>
            </a:xfrm>
          </p:grpSpPr>
          <p:sp>
            <p:nvSpPr>
              <p:cNvPr name="Freeform 22" id="22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</p:sp>
          <p:sp>
            <p:nvSpPr>
              <p:cNvPr name="TextBox 23" id="23"/>
              <p:cNvSpPr txBox="true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088"/>
                  </a:lnSpc>
                </a:pPr>
              </a:p>
            </p:txBody>
          </p:sp>
        </p:grpSp>
      </p:grpSp>
      <p:sp>
        <p:nvSpPr>
          <p:cNvPr name="Freeform 24" id="24"/>
          <p:cNvSpPr/>
          <p:nvPr/>
        </p:nvSpPr>
        <p:spPr>
          <a:xfrm flipH="false" flipV="false" rot="0">
            <a:off x="-1118492" y="-999804"/>
            <a:ext cx="4294383" cy="4114800"/>
          </a:xfrm>
          <a:custGeom>
            <a:avLst/>
            <a:gdLst/>
            <a:ahLst/>
            <a:cxnLst/>
            <a:rect r="r" b="b" t="t" l="l"/>
            <a:pathLst>
              <a:path h="4114800" w="4294383">
                <a:moveTo>
                  <a:pt x="0" y="0"/>
                </a:moveTo>
                <a:lnTo>
                  <a:pt x="4294384" y="0"/>
                </a:lnTo>
                <a:lnTo>
                  <a:pt x="429438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-10800000">
            <a:off x="15366916" y="7231994"/>
            <a:ext cx="4294383" cy="4114800"/>
          </a:xfrm>
          <a:custGeom>
            <a:avLst/>
            <a:gdLst/>
            <a:ahLst/>
            <a:cxnLst/>
            <a:rect r="r" b="b" t="t" l="l"/>
            <a:pathLst>
              <a:path h="4114800" w="4294383">
                <a:moveTo>
                  <a:pt x="0" y="0"/>
                </a:moveTo>
                <a:lnTo>
                  <a:pt x="4294384" y="0"/>
                </a:lnTo>
                <a:lnTo>
                  <a:pt x="429438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6" id="26"/>
          <p:cNvSpPr/>
          <p:nvPr/>
        </p:nvSpPr>
        <p:spPr>
          <a:xfrm flipH="false" flipV="false" rot="0">
            <a:off x="9946091" y="31099"/>
            <a:ext cx="8112314" cy="10579937"/>
          </a:xfrm>
          <a:custGeom>
            <a:avLst/>
            <a:gdLst/>
            <a:ahLst/>
            <a:cxnLst/>
            <a:rect r="r" b="b" t="t" l="l"/>
            <a:pathLst>
              <a:path h="10579937" w="8112314">
                <a:moveTo>
                  <a:pt x="0" y="0"/>
                </a:moveTo>
                <a:lnTo>
                  <a:pt x="8112314" y="0"/>
                </a:lnTo>
                <a:lnTo>
                  <a:pt x="8112314" y="10579937"/>
                </a:lnTo>
                <a:lnTo>
                  <a:pt x="0" y="10579937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-2907" r="0" b="-1414"/>
            </a:stretch>
          </a:blipFill>
        </p:spPr>
      </p:sp>
      <p:sp>
        <p:nvSpPr>
          <p:cNvPr name="TextBox 27" id="27"/>
          <p:cNvSpPr txBox="true"/>
          <p:nvPr/>
        </p:nvSpPr>
        <p:spPr>
          <a:xfrm rot="0">
            <a:off x="381991" y="7642192"/>
            <a:ext cx="10227188" cy="1200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799"/>
              </a:lnSpc>
            </a:pPr>
            <a:r>
              <a:rPr lang="en-US" sz="3999">
                <a:solidFill>
                  <a:srgbClr val="433831"/>
                </a:solidFill>
                <a:latin typeface="Alegreya Medium Bold"/>
              </a:rPr>
              <a:t>     </a:t>
            </a:r>
            <a:r>
              <a:rPr lang="en-US" sz="3999">
                <a:solidFill>
                  <a:srgbClr val="433831"/>
                </a:solidFill>
                <a:latin typeface="Alegreya Medium Bold Italics"/>
              </a:rPr>
              <a:t>An essay must include important </a:t>
            </a:r>
          </a:p>
          <a:p>
            <a:pPr algn="just" marL="0" indent="0" lvl="0">
              <a:lnSpc>
                <a:spcPts val="4799"/>
              </a:lnSpc>
            </a:pPr>
            <a:r>
              <a:rPr lang="en-US" sz="3999">
                <a:solidFill>
                  <a:srgbClr val="433831"/>
                </a:solidFill>
                <a:latin typeface="Alegreya Medium Bold Italics"/>
              </a:rPr>
              <a:t>      </a:t>
            </a:r>
            <a:r>
              <a:rPr lang="en-US" sz="3999">
                <a:solidFill>
                  <a:srgbClr val="433831"/>
                </a:solidFill>
                <a:latin typeface="Alegreya Medium Bold Italics"/>
              </a:rPr>
              <a:t>components </a:t>
            </a:r>
            <a:r>
              <a:rPr lang="en-US" sz="3999">
                <a:solidFill>
                  <a:srgbClr val="433831"/>
                </a:solidFill>
                <a:latin typeface="Alegreya Medium Bold"/>
              </a:rPr>
              <a:t> !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890392" y="4681215"/>
            <a:ext cx="8115300" cy="26257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201"/>
              </a:lnSpc>
            </a:pPr>
            <a:r>
              <a:rPr lang="en-US" sz="4001">
                <a:solidFill>
                  <a:srgbClr val="433831"/>
                </a:solidFill>
                <a:latin typeface="Alegreya Medium"/>
              </a:rPr>
              <a:t>    An essay is a piece of writing that is written to convince someone of something or to simply inform about particular topic .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310496" y="2396147"/>
            <a:ext cx="8921472" cy="12852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407"/>
              </a:lnSpc>
            </a:pPr>
            <a:r>
              <a:rPr lang="en-US" sz="7433">
                <a:solidFill>
                  <a:srgbClr val="433831"/>
                </a:solidFill>
                <a:latin typeface="Open Sans Extra Bold"/>
              </a:rPr>
              <a:t>WHAT IS ESSAY?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7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1986978" y="4703526"/>
            <a:ext cx="13379938" cy="0"/>
          </a:xfrm>
          <a:prstGeom prst="line">
            <a:avLst/>
          </a:prstGeom>
          <a:ln cap="flat" w="95250">
            <a:solidFill>
              <a:srgbClr val="DDC1A7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3" id="3"/>
          <p:cNvSpPr txBox="true"/>
          <p:nvPr/>
        </p:nvSpPr>
        <p:spPr>
          <a:xfrm rot="0">
            <a:off x="4387727" y="1855442"/>
            <a:ext cx="8578441" cy="19717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579"/>
              </a:lnSpc>
            </a:pPr>
            <a:r>
              <a:rPr lang="en-US" sz="7504">
                <a:solidFill>
                  <a:srgbClr val="5B4F47"/>
                </a:solidFill>
                <a:latin typeface="Alegreya Medium Bold"/>
              </a:rPr>
              <a:t>PARTS OF AN ESSAY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1089692" y="5995640"/>
            <a:ext cx="5022407" cy="2846702"/>
            <a:chOff x="0" y="0"/>
            <a:chExt cx="1206022" cy="683574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206022" cy="683574"/>
            </a:xfrm>
            <a:custGeom>
              <a:avLst/>
              <a:gdLst/>
              <a:ahLst/>
              <a:cxnLst/>
              <a:rect r="r" b="b" t="t" l="l"/>
              <a:pathLst>
                <a:path h="683574" w="1206022">
                  <a:moveTo>
                    <a:pt x="30830" y="0"/>
                  </a:moveTo>
                  <a:lnTo>
                    <a:pt x="1175193" y="0"/>
                  </a:lnTo>
                  <a:cubicBezTo>
                    <a:pt x="1183369" y="0"/>
                    <a:pt x="1191211" y="3248"/>
                    <a:pt x="1196992" y="9030"/>
                  </a:cubicBezTo>
                  <a:cubicBezTo>
                    <a:pt x="1202774" y="14811"/>
                    <a:pt x="1206022" y="22653"/>
                    <a:pt x="1206022" y="30830"/>
                  </a:cubicBezTo>
                  <a:lnTo>
                    <a:pt x="1206022" y="652744"/>
                  </a:lnTo>
                  <a:cubicBezTo>
                    <a:pt x="1206022" y="660921"/>
                    <a:pt x="1202774" y="668763"/>
                    <a:pt x="1196992" y="674544"/>
                  </a:cubicBezTo>
                  <a:cubicBezTo>
                    <a:pt x="1191211" y="680326"/>
                    <a:pt x="1183369" y="683574"/>
                    <a:pt x="1175193" y="683574"/>
                  </a:cubicBezTo>
                  <a:lnTo>
                    <a:pt x="30830" y="683574"/>
                  </a:lnTo>
                  <a:cubicBezTo>
                    <a:pt x="13803" y="683574"/>
                    <a:pt x="0" y="669771"/>
                    <a:pt x="0" y="652744"/>
                  </a:cubicBezTo>
                  <a:lnTo>
                    <a:pt x="0" y="30830"/>
                  </a:lnTo>
                  <a:cubicBezTo>
                    <a:pt x="0" y="13803"/>
                    <a:pt x="13803" y="0"/>
                    <a:pt x="3083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>
              <a:solidFill>
                <a:srgbClr val="CE7D5F"/>
              </a:solidFill>
            </a:ln>
          </p:spPr>
        </p:sp>
        <p:sp>
          <p:nvSpPr>
            <p:cNvPr name="TextBox 6" id="6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1373903" y="6275752"/>
            <a:ext cx="4579116" cy="638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39"/>
              </a:lnSpc>
            </a:pPr>
            <a:r>
              <a:rPr lang="en-US" sz="4199">
                <a:solidFill>
                  <a:srgbClr val="5B4F47"/>
                </a:solidFill>
                <a:latin typeface="Alegreya Medium"/>
              </a:rPr>
              <a:t>1.INTRODUCTION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12175901" y="5995640"/>
            <a:ext cx="5022407" cy="2659260"/>
            <a:chOff x="0" y="0"/>
            <a:chExt cx="1206022" cy="638564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206022" cy="638564"/>
            </a:xfrm>
            <a:custGeom>
              <a:avLst/>
              <a:gdLst/>
              <a:ahLst/>
              <a:cxnLst/>
              <a:rect r="r" b="b" t="t" l="l"/>
              <a:pathLst>
                <a:path h="638564" w="1206022">
                  <a:moveTo>
                    <a:pt x="30830" y="0"/>
                  </a:moveTo>
                  <a:lnTo>
                    <a:pt x="1175193" y="0"/>
                  </a:lnTo>
                  <a:cubicBezTo>
                    <a:pt x="1183369" y="0"/>
                    <a:pt x="1191211" y="3248"/>
                    <a:pt x="1196992" y="9030"/>
                  </a:cubicBezTo>
                  <a:cubicBezTo>
                    <a:pt x="1202774" y="14811"/>
                    <a:pt x="1206022" y="22653"/>
                    <a:pt x="1206022" y="30830"/>
                  </a:cubicBezTo>
                  <a:lnTo>
                    <a:pt x="1206022" y="607734"/>
                  </a:lnTo>
                  <a:cubicBezTo>
                    <a:pt x="1206022" y="624761"/>
                    <a:pt x="1192219" y="638564"/>
                    <a:pt x="1175193" y="638564"/>
                  </a:cubicBezTo>
                  <a:lnTo>
                    <a:pt x="30830" y="638564"/>
                  </a:lnTo>
                  <a:cubicBezTo>
                    <a:pt x="13803" y="638564"/>
                    <a:pt x="0" y="624761"/>
                    <a:pt x="0" y="607734"/>
                  </a:cubicBezTo>
                  <a:lnTo>
                    <a:pt x="0" y="30830"/>
                  </a:lnTo>
                  <a:cubicBezTo>
                    <a:pt x="0" y="13803"/>
                    <a:pt x="13803" y="0"/>
                    <a:pt x="3083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>
              <a:solidFill>
                <a:srgbClr val="CE7D5F"/>
              </a:solidFill>
            </a:ln>
          </p:spPr>
        </p:sp>
        <p:sp>
          <p:nvSpPr>
            <p:cNvPr name="TextBox 10" id="10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11" id="11"/>
          <p:cNvSpPr txBox="true"/>
          <p:nvPr/>
        </p:nvSpPr>
        <p:spPr>
          <a:xfrm rot="0">
            <a:off x="12412485" y="6279766"/>
            <a:ext cx="4549239" cy="638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039"/>
              </a:lnSpc>
              <a:spcBef>
                <a:spcPct val="0"/>
              </a:spcBef>
            </a:pPr>
            <a:r>
              <a:rPr lang="en-US" sz="4199">
                <a:solidFill>
                  <a:srgbClr val="5B4F47"/>
                </a:solidFill>
                <a:latin typeface="Alegreya Medium"/>
              </a:rPr>
              <a:t>3.A CONCLUSION</a:t>
            </a:r>
          </a:p>
        </p:txBody>
      </p:sp>
      <p:sp>
        <p:nvSpPr>
          <p:cNvPr name="AutoShape 12" id="12"/>
          <p:cNvSpPr/>
          <p:nvPr/>
        </p:nvSpPr>
        <p:spPr>
          <a:xfrm rot="5400000">
            <a:off x="2426475" y="5247620"/>
            <a:ext cx="1183439" cy="0"/>
          </a:xfrm>
          <a:prstGeom prst="line">
            <a:avLst/>
          </a:prstGeom>
          <a:ln cap="flat" w="95250">
            <a:solidFill>
              <a:srgbClr val="DDC1A7"/>
            </a:solidFill>
            <a:prstDash val="solid"/>
            <a:headEnd type="none" len="sm" w="sm"/>
            <a:tailEnd type="triangle" len="med" w="lg"/>
          </a:ln>
        </p:spPr>
      </p:sp>
      <p:sp>
        <p:nvSpPr>
          <p:cNvPr name="AutoShape 13" id="13"/>
          <p:cNvSpPr/>
          <p:nvPr/>
        </p:nvSpPr>
        <p:spPr>
          <a:xfrm rot="5400000">
            <a:off x="8556432" y="5013820"/>
            <a:ext cx="715839" cy="0"/>
          </a:xfrm>
          <a:prstGeom prst="line">
            <a:avLst/>
          </a:prstGeom>
          <a:ln cap="flat" w="95250">
            <a:solidFill>
              <a:srgbClr val="DDC1A7"/>
            </a:solidFill>
            <a:prstDash val="solid"/>
            <a:headEnd type="none" len="sm" w="sm"/>
            <a:tailEnd type="triangle" len="med" w="lg"/>
          </a:ln>
        </p:spPr>
      </p:sp>
      <p:sp>
        <p:nvSpPr>
          <p:cNvPr name="AutoShape 14" id="14"/>
          <p:cNvSpPr/>
          <p:nvPr/>
        </p:nvSpPr>
        <p:spPr>
          <a:xfrm rot="5400000">
            <a:off x="13975608" y="5242858"/>
            <a:ext cx="1173914" cy="0"/>
          </a:xfrm>
          <a:prstGeom prst="line">
            <a:avLst/>
          </a:prstGeom>
          <a:ln cap="flat" w="95250">
            <a:solidFill>
              <a:srgbClr val="DDC1A7"/>
            </a:solidFill>
            <a:prstDash val="solid"/>
            <a:headEnd type="none" len="sm" w="sm"/>
            <a:tailEnd type="triangle" len="med" w="lg"/>
          </a:ln>
        </p:spPr>
      </p:sp>
      <p:sp>
        <p:nvSpPr>
          <p:cNvPr name="Freeform 15" id="15"/>
          <p:cNvSpPr/>
          <p:nvPr/>
        </p:nvSpPr>
        <p:spPr>
          <a:xfrm flipH="false" flipV="false" rot="-10800000">
            <a:off x="14705440" y="-1389339"/>
            <a:ext cx="3352965" cy="2840876"/>
          </a:xfrm>
          <a:custGeom>
            <a:avLst/>
            <a:gdLst/>
            <a:ahLst/>
            <a:cxnLst/>
            <a:rect r="r" b="b" t="t" l="l"/>
            <a:pathLst>
              <a:path h="2840876" w="3352965">
                <a:moveTo>
                  <a:pt x="0" y="0"/>
                </a:moveTo>
                <a:lnTo>
                  <a:pt x="3352965" y="0"/>
                </a:lnTo>
                <a:lnTo>
                  <a:pt x="3352965" y="2840876"/>
                </a:lnTo>
                <a:lnTo>
                  <a:pt x="0" y="28408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310496" y="8842342"/>
            <a:ext cx="3352965" cy="2840876"/>
          </a:xfrm>
          <a:custGeom>
            <a:avLst/>
            <a:gdLst/>
            <a:ahLst/>
            <a:cxnLst/>
            <a:rect r="r" b="b" t="t" l="l"/>
            <a:pathLst>
              <a:path h="2840876" w="3352965">
                <a:moveTo>
                  <a:pt x="0" y="0"/>
                </a:moveTo>
                <a:lnTo>
                  <a:pt x="3352965" y="0"/>
                </a:lnTo>
                <a:lnTo>
                  <a:pt x="3352965" y="2840876"/>
                </a:lnTo>
                <a:lnTo>
                  <a:pt x="0" y="28408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-1001715">
            <a:off x="2720697" y="1452986"/>
            <a:ext cx="1956215" cy="1525322"/>
          </a:xfrm>
          <a:custGeom>
            <a:avLst/>
            <a:gdLst/>
            <a:ahLst/>
            <a:cxnLst/>
            <a:rect r="r" b="b" t="t" l="l"/>
            <a:pathLst>
              <a:path h="1525322" w="1956215">
                <a:moveTo>
                  <a:pt x="0" y="0"/>
                </a:moveTo>
                <a:lnTo>
                  <a:pt x="1956215" y="0"/>
                </a:lnTo>
                <a:lnTo>
                  <a:pt x="1956215" y="1525322"/>
                </a:lnTo>
                <a:lnTo>
                  <a:pt x="0" y="152532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-649553">
            <a:off x="16924670" y="4247488"/>
            <a:ext cx="1562518" cy="1289788"/>
          </a:xfrm>
          <a:custGeom>
            <a:avLst/>
            <a:gdLst/>
            <a:ahLst/>
            <a:cxnLst/>
            <a:rect r="r" b="b" t="t" l="l"/>
            <a:pathLst>
              <a:path h="1289788" w="1562518">
                <a:moveTo>
                  <a:pt x="0" y="0"/>
                </a:moveTo>
                <a:lnTo>
                  <a:pt x="1562518" y="0"/>
                </a:lnTo>
                <a:lnTo>
                  <a:pt x="1562518" y="1289787"/>
                </a:lnTo>
                <a:lnTo>
                  <a:pt x="0" y="128978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9" id="19"/>
          <p:cNvGrpSpPr/>
          <p:nvPr/>
        </p:nvGrpSpPr>
        <p:grpSpPr>
          <a:xfrm rot="0">
            <a:off x="10609179" y="9850018"/>
            <a:ext cx="1172978" cy="1172978"/>
            <a:chOff x="0" y="0"/>
            <a:chExt cx="1563971" cy="1563971"/>
          </a:xfrm>
        </p:grpSpPr>
        <p:grpSp>
          <p:nvGrpSpPr>
            <p:cNvPr name="Group 20" id="20"/>
            <p:cNvGrpSpPr/>
            <p:nvPr/>
          </p:nvGrpSpPr>
          <p:grpSpPr>
            <a:xfrm rot="0">
              <a:off x="0" y="0"/>
              <a:ext cx="1563971" cy="1563971"/>
              <a:chOff x="0" y="0"/>
              <a:chExt cx="812800" cy="812800"/>
            </a:xfrm>
          </p:grpSpPr>
          <p:sp>
            <p:nvSpPr>
              <p:cNvPr name="Freeform 21" id="21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DC1A7"/>
              </a:solidFill>
            </p:spPr>
          </p:sp>
          <p:sp>
            <p:nvSpPr>
              <p:cNvPr name="TextBox 22" id="22"/>
              <p:cNvSpPr txBox="true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71"/>
                  </a:lnSpc>
                </a:pPr>
              </a:p>
            </p:txBody>
          </p:sp>
        </p:grpSp>
        <p:grpSp>
          <p:nvGrpSpPr>
            <p:cNvPr name="Group 23" id="23"/>
            <p:cNvGrpSpPr/>
            <p:nvPr/>
          </p:nvGrpSpPr>
          <p:grpSpPr>
            <a:xfrm rot="0">
              <a:off x="167370" y="167370"/>
              <a:ext cx="1229231" cy="1229231"/>
              <a:chOff x="0" y="0"/>
              <a:chExt cx="812800" cy="812800"/>
            </a:xfrm>
          </p:grpSpPr>
          <p:sp>
            <p:nvSpPr>
              <p:cNvPr name="Freeform 24" id="2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</p:sp>
          <p:sp>
            <p:nvSpPr>
              <p:cNvPr name="TextBox 25" id="25"/>
              <p:cNvSpPr txBox="true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71"/>
                  </a:lnSpc>
                </a:pPr>
              </a:p>
            </p:txBody>
          </p:sp>
        </p:grpSp>
      </p:grpSp>
      <p:grpSp>
        <p:nvGrpSpPr>
          <p:cNvPr name="Group 26" id="26"/>
          <p:cNvGrpSpPr/>
          <p:nvPr/>
        </p:nvGrpSpPr>
        <p:grpSpPr>
          <a:xfrm rot="0">
            <a:off x="6237930" y="-571110"/>
            <a:ext cx="1142219" cy="1142219"/>
            <a:chOff x="0" y="0"/>
            <a:chExt cx="1522959" cy="1522959"/>
          </a:xfrm>
        </p:grpSpPr>
        <p:grpSp>
          <p:nvGrpSpPr>
            <p:cNvPr name="Group 27" id="27"/>
            <p:cNvGrpSpPr/>
            <p:nvPr/>
          </p:nvGrpSpPr>
          <p:grpSpPr>
            <a:xfrm rot="0">
              <a:off x="0" y="0"/>
              <a:ext cx="1522959" cy="1522959"/>
              <a:chOff x="0" y="0"/>
              <a:chExt cx="812800" cy="812800"/>
            </a:xfrm>
          </p:grpSpPr>
          <p:sp>
            <p:nvSpPr>
              <p:cNvPr name="Freeform 28" id="28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DC1A7"/>
              </a:solidFill>
            </p:spPr>
          </p:sp>
          <p:sp>
            <p:nvSpPr>
              <p:cNvPr name="TextBox 29" id="29"/>
              <p:cNvSpPr txBox="true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088"/>
                  </a:lnSpc>
                </a:pPr>
              </a:p>
            </p:txBody>
          </p:sp>
        </p:grpSp>
        <p:grpSp>
          <p:nvGrpSpPr>
            <p:cNvPr name="Group 30" id="30"/>
            <p:cNvGrpSpPr/>
            <p:nvPr/>
          </p:nvGrpSpPr>
          <p:grpSpPr>
            <a:xfrm rot="0">
              <a:off x="162981" y="162981"/>
              <a:ext cx="1196997" cy="1196997"/>
              <a:chOff x="0" y="0"/>
              <a:chExt cx="812800" cy="812800"/>
            </a:xfrm>
          </p:grpSpPr>
          <p:sp>
            <p:nvSpPr>
              <p:cNvPr name="Freeform 31" id="31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</p:sp>
          <p:sp>
            <p:nvSpPr>
              <p:cNvPr name="TextBox 32" id="32"/>
              <p:cNvSpPr txBox="true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088"/>
                  </a:lnSpc>
                </a:pPr>
              </a:p>
            </p:txBody>
          </p:sp>
        </p:grpSp>
      </p:grpSp>
      <p:sp>
        <p:nvSpPr>
          <p:cNvPr name="Freeform 33" id="33"/>
          <p:cNvSpPr/>
          <p:nvPr/>
        </p:nvSpPr>
        <p:spPr>
          <a:xfrm flipH="false" flipV="false" rot="0">
            <a:off x="-1118492" y="-999804"/>
            <a:ext cx="4294383" cy="4114800"/>
          </a:xfrm>
          <a:custGeom>
            <a:avLst/>
            <a:gdLst/>
            <a:ahLst/>
            <a:cxnLst/>
            <a:rect r="r" b="b" t="t" l="l"/>
            <a:pathLst>
              <a:path h="4114800" w="4294383">
                <a:moveTo>
                  <a:pt x="0" y="0"/>
                </a:moveTo>
                <a:lnTo>
                  <a:pt x="4294384" y="0"/>
                </a:lnTo>
                <a:lnTo>
                  <a:pt x="429438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4" id="34"/>
          <p:cNvSpPr/>
          <p:nvPr/>
        </p:nvSpPr>
        <p:spPr>
          <a:xfrm flipH="false" flipV="false" rot="-10800000">
            <a:off x="15366916" y="7231994"/>
            <a:ext cx="4294383" cy="4114800"/>
          </a:xfrm>
          <a:custGeom>
            <a:avLst/>
            <a:gdLst/>
            <a:ahLst/>
            <a:cxnLst/>
            <a:rect r="r" b="b" t="t" l="l"/>
            <a:pathLst>
              <a:path h="4114800" w="4294383">
                <a:moveTo>
                  <a:pt x="0" y="0"/>
                </a:moveTo>
                <a:lnTo>
                  <a:pt x="4294384" y="0"/>
                </a:lnTo>
                <a:lnTo>
                  <a:pt x="429438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5" id="35"/>
          <p:cNvGrpSpPr/>
          <p:nvPr/>
        </p:nvGrpSpPr>
        <p:grpSpPr>
          <a:xfrm rot="0">
            <a:off x="6505843" y="5672538"/>
            <a:ext cx="5276314" cy="4177480"/>
            <a:chOff x="0" y="0"/>
            <a:chExt cx="1266993" cy="1003131"/>
          </a:xfrm>
        </p:grpSpPr>
        <p:sp>
          <p:nvSpPr>
            <p:cNvPr name="Freeform 36" id="36"/>
            <p:cNvSpPr/>
            <p:nvPr/>
          </p:nvSpPr>
          <p:spPr>
            <a:xfrm flipH="false" flipV="false" rot="0">
              <a:off x="0" y="0"/>
              <a:ext cx="1266993" cy="1003131"/>
            </a:xfrm>
            <a:custGeom>
              <a:avLst/>
              <a:gdLst/>
              <a:ahLst/>
              <a:cxnLst/>
              <a:rect r="r" b="b" t="t" l="l"/>
              <a:pathLst>
                <a:path h="1003131" w="1266993">
                  <a:moveTo>
                    <a:pt x="29346" y="0"/>
                  </a:moveTo>
                  <a:lnTo>
                    <a:pt x="1237647" y="0"/>
                  </a:lnTo>
                  <a:cubicBezTo>
                    <a:pt x="1245430" y="0"/>
                    <a:pt x="1252894" y="3092"/>
                    <a:pt x="1258397" y="8595"/>
                  </a:cubicBezTo>
                  <a:cubicBezTo>
                    <a:pt x="1263901" y="14099"/>
                    <a:pt x="1266993" y="21563"/>
                    <a:pt x="1266993" y="29346"/>
                  </a:cubicBezTo>
                  <a:lnTo>
                    <a:pt x="1266993" y="973785"/>
                  </a:lnTo>
                  <a:cubicBezTo>
                    <a:pt x="1266993" y="981568"/>
                    <a:pt x="1263901" y="989033"/>
                    <a:pt x="1258397" y="994536"/>
                  </a:cubicBezTo>
                  <a:cubicBezTo>
                    <a:pt x="1252894" y="1000040"/>
                    <a:pt x="1245430" y="1003131"/>
                    <a:pt x="1237647" y="1003131"/>
                  </a:cubicBezTo>
                  <a:lnTo>
                    <a:pt x="29346" y="1003131"/>
                  </a:lnTo>
                  <a:cubicBezTo>
                    <a:pt x="21563" y="1003131"/>
                    <a:pt x="14099" y="1000040"/>
                    <a:pt x="8595" y="994536"/>
                  </a:cubicBezTo>
                  <a:cubicBezTo>
                    <a:pt x="3092" y="989033"/>
                    <a:pt x="0" y="981568"/>
                    <a:pt x="0" y="973785"/>
                  </a:cubicBezTo>
                  <a:lnTo>
                    <a:pt x="0" y="29346"/>
                  </a:lnTo>
                  <a:cubicBezTo>
                    <a:pt x="0" y="21563"/>
                    <a:pt x="3092" y="14099"/>
                    <a:pt x="8595" y="8595"/>
                  </a:cubicBezTo>
                  <a:cubicBezTo>
                    <a:pt x="14099" y="3092"/>
                    <a:pt x="21563" y="0"/>
                    <a:pt x="29346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>
              <a:solidFill>
                <a:srgbClr val="CE7D5F"/>
              </a:solidFill>
            </a:ln>
          </p:spPr>
        </p:sp>
        <p:sp>
          <p:nvSpPr>
            <p:cNvPr name="TextBox 37" id="37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38" id="38"/>
          <p:cNvSpPr txBox="true"/>
          <p:nvPr/>
        </p:nvSpPr>
        <p:spPr>
          <a:xfrm rot="0">
            <a:off x="6756009" y="5936452"/>
            <a:ext cx="4775982" cy="1276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039"/>
              </a:lnSpc>
              <a:spcBef>
                <a:spcPct val="0"/>
              </a:spcBef>
            </a:pPr>
            <a:r>
              <a:rPr lang="en-US" sz="4199">
                <a:solidFill>
                  <a:srgbClr val="5B4F47"/>
                </a:solidFill>
                <a:latin typeface="Alegreya Medium"/>
              </a:rPr>
              <a:t>2.BODY/MIDDLE SECTION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854299" y="7228252"/>
            <a:ext cx="5257800" cy="1384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5B4F47"/>
                </a:solidFill>
                <a:latin typeface="Alegreya Medium"/>
              </a:rPr>
              <a:t>-Introducing</a:t>
            </a:r>
          </a:p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5B4F47"/>
                </a:solidFill>
                <a:latin typeface="Alegreya Medium"/>
              </a:rPr>
              <a:t> the topic </a:t>
            </a:r>
          </a:p>
        </p:txBody>
      </p:sp>
      <p:sp>
        <p:nvSpPr>
          <p:cNvPr name="TextBox 40" id="40"/>
          <p:cNvSpPr txBox="true"/>
          <p:nvPr/>
        </p:nvSpPr>
        <p:spPr>
          <a:xfrm rot="0">
            <a:off x="6756009" y="7342791"/>
            <a:ext cx="4775982" cy="2089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5B4F47"/>
                </a:solidFill>
                <a:latin typeface="Alegreya Medium"/>
              </a:rPr>
              <a:t>-Provides evidences </a:t>
            </a:r>
          </a:p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5B4F47"/>
                </a:solidFill>
                <a:latin typeface="Alegreya Medium"/>
              </a:rPr>
              <a:t>-Explaining your thesis</a:t>
            </a:r>
          </a:p>
        </p:txBody>
      </p:sp>
      <p:sp>
        <p:nvSpPr>
          <p:cNvPr name="TextBox 41" id="41"/>
          <p:cNvSpPr txBox="true"/>
          <p:nvPr/>
        </p:nvSpPr>
        <p:spPr>
          <a:xfrm rot="0">
            <a:off x="12335570" y="6996267"/>
            <a:ext cx="4549239" cy="1384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5B4F47"/>
                </a:solidFill>
                <a:latin typeface="Alegreya Medium"/>
              </a:rPr>
              <a:t>-Summarizing the content 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7CFB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8476387" y="410432"/>
            <a:ext cx="10132067" cy="9466136"/>
          </a:xfrm>
          <a:custGeom>
            <a:avLst/>
            <a:gdLst/>
            <a:ahLst/>
            <a:cxnLst/>
            <a:rect r="r" b="b" t="t" l="l"/>
            <a:pathLst>
              <a:path h="9466136" w="10132067">
                <a:moveTo>
                  <a:pt x="0" y="0"/>
                </a:moveTo>
                <a:lnTo>
                  <a:pt x="10132067" y="0"/>
                </a:lnTo>
                <a:lnTo>
                  <a:pt x="10132067" y="9466136"/>
                </a:lnTo>
                <a:lnTo>
                  <a:pt x="0" y="946613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1303" t="0" r="-13266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265683" y="410432"/>
            <a:ext cx="8443066" cy="9476000"/>
          </a:xfrm>
          <a:custGeom>
            <a:avLst/>
            <a:gdLst/>
            <a:ahLst/>
            <a:cxnLst/>
            <a:rect r="r" b="b" t="t" l="l"/>
            <a:pathLst>
              <a:path h="9476000" w="8443066">
                <a:moveTo>
                  <a:pt x="0" y="0"/>
                </a:moveTo>
                <a:lnTo>
                  <a:pt x="8443066" y="0"/>
                </a:lnTo>
                <a:lnTo>
                  <a:pt x="8443066" y="9476000"/>
                </a:lnTo>
                <a:lnTo>
                  <a:pt x="0" y="9476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9368" r="-659" b="-7298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7CFB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4192586" y="248634"/>
            <a:ext cx="9601384" cy="9601384"/>
          </a:xfrm>
          <a:custGeom>
            <a:avLst/>
            <a:gdLst/>
            <a:ahLst/>
            <a:cxnLst/>
            <a:rect r="r" b="b" t="t" l="l"/>
            <a:pathLst>
              <a:path h="9601384" w="9601384">
                <a:moveTo>
                  <a:pt x="0" y="0"/>
                </a:moveTo>
                <a:lnTo>
                  <a:pt x="9601384" y="0"/>
                </a:lnTo>
                <a:lnTo>
                  <a:pt x="9601384" y="9601384"/>
                </a:lnTo>
                <a:lnTo>
                  <a:pt x="0" y="96013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10800000">
            <a:off x="14705440" y="-1389339"/>
            <a:ext cx="3352965" cy="2840876"/>
          </a:xfrm>
          <a:custGeom>
            <a:avLst/>
            <a:gdLst/>
            <a:ahLst/>
            <a:cxnLst/>
            <a:rect r="r" b="b" t="t" l="l"/>
            <a:pathLst>
              <a:path h="2840876" w="3352965">
                <a:moveTo>
                  <a:pt x="0" y="0"/>
                </a:moveTo>
                <a:lnTo>
                  <a:pt x="3352965" y="0"/>
                </a:lnTo>
                <a:lnTo>
                  <a:pt x="3352965" y="2840876"/>
                </a:lnTo>
                <a:lnTo>
                  <a:pt x="0" y="28408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310496" y="8842342"/>
            <a:ext cx="3352965" cy="2840876"/>
          </a:xfrm>
          <a:custGeom>
            <a:avLst/>
            <a:gdLst/>
            <a:ahLst/>
            <a:cxnLst/>
            <a:rect r="r" b="b" t="t" l="l"/>
            <a:pathLst>
              <a:path h="2840876" w="3352965">
                <a:moveTo>
                  <a:pt x="0" y="0"/>
                </a:moveTo>
                <a:lnTo>
                  <a:pt x="3352965" y="0"/>
                </a:lnTo>
                <a:lnTo>
                  <a:pt x="3352965" y="2840876"/>
                </a:lnTo>
                <a:lnTo>
                  <a:pt x="0" y="28408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650354">
            <a:off x="5321729" y="8782184"/>
            <a:ext cx="1450030" cy="1130633"/>
          </a:xfrm>
          <a:custGeom>
            <a:avLst/>
            <a:gdLst/>
            <a:ahLst/>
            <a:cxnLst/>
            <a:rect r="r" b="b" t="t" l="l"/>
            <a:pathLst>
              <a:path h="1130633" w="1450030">
                <a:moveTo>
                  <a:pt x="0" y="0"/>
                </a:moveTo>
                <a:lnTo>
                  <a:pt x="1450030" y="0"/>
                </a:lnTo>
                <a:lnTo>
                  <a:pt x="1450030" y="1130633"/>
                </a:lnTo>
                <a:lnTo>
                  <a:pt x="0" y="11306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649553">
            <a:off x="16915649" y="4829477"/>
            <a:ext cx="1562518" cy="1289788"/>
          </a:xfrm>
          <a:custGeom>
            <a:avLst/>
            <a:gdLst/>
            <a:ahLst/>
            <a:cxnLst/>
            <a:rect r="r" b="b" t="t" l="l"/>
            <a:pathLst>
              <a:path h="1289788" w="1562518">
                <a:moveTo>
                  <a:pt x="0" y="0"/>
                </a:moveTo>
                <a:lnTo>
                  <a:pt x="1562518" y="0"/>
                </a:lnTo>
                <a:lnTo>
                  <a:pt x="1562518" y="1289788"/>
                </a:lnTo>
                <a:lnTo>
                  <a:pt x="0" y="12897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10609179" y="9850018"/>
            <a:ext cx="1172978" cy="1172978"/>
            <a:chOff x="0" y="0"/>
            <a:chExt cx="1563971" cy="1563971"/>
          </a:xfrm>
        </p:grpSpPr>
        <p:grpSp>
          <p:nvGrpSpPr>
            <p:cNvPr name="Group 8" id="8"/>
            <p:cNvGrpSpPr/>
            <p:nvPr/>
          </p:nvGrpSpPr>
          <p:grpSpPr>
            <a:xfrm rot="0">
              <a:off x="0" y="0"/>
              <a:ext cx="1563971" cy="1563971"/>
              <a:chOff x="0" y="0"/>
              <a:chExt cx="812800" cy="812800"/>
            </a:xfrm>
          </p:grpSpPr>
          <p:sp>
            <p:nvSpPr>
              <p:cNvPr name="Freeform 9" id="9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2D231C"/>
              </a:solidFill>
            </p:spPr>
          </p:sp>
          <p:sp>
            <p:nvSpPr>
              <p:cNvPr name="TextBox 10" id="10"/>
              <p:cNvSpPr txBox="true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71"/>
                  </a:lnSpc>
                </a:pPr>
              </a:p>
            </p:txBody>
          </p:sp>
        </p:grpSp>
        <p:grpSp>
          <p:nvGrpSpPr>
            <p:cNvPr name="Group 11" id="11"/>
            <p:cNvGrpSpPr/>
            <p:nvPr/>
          </p:nvGrpSpPr>
          <p:grpSpPr>
            <a:xfrm rot="0">
              <a:off x="167370" y="167370"/>
              <a:ext cx="1229231" cy="1229231"/>
              <a:chOff x="0" y="0"/>
              <a:chExt cx="812800" cy="812800"/>
            </a:xfrm>
          </p:grpSpPr>
          <p:sp>
            <p:nvSpPr>
              <p:cNvPr name="Freeform 12" id="12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7CFBA"/>
              </a:solidFill>
            </p:spPr>
          </p:sp>
          <p:sp>
            <p:nvSpPr>
              <p:cNvPr name="TextBox 13" id="13"/>
              <p:cNvSpPr txBox="true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71"/>
                  </a:lnSpc>
                </a:pPr>
              </a:p>
            </p:txBody>
          </p:sp>
        </p:grpSp>
      </p:grpSp>
      <p:grpSp>
        <p:nvGrpSpPr>
          <p:cNvPr name="Group 14" id="14"/>
          <p:cNvGrpSpPr/>
          <p:nvPr/>
        </p:nvGrpSpPr>
        <p:grpSpPr>
          <a:xfrm rot="0">
            <a:off x="6237930" y="-571110"/>
            <a:ext cx="1142219" cy="1142219"/>
            <a:chOff x="0" y="0"/>
            <a:chExt cx="1522959" cy="1522959"/>
          </a:xfrm>
        </p:grpSpPr>
        <p:grpSp>
          <p:nvGrpSpPr>
            <p:cNvPr name="Group 15" id="15"/>
            <p:cNvGrpSpPr/>
            <p:nvPr/>
          </p:nvGrpSpPr>
          <p:grpSpPr>
            <a:xfrm rot="0">
              <a:off x="0" y="0"/>
              <a:ext cx="1522959" cy="1522959"/>
              <a:chOff x="0" y="0"/>
              <a:chExt cx="812800" cy="812800"/>
            </a:xfrm>
          </p:grpSpPr>
          <p:sp>
            <p:nvSpPr>
              <p:cNvPr name="Freeform 16" id="16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2D231C"/>
              </a:solidFill>
            </p:spPr>
          </p:sp>
          <p:sp>
            <p:nvSpPr>
              <p:cNvPr name="TextBox 17" id="17"/>
              <p:cNvSpPr txBox="true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088"/>
                  </a:lnSpc>
                </a:pPr>
              </a:p>
            </p:txBody>
          </p:sp>
        </p:grpSp>
        <p:grpSp>
          <p:nvGrpSpPr>
            <p:cNvPr name="Group 18" id="18"/>
            <p:cNvGrpSpPr/>
            <p:nvPr/>
          </p:nvGrpSpPr>
          <p:grpSpPr>
            <a:xfrm rot="0">
              <a:off x="162981" y="162981"/>
              <a:ext cx="1196997" cy="1196997"/>
              <a:chOff x="0" y="0"/>
              <a:chExt cx="812800" cy="812800"/>
            </a:xfrm>
          </p:grpSpPr>
          <p:sp>
            <p:nvSpPr>
              <p:cNvPr name="Freeform 19" id="19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7CFBA"/>
              </a:solidFill>
            </p:spPr>
          </p:sp>
          <p:sp>
            <p:nvSpPr>
              <p:cNvPr name="TextBox 20" id="20"/>
              <p:cNvSpPr txBox="true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088"/>
                  </a:lnSpc>
                </a:pPr>
              </a:p>
            </p:txBody>
          </p:sp>
        </p:grpSp>
      </p:grpSp>
      <p:sp>
        <p:nvSpPr>
          <p:cNvPr name="Freeform 21" id="21"/>
          <p:cNvSpPr/>
          <p:nvPr/>
        </p:nvSpPr>
        <p:spPr>
          <a:xfrm flipH="false" flipV="false" rot="-10800000">
            <a:off x="15366916" y="7231994"/>
            <a:ext cx="4294383" cy="4114800"/>
          </a:xfrm>
          <a:custGeom>
            <a:avLst/>
            <a:gdLst/>
            <a:ahLst/>
            <a:cxnLst/>
            <a:rect r="r" b="b" t="t" l="l"/>
            <a:pathLst>
              <a:path h="4114800" w="4294383">
                <a:moveTo>
                  <a:pt x="0" y="0"/>
                </a:moveTo>
                <a:lnTo>
                  <a:pt x="4294384" y="0"/>
                </a:lnTo>
                <a:lnTo>
                  <a:pt x="429438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2" id="22"/>
          <p:cNvSpPr txBox="true"/>
          <p:nvPr/>
        </p:nvSpPr>
        <p:spPr>
          <a:xfrm rot="0">
            <a:off x="3639343" y="6107607"/>
            <a:ext cx="7624602" cy="3000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99"/>
              </a:lnSpc>
            </a:pPr>
            <a:r>
              <a:rPr lang="en-US" sz="3999">
                <a:solidFill>
                  <a:srgbClr val="2D231C"/>
                </a:solidFill>
                <a:latin typeface="Alegreya Medium"/>
              </a:rPr>
              <a:t>EXSPOSITORY-Factual informations  </a:t>
            </a:r>
          </a:p>
          <a:p>
            <a:pPr algn="ctr">
              <a:lnSpc>
                <a:spcPts val="4799"/>
              </a:lnSpc>
            </a:pPr>
          </a:p>
          <a:p>
            <a:pPr algn="ctr">
              <a:lnSpc>
                <a:spcPts val="4799"/>
              </a:lnSpc>
            </a:pPr>
          </a:p>
          <a:p>
            <a:pPr algn="ctr" marL="0" indent="0" lvl="0">
              <a:lnSpc>
                <a:spcPts val="4799"/>
              </a:lnSpc>
              <a:spcBef>
                <a:spcPct val="0"/>
              </a:spcBef>
            </a:pPr>
          </a:p>
        </p:txBody>
      </p:sp>
      <p:sp>
        <p:nvSpPr>
          <p:cNvPr name="TextBox 23" id="23"/>
          <p:cNvSpPr txBox="true"/>
          <p:nvPr/>
        </p:nvSpPr>
        <p:spPr>
          <a:xfrm rot="0">
            <a:off x="4192586" y="1152525"/>
            <a:ext cx="8872718" cy="9189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968"/>
              </a:lnSpc>
            </a:pPr>
            <a:r>
              <a:rPr lang="en-US" sz="6899">
                <a:solidFill>
                  <a:srgbClr val="2D231C"/>
                </a:solidFill>
                <a:latin typeface="Alegreya Medium Bold"/>
              </a:rPr>
              <a:t>TYPES OF ESSAYS</a:t>
            </a:r>
          </a:p>
        </p:txBody>
      </p:sp>
      <p:sp>
        <p:nvSpPr>
          <p:cNvPr name="Freeform 24" id="24"/>
          <p:cNvSpPr/>
          <p:nvPr/>
        </p:nvSpPr>
        <p:spPr>
          <a:xfrm flipH="false" flipV="false" rot="0">
            <a:off x="3639343" y="4619737"/>
            <a:ext cx="789680" cy="705423"/>
          </a:xfrm>
          <a:custGeom>
            <a:avLst/>
            <a:gdLst/>
            <a:ahLst/>
            <a:cxnLst/>
            <a:rect r="r" b="b" t="t" l="l"/>
            <a:pathLst>
              <a:path h="705423" w="789680">
                <a:moveTo>
                  <a:pt x="0" y="0"/>
                </a:moveTo>
                <a:lnTo>
                  <a:pt x="789680" y="0"/>
                </a:lnTo>
                <a:lnTo>
                  <a:pt x="789680" y="705423"/>
                </a:lnTo>
                <a:lnTo>
                  <a:pt x="0" y="70542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5" id="25"/>
          <p:cNvSpPr txBox="true"/>
          <p:nvPr/>
        </p:nvSpPr>
        <p:spPr>
          <a:xfrm rot="0">
            <a:off x="4994156" y="2743312"/>
            <a:ext cx="6356782" cy="1200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799"/>
              </a:lnSpc>
              <a:spcBef>
                <a:spcPct val="0"/>
              </a:spcBef>
            </a:pPr>
            <a:r>
              <a:rPr lang="en-US" sz="3999">
                <a:solidFill>
                  <a:srgbClr val="2D231C"/>
                </a:solidFill>
                <a:latin typeface="Alegreya Medium"/>
              </a:rPr>
              <a:t>ARGUMENTATIVE- Evidence and facts 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4994156" y="4619737"/>
            <a:ext cx="6356782" cy="600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799"/>
              </a:lnSpc>
              <a:spcBef>
                <a:spcPct val="0"/>
              </a:spcBef>
            </a:pPr>
            <a:r>
              <a:rPr lang="en-US" sz="3999">
                <a:solidFill>
                  <a:srgbClr val="2D231C"/>
                </a:solidFill>
                <a:latin typeface="Alegreya Medium"/>
              </a:rPr>
              <a:t>COMPARATIVE- Comparing  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4994156" y="7519277"/>
            <a:ext cx="5888385" cy="679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2D231C"/>
                </a:solidFill>
                <a:latin typeface="Alegreya Medium"/>
              </a:rPr>
              <a:t>NARRATIVE-Telling a story </a:t>
            </a:r>
          </a:p>
        </p:txBody>
      </p:sp>
      <p:sp>
        <p:nvSpPr>
          <p:cNvPr name="Freeform 28" id="28"/>
          <p:cNvSpPr/>
          <p:nvPr/>
        </p:nvSpPr>
        <p:spPr>
          <a:xfrm flipH="false" flipV="false" rot="0">
            <a:off x="3639343" y="2743312"/>
            <a:ext cx="789680" cy="705423"/>
          </a:xfrm>
          <a:custGeom>
            <a:avLst/>
            <a:gdLst/>
            <a:ahLst/>
            <a:cxnLst/>
            <a:rect r="r" b="b" t="t" l="l"/>
            <a:pathLst>
              <a:path h="705423" w="789680">
                <a:moveTo>
                  <a:pt x="0" y="0"/>
                </a:moveTo>
                <a:lnTo>
                  <a:pt x="789680" y="0"/>
                </a:lnTo>
                <a:lnTo>
                  <a:pt x="789680" y="705423"/>
                </a:lnTo>
                <a:lnTo>
                  <a:pt x="0" y="70542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9" id="29"/>
          <p:cNvSpPr/>
          <p:nvPr/>
        </p:nvSpPr>
        <p:spPr>
          <a:xfrm flipH="false" flipV="false" rot="0">
            <a:off x="3639343" y="6107607"/>
            <a:ext cx="789680" cy="705423"/>
          </a:xfrm>
          <a:custGeom>
            <a:avLst/>
            <a:gdLst/>
            <a:ahLst/>
            <a:cxnLst/>
            <a:rect r="r" b="b" t="t" l="l"/>
            <a:pathLst>
              <a:path h="705423" w="789680">
                <a:moveTo>
                  <a:pt x="0" y="0"/>
                </a:moveTo>
                <a:lnTo>
                  <a:pt x="789680" y="0"/>
                </a:lnTo>
                <a:lnTo>
                  <a:pt x="789680" y="705423"/>
                </a:lnTo>
                <a:lnTo>
                  <a:pt x="0" y="70542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0" id="30"/>
          <p:cNvSpPr/>
          <p:nvPr/>
        </p:nvSpPr>
        <p:spPr>
          <a:xfrm flipH="false" flipV="false" rot="0">
            <a:off x="3663461" y="7595477"/>
            <a:ext cx="789680" cy="705423"/>
          </a:xfrm>
          <a:custGeom>
            <a:avLst/>
            <a:gdLst/>
            <a:ahLst/>
            <a:cxnLst/>
            <a:rect r="r" b="b" t="t" l="l"/>
            <a:pathLst>
              <a:path h="705423" w="789680">
                <a:moveTo>
                  <a:pt x="0" y="0"/>
                </a:moveTo>
                <a:lnTo>
                  <a:pt x="789679" y="0"/>
                </a:lnTo>
                <a:lnTo>
                  <a:pt x="789679" y="705424"/>
                </a:lnTo>
                <a:lnTo>
                  <a:pt x="0" y="70542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7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3446875" y="3844896"/>
            <a:ext cx="10034287" cy="17141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617"/>
              </a:lnSpc>
              <a:spcBef>
                <a:spcPct val="0"/>
              </a:spcBef>
            </a:pPr>
            <a:r>
              <a:rPr lang="en-US" sz="9012">
                <a:solidFill>
                  <a:srgbClr val="433831"/>
                </a:solidFill>
                <a:latin typeface="Alegreya Sans SC Black"/>
              </a:rPr>
              <a:t> BE CAREFUL !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3369979" y="5708586"/>
            <a:ext cx="10750061" cy="2015636"/>
          </a:xfrm>
          <a:custGeom>
            <a:avLst/>
            <a:gdLst/>
            <a:ahLst/>
            <a:cxnLst/>
            <a:rect r="r" b="b" t="t" l="l"/>
            <a:pathLst>
              <a:path h="2015636" w="10750061">
                <a:moveTo>
                  <a:pt x="0" y="0"/>
                </a:moveTo>
                <a:lnTo>
                  <a:pt x="10750061" y="0"/>
                </a:lnTo>
                <a:lnTo>
                  <a:pt x="10750061" y="2015636"/>
                </a:lnTo>
                <a:lnTo>
                  <a:pt x="0" y="20156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230720">
            <a:off x="3550479" y="723827"/>
            <a:ext cx="3402660" cy="3203965"/>
          </a:xfrm>
          <a:custGeom>
            <a:avLst/>
            <a:gdLst/>
            <a:ahLst/>
            <a:cxnLst/>
            <a:rect r="r" b="b" t="t" l="l"/>
            <a:pathLst>
              <a:path h="3203965" w="3402660">
                <a:moveTo>
                  <a:pt x="0" y="0"/>
                </a:moveTo>
                <a:lnTo>
                  <a:pt x="3402661" y="0"/>
                </a:lnTo>
                <a:lnTo>
                  <a:pt x="3402661" y="3203965"/>
                </a:lnTo>
                <a:lnTo>
                  <a:pt x="0" y="320396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-1118492" y="-999804"/>
            <a:ext cx="4294383" cy="4114800"/>
          </a:xfrm>
          <a:custGeom>
            <a:avLst/>
            <a:gdLst/>
            <a:ahLst/>
            <a:cxnLst/>
            <a:rect r="r" b="b" t="t" l="l"/>
            <a:pathLst>
              <a:path h="4114800" w="4294383">
                <a:moveTo>
                  <a:pt x="0" y="0"/>
                </a:moveTo>
                <a:lnTo>
                  <a:pt x="4294384" y="0"/>
                </a:lnTo>
                <a:lnTo>
                  <a:pt x="429438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10800000">
            <a:off x="15366916" y="7231994"/>
            <a:ext cx="4294383" cy="4114800"/>
          </a:xfrm>
          <a:custGeom>
            <a:avLst/>
            <a:gdLst/>
            <a:ahLst/>
            <a:cxnLst/>
            <a:rect r="r" b="b" t="t" l="l"/>
            <a:pathLst>
              <a:path h="4114800" w="4294383">
                <a:moveTo>
                  <a:pt x="0" y="0"/>
                </a:moveTo>
                <a:lnTo>
                  <a:pt x="4294384" y="0"/>
                </a:lnTo>
                <a:lnTo>
                  <a:pt x="429438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441218" y="8965596"/>
            <a:ext cx="3352965" cy="2840876"/>
          </a:xfrm>
          <a:custGeom>
            <a:avLst/>
            <a:gdLst/>
            <a:ahLst/>
            <a:cxnLst/>
            <a:rect r="r" b="b" t="t" l="l"/>
            <a:pathLst>
              <a:path h="2840876" w="3352965">
                <a:moveTo>
                  <a:pt x="0" y="0"/>
                </a:moveTo>
                <a:lnTo>
                  <a:pt x="3352965" y="0"/>
                </a:lnTo>
                <a:lnTo>
                  <a:pt x="3352965" y="2840876"/>
                </a:lnTo>
                <a:lnTo>
                  <a:pt x="0" y="284087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10800000">
            <a:off x="14161143" y="-1503017"/>
            <a:ext cx="3352965" cy="2840876"/>
          </a:xfrm>
          <a:custGeom>
            <a:avLst/>
            <a:gdLst/>
            <a:ahLst/>
            <a:cxnLst/>
            <a:rect r="r" b="b" t="t" l="l"/>
            <a:pathLst>
              <a:path h="2840876" w="3352965">
                <a:moveTo>
                  <a:pt x="0" y="0"/>
                </a:moveTo>
                <a:lnTo>
                  <a:pt x="3352965" y="0"/>
                </a:lnTo>
                <a:lnTo>
                  <a:pt x="3352965" y="2840876"/>
                </a:lnTo>
                <a:lnTo>
                  <a:pt x="0" y="284087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-1064039">
            <a:off x="1868137" y="6279382"/>
            <a:ext cx="2443436" cy="1905223"/>
          </a:xfrm>
          <a:custGeom>
            <a:avLst/>
            <a:gdLst/>
            <a:ahLst/>
            <a:cxnLst/>
            <a:rect r="r" b="b" t="t" l="l"/>
            <a:pathLst>
              <a:path h="1905223" w="2443436">
                <a:moveTo>
                  <a:pt x="0" y="0"/>
                </a:moveTo>
                <a:lnTo>
                  <a:pt x="2443435" y="0"/>
                </a:lnTo>
                <a:lnTo>
                  <a:pt x="2443435" y="1905223"/>
                </a:lnTo>
                <a:lnTo>
                  <a:pt x="0" y="190522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2332873">
            <a:off x="14695483" y="3114420"/>
            <a:ext cx="2595766" cy="2142687"/>
          </a:xfrm>
          <a:custGeom>
            <a:avLst/>
            <a:gdLst/>
            <a:ahLst/>
            <a:cxnLst/>
            <a:rect r="r" b="b" t="t" l="l"/>
            <a:pathLst>
              <a:path h="2142687" w="2595766">
                <a:moveTo>
                  <a:pt x="0" y="0"/>
                </a:moveTo>
                <a:lnTo>
                  <a:pt x="2595766" y="0"/>
                </a:lnTo>
                <a:lnTo>
                  <a:pt x="2595766" y="2142686"/>
                </a:lnTo>
                <a:lnTo>
                  <a:pt x="0" y="214268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1" id="11"/>
          <p:cNvGrpSpPr/>
          <p:nvPr/>
        </p:nvGrpSpPr>
        <p:grpSpPr>
          <a:xfrm rot="0">
            <a:off x="-533592" y="4726612"/>
            <a:ext cx="1067183" cy="1067183"/>
            <a:chOff x="0" y="0"/>
            <a:chExt cx="1422911" cy="1422911"/>
          </a:xfrm>
        </p:grpSpPr>
        <p:grpSp>
          <p:nvGrpSpPr>
            <p:cNvPr name="Group 12" id="12"/>
            <p:cNvGrpSpPr/>
            <p:nvPr/>
          </p:nvGrpSpPr>
          <p:grpSpPr>
            <a:xfrm rot="0">
              <a:off x="0" y="0"/>
              <a:ext cx="1422911" cy="1422911"/>
              <a:chOff x="0" y="0"/>
              <a:chExt cx="812800" cy="812800"/>
            </a:xfrm>
          </p:grpSpPr>
          <p:sp>
            <p:nvSpPr>
              <p:cNvPr name="Freeform 13" id="13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A17A60"/>
              </a:solidFill>
            </p:spPr>
          </p:sp>
          <p:sp>
            <p:nvSpPr>
              <p:cNvPr name="TextBox 14" id="14"/>
              <p:cNvSpPr txBox="true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885"/>
                  </a:lnSpc>
                </a:pPr>
              </a:p>
            </p:txBody>
          </p:sp>
        </p:grpSp>
        <p:grpSp>
          <p:nvGrpSpPr>
            <p:cNvPr name="Group 15" id="15"/>
            <p:cNvGrpSpPr/>
            <p:nvPr/>
          </p:nvGrpSpPr>
          <p:grpSpPr>
            <a:xfrm rot="0">
              <a:off x="152274" y="152274"/>
              <a:ext cx="1118362" cy="1118362"/>
              <a:chOff x="0" y="0"/>
              <a:chExt cx="812800" cy="812800"/>
            </a:xfrm>
          </p:grpSpPr>
          <p:sp>
            <p:nvSpPr>
              <p:cNvPr name="Freeform 16" id="16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</p:sp>
          <p:sp>
            <p:nvSpPr>
              <p:cNvPr name="TextBox 17" id="17"/>
              <p:cNvSpPr txBox="true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885"/>
                  </a:lnSpc>
                </a:pPr>
              </a:p>
            </p:txBody>
          </p:sp>
        </p:grpSp>
      </p:grpSp>
      <p:grpSp>
        <p:nvGrpSpPr>
          <p:cNvPr name="Group 18" id="18"/>
          <p:cNvGrpSpPr/>
          <p:nvPr/>
        </p:nvGrpSpPr>
        <p:grpSpPr>
          <a:xfrm rot="0">
            <a:off x="10609179" y="9850018"/>
            <a:ext cx="1172978" cy="1172978"/>
            <a:chOff x="0" y="0"/>
            <a:chExt cx="1563971" cy="1563971"/>
          </a:xfrm>
        </p:grpSpPr>
        <p:grpSp>
          <p:nvGrpSpPr>
            <p:cNvPr name="Group 19" id="19"/>
            <p:cNvGrpSpPr/>
            <p:nvPr/>
          </p:nvGrpSpPr>
          <p:grpSpPr>
            <a:xfrm rot="0">
              <a:off x="0" y="0"/>
              <a:ext cx="1563971" cy="1563971"/>
              <a:chOff x="0" y="0"/>
              <a:chExt cx="812800" cy="812800"/>
            </a:xfrm>
          </p:grpSpPr>
          <p:sp>
            <p:nvSpPr>
              <p:cNvPr name="Freeform 20" id="2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A17A60"/>
              </a:solidFill>
            </p:spPr>
          </p:sp>
          <p:sp>
            <p:nvSpPr>
              <p:cNvPr name="TextBox 21" id="21"/>
              <p:cNvSpPr txBox="true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71"/>
                  </a:lnSpc>
                </a:pPr>
              </a:p>
            </p:txBody>
          </p:sp>
        </p:grpSp>
        <p:grpSp>
          <p:nvGrpSpPr>
            <p:cNvPr name="Group 22" id="22"/>
            <p:cNvGrpSpPr/>
            <p:nvPr/>
          </p:nvGrpSpPr>
          <p:grpSpPr>
            <a:xfrm rot="0">
              <a:off x="167370" y="167370"/>
              <a:ext cx="1229231" cy="1229231"/>
              <a:chOff x="0" y="0"/>
              <a:chExt cx="812800" cy="812800"/>
            </a:xfrm>
          </p:grpSpPr>
          <p:sp>
            <p:nvSpPr>
              <p:cNvPr name="Freeform 23" id="23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</p:sp>
          <p:sp>
            <p:nvSpPr>
              <p:cNvPr name="TextBox 24" id="24"/>
              <p:cNvSpPr txBox="true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71"/>
                  </a:lnSpc>
                </a:pPr>
              </a:p>
            </p:txBody>
          </p:sp>
        </p:grpSp>
      </p:grpSp>
      <p:grpSp>
        <p:nvGrpSpPr>
          <p:cNvPr name="Group 25" id="25"/>
          <p:cNvGrpSpPr/>
          <p:nvPr/>
        </p:nvGrpSpPr>
        <p:grpSpPr>
          <a:xfrm rot="0">
            <a:off x="10038069" y="-528883"/>
            <a:ext cx="1142219" cy="1142219"/>
            <a:chOff x="0" y="0"/>
            <a:chExt cx="1522959" cy="1522959"/>
          </a:xfrm>
        </p:grpSpPr>
        <p:grpSp>
          <p:nvGrpSpPr>
            <p:cNvPr name="Group 26" id="26"/>
            <p:cNvGrpSpPr/>
            <p:nvPr/>
          </p:nvGrpSpPr>
          <p:grpSpPr>
            <a:xfrm rot="0">
              <a:off x="0" y="0"/>
              <a:ext cx="1522959" cy="1522959"/>
              <a:chOff x="0" y="0"/>
              <a:chExt cx="812800" cy="812800"/>
            </a:xfrm>
          </p:grpSpPr>
          <p:sp>
            <p:nvSpPr>
              <p:cNvPr name="Freeform 27" id="2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A17A60"/>
              </a:solidFill>
            </p:spPr>
          </p:sp>
          <p:sp>
            <p:nvSpPr>
              <p:cNvPr name="TextBox 28" id="28"/>
              <p:cNvSpPr txBox="true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088"/>
                  </a:lnSpc>
                </a:pPr>
              </a:p>
            </p:txBody>
          </p:sp>
        </p:grpSp>
        <p:grpSp>
          <p:nvGrpSpPr>
            <p:cNvPr name="Group 29" id="29"/>
            <p:cNvGrpSpPr/>
            <p:nvPr/>
          </p:nvGrpSpPr>
          <p:grpSpPr>
            <a:xfrm rot="0">
              <a:off x="162981" y="162981"/>
              <a:ext cx="1196997" cy="1196997"/>
              <a:chOff x="0" y="0"/>
              <a:chExt cx="812800" cy="812800"/>
            </a:xfrm>
          </p:grpSpPr>
          <p:sp>
            <p:nvSpPr>
              <p:cNvPr name="Freeform 30" id="3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</p:sp>
          <p:sp>
            <p:nvSpPr>
              <p:cNvPr name="TextBox 31" id="31"/>
              <p:cNvSpPr txBox="true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088"/>
                  </a:lnSpc>
                </a:pPr>
              </a:p>
            </p:txBody>
          </p:sp>
        </p:grpSp>
      </p:grpSp>
      <p:sp>
        <p:nvSpPr>
          <p:cNvPr name="TextBox 32" id="32"/>
          <p:cNvSpPr txBox="true"/>
          <p:nvPr/>
        </p:nvSpPr>
        <p:spPr>
          <a:xfrm rot="0">
            <a:off x="4543681" y="5998220"/>
            <a:ext cx="9200638" cy="927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699"/>
              </a:lnSpc>
            </a:pPr>
            <a:r>
              <a:rPr lang="en-US" sz="5499">
                <a:solidFill>
                  <a:srgbClr val="433831"/>
                </a:solidFill>
                <a:latin typeface="Open Sans"/>
              </a:rPr>
              <a:t>What could go wrong ?-&gt;&gt; 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7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1001715">
            <a:off x="13800737" y="492279"/>
            <a:ext cx="1450030" cy="1130633"/>
          </a:xfrm>
          <a:custGeom>
            <a:avLst/>
            <a:gdLst/>
            <a:ahLst/>
            <a:cxnLst/>
            <a:rect r="r" b="b" t="t" l="l"/>
            <a:pathLst>
              <a:path h="1130633" w="1450030">
                <a:moveTo>
                  <a:pt x="0" y="0"/>
                </a:moveTo>
                <a:lnTo>
                  <a:pt x="1450030" y="0"/>
                </a:lnTo>
                <a:lnTo>
                  <a:pt x="1450030" y="1130633"/>
                </a:lnTo>
                <a:lnTo>
                  <a:pt x="0" y="11306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1118492" y="-999804"/>
            <a:ext cx="4294383" cy="4114800"/>
          </a:xfrm>
          <a:custGeom>
            <a:avLst/>
            <a:gdLst/>
            <a:ahLst/>
            <a:cxnLst/>
            <a:rect r="r" b="b" t="t" l="l"/>
            <a:pathLst>
              <a:path h="4114800" w="4294383">
                <a:moveTo>
                  <a:pt x="0" y="0"/>
                </a:moveTo>
                <a:lnTo>
                  <a:pt x="4294384" y="0"/>
                </a:lnTo>
                <a:lnTo>
                  <a:pt x="429438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6245483" y="8621399"/>
            <a:ext cx="3352965" cy="2840876"/>
          </a:xfrm>
          <a:custGeom>
            <a:avLst/>
            <a:gdLst/>
            <a:ahLst/>
            <a:cxnLst/>
            <a:rect r="r" b="b" t="t" l="l"/>
            <a:pathLst>
              <a:path h="2840876" w="3352965">
                <a:moveTo>
                  <a:pt x="0" y="0"/>
                </a:moveTo>
                <a:lnTo>
                  <a:pt x="3352965" y="0"/>
                </a:lnTo>
                <a:lnTo>
                  <a:pt x="3352965" y="2840876"/>
                </a:lnTo>
                <a:lnTo>
                  <a:pt x="0" y="28408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10800000">
            <a:off x="4122860" y="-630064"/>
            <a:ext cx="3352965" cy="2840876"/>
          </a:xfrm>
          <a:custGeom>
            <a:avLst/>
            <a:gdLst/>
            <a:ahLst/>
            <a:cxnLst/>
            <a:rect r="r" b="b" t="t" l="l"/>
            <a:pathLst>
              <a:path h="2840876" w="3352965">
                <a:moveTo>
                  <a:pt x="0" y="0"/>
                </a:moveTo>
                <a:lnTo>
                  <a:pt x="3352965" y="0"/>
                </a:lnTo>
                <a:lnTo>
                  <a:pt x="3352965" y="2840876"/>
                </a:lnTo>
                <a:lnTo>
                  <a:pt x="0" y="28408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759462">
            <a:off x="15402352" y="266363"/>
            <a:ext cx="2676139" cy="2209031"/>
          </a:xfrm>
          <a:custGeom>
            <a:avLst/>
            <a:gdLst/>
            <a:ahLst/>
            <a:cxnLst/>
            <a:rect r="r" b="b" t="t" l="l"/>
            <a:pathLst>
              <a:path h="2209031" w="2676139">
                <a:moveTo>
                  <a:pt x="0" y="0"/>
                </a:moveTo>
                <a:lnTo>
                  <a:pt x="2676139" y="0"/>
                </a:lnTo>
                <a:lnTo>
                  <a:pt x="2676139" y="2209031"/>
                </a:lnTo>
                <a:lnTo>
                  <a:pt x="0" y="220903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969545" y="2741756"/>
            <a:ext cx="16289755" cy="6274034"/>
            <a:chOff x="0" y="0"/>
            <a:chExt cx="21719673" cy="8365379"/>
          </a:xfrm>
        </p:grpSpPr>
        <p:sp>
          <p:nvSpPr>
            <p:cNvPr name="TextBox 8" id="8"/>
            <p:cNvSpPr txBox="true"/>
            <p:nvPr/>
          </p:nvSpPr>
          <p:spPr>
            <a:xfrm rot="0">
              <a:off x="5446706" y="-228600"/>
              <a:ext cx="10724674" cy="142579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8259"/>
                </a:lnSpc>
                <a:spcBef>
                  <a:spcPct val="0"/>
                </a:spcBef>
              </a:pPr>
              <a:r>
                <a:rPr lang="en-US" sz="5899">
                  <a:solidFill>
                    <a:srgbClr val="745E4D"/>
                  </a:solidFill>
                  <a:latin typeface="Alegreya Sans SC Black Bold"/>
                </a:rPr>
                <a:t>5 basic types of mistakes</a:t>
              </a:r>
            </a:p>
          </p:txBody>
        </p:sp>
        <p:sp>
          <p:nvSpPr>
            <p:cNvPr name="AutoShape 9" id="9"/>
            <p:cNvSpPr/>
            <p:nvPr/>
          </p:nvSpPr>
          <p:spPr>
            <a:xfrm rot="0">
              <a:off x="1770696" y="2985739"/>
              <a:ext cx="18229080" cy="0"/>
            </a:xfrm>
            <a:prstGeom prst="line">
              <a:avLst/>
            </a:prstGeom>
            <a:ln cap="flat" w="101600">
              <a:solidFill>
                <a:srgbClr val="745E4D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10" id="10"/>
            <p:cNvSpPr/>
            <p:nvPr/>
          </p:nvSpPr>
          <p:spPr>
            <a:xfrm rot="5400000">
              <a:off x="9857618" y="2034314"/>
              <a:ext cx="1902849" cy="0"/>
            </a:xfrm>
            <a:prstGeom prst="line">
              <a:avLst/>
            </a:prstGeom>
            <a:ln cap="flat" w="101600">
              <a:solidFill>
                <a:srgbClr val="745E4D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11" id="11"/>
            <p:cNvSpPr/>
            <p:nvPr/>
          </p:nvSpPr>
          <p:spPr>
            <a:xfrm rot="5400000">
              <a:off x="870072" y="3886363"/>
              <a:ext cx="1902849" cy="0"/>
            </a:xfrm>
            <a:prstGeom prst="line">
              <a:avLst/>
            </a:prstGeom>
            <a:ln cap="flat" w="101600">
              <a:solidFill>
                <a:srgbClr val="745E4D"/>
              </a:solidFill>
              <a:prstDash val="solid"/>
              <a:headEnd type="none" len="sm" w="sm"/>
              <a:tailEnd type="none" len="sm" w="sm"/>
            </a:ln>
          </p:spPr>
        </p:sp>
        <p:grpSp>
          <p:nvGrpSpPr>
            <p:cNvPr name="Group 12" id="12"/>
            <p:cNvGrpSpPr/>
            <p:nvPr/>
          </p:nvGrpSpPr>
          <p:grpSpPr>
            <a:xfrm rot="0">
              <a:off x="0" y="4441622"/>
              <a:ext cx="3642993" cy="2066068"/>
              <a:chOff x="0" y="0"/>
              <a:chExt cx="719604" cy="408112"/>
            </a:xfrm>
          </p:grpSpPr>
          <p:sp>
            <p:nvSpPr>
              <p:cNvPr name="Freeform 13" id="13"/>
              <p:cNvSpPr/>
              <p:nvPr/>
            </p:nvSpPr>
            <p:spPr>
              <a:xfrm flipH="false" flipV="false" rot="0">
                <a:off x="0" y="0"/>
                <a:ext cx="719604" cy="408112"/>
              </a:xfrm>
              <a:custGeom>
                <a:avLst/>
                <a:gdLst/>
                <a:ahLst/>
                <a:cxnLst/>
                <a:rect r="r" b="b" t="t" l="l"/>
                <a:pathLst>
                  <a:path h="408112" w="719604">
                    <a:moveTo>
                      <a:pt x="144510" y="0"/>
                    </a:moveTo>
                    <a:lnTo>
                      <a:pt x="575093" y="0"/>
                    </a:lnTo>
                    <a:cubicBezTo>
                      <a:pt x="613420" y="0"/>
                      <a:pt x="650176" y="15225"/>
                      <a:pt x="677277" y="42326"/>
                    </a:cubicBezTo>
                    <a:cubicBezTo>
                      <a:pt x="704378" y="69427"/>
                      <a:pt x="719604" y="106184"/>
                      <a:pt x="719604" y="144510"/>
                    </a:cubicBezTo>
                    <a:lnTo>
                      <a:pt x="719604" y="263602"/>
                    </a:lnTo>
                    <a:cubicBezTo>
                      <a:pt x="719604" y="301928"/>
                      <a:pt x="704378" y="338685"/>
                      <a:pt x="677277" y="365786"/>
                    </a:cubicBezTo>
                    <a:cubicBezTo>
                      <a:pt x="650176" y="392887"/>
                      <a:pt x="613420" y="408112"/>
                      <a:pt x="575093" y="408112"/>
                    </a:cubicBezTo>
                    <a:lnTo>
                      <a:pt x="144510" y="408112"/>
                    </a:lnTo>
                    <a:cubicBezTo>
                      <a:pt x="64700" y="408112"/>
                      <a:pt x="0" y="343413"/>
                      <a:pt x="0" y="263602"/>
                    </a:cubicBezTo>
                    <a:lnTo>
                      <a:pt x="0" y="144510"/>
                    </a:lnTo>
                    <a:cubicBezTo>
                      <a:pt x="0" y="64700"/>
                      <a:pt x="64700" y="0"/>
                      <a:pt x="144510" y="0"/>
                    </a:cubicBezTo>
                    <a:close/>
                  </a:path>
                </a:pathLst>
              </a:custGeom>
              <a:solidFill>
                <a:srgbClr val="C1A68D"/>
              </a:solidFill>
            </p:spPr>
          </p:sp>
          <p:sp>
            <p:nvSpPr>
              <p:cNvPr name="TextBox 14" id="14"/>
              <p:cNvSpPr txBox="true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sp>
          <p:nvSpPr>
            <p:cNvPr name="TextBox 15" id="15"/>
            <p:cNvSpPr txBox="true"/>
            <p:nvPr/>
          </p:nvSpPr>
          <p:spPr>
            <a:xfrm rot="0">
              <a:off x="213711" y="4573802"/>
              <a:ext cx="3215571" cy="172550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319"/>
                </a:lnSpc>
                <a:spcBef>
                  <a:spcPct val="0"/>
                </a:spcBef>
              </a:pPr>
              <a:r>
                <a:rPr lang="en-US" sz="3799">
                  <a:solidFill>
                    <a:srgbClr val="433831"/>
                  </a:solidFill>
                  <a:latin typeface="Alegreya Bold Bold"/>
                </a:rPr>
                <a:t>Content mistakes</a:t>
              </a:r>
            </a:p>
          </p:txBody>
        </p:sp>
        <p:sp>
          <p:nvSpPr>
            <p:cNvPr name="AutoShape 16" id="16"/>
            <p:cNvSpPr/>
            <p:nvPr/>
          </p:nvSpPr>
          <p:spPr>
            <a:xfrm rot="5400000">
              <a:off x="4768907" y="4642525"/>
              <a:ext cx="3211972" cy="0"/>
            </a:xfrm>
            <a:prstGeom prst="line">
              <a:avLst/>
            </a:prstGeom>
            <a:ln cap="flat" w="101600">
              <a:solidFill>
                <a:srgbClr val="745E4D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17" id="17"/>
            <p:cNvSpPr/>
            <p:nvPr/>
          </p:nvSpPr>
          <p:spPr>
            <a:xfrm rot="5400000">
              <a:off x="9857618" y="3987963"/>
              <a:ext cx="1902849" cy="0"/>
            </a:xfrm>
            <a:prstGeom prst="line">
              <a:avLst/>
            </a:prstGeom>
            <a:ln cap="flat" w="101600">
              <a:solidFill>
                <a:srgbClr val="745E4D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18" id="18"/>
            <p:cNvSpPr/>
            <p:nvPr/>
          </p:nvSpPr>
          <p:spPr>
            <a:xfrm rot="5393911">
              <a:off x="13488100" y="4642525"/>
              <a:ext cx="3211977" cy="0"/>
            </a:xfrm>
            <a:prstGeom prst="line">
              <a:avLst/>
            </a:prstGeom>
            <a:ln cap="flat" w="101600">
              <a:solidFill>
                <a:srgbClr val="745E4D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19" id="19"/>
            <p:cNvSpPr/>
            <p:nvPr/>
          </p:nvSpPr>
          <p:spPr>
            <a:xfrm rot="5400000">
              <a:off x="18729918" y="4204798"/>
              <a:ext cx="2438118" cy="0"/>
            </a:xfrm>
            <a:prstGeom prst="line">
              <a:avLst/>
            </a:prstGeom>
            <a:ln cap="flat" w="101600">
              <a:solidFill>
                <a:srgbClr val="745E4D"/>
              </a:solidFill>
              <a:prstDash val="solid"/>
              <a:headEnd type="none" len="sm" w="sm"/>
              <a:tailEnd type="none" len="sm" w="sm"/>
            </a:ln>
          </p:spPr>
        </p:sp>
        <p:grpSp>
          <p:nvGrpSpPr>
            <p:cNvPr name="Group 20" id="20"/>
            <p:cNvGrpSpPr/>
            <p:nvPr/>
          </p:nvGrpSpPr>
          <p:grpSpPr>
            <a:xfrm rot="0">
              <a:off x="4553397" y="6299311"/>
              <a:ext cx="3642993" cy="2066068"/>
              <a:chOff x="0" y="0"/>
              <a:chExt cx="719604" cy="408112"/>
            </a:xfrm>
          </p:grpSpPr>
          <p:sp>
            <p:nvSpPr>
              <p:cNvPr name="Freeform 21" id="21"/>
              <p:cNvSpPr/>
              <p:nvPr/>
            </p:nvSpPr>
            <p:spPr>
              <a:xfrm flipH="false" flipV="false" rot="0">
                <a:off x="0" y="0"/>
                <a:ext cx="719604" cy="408112"/>
              </a:xfrm>
              <a:custGeom>
                <a:avLst/>
                <a:gdLst/>
                <a:ahLst/>
                <a:cxnLst/>
                <a:rect r="r" b="b" t="t" l="l"/>
                <a:pathLst>
                  <a:path h="408112" w="719604">
                    <a:moveTo>
                      <a:pt x="144510" y="0"/>
                    </a:moveTo>
                    <a:lnTo>
                      <a:pt x="575093" y="0"/>
                    </a:lnTo>
                    <a:cubicBezTo>
                      <a:pt x="613420" y="0"/>
                      <a:pt x="650176" y="15225"/>
                      <a:pt x="677277" y="42326"/>
                    </a:cubicBezTo>
                    <a:cubicBezTo>
                      <a:pt x="704378" y="69427"/>
                      <a:pt x="719604" y="106184"/>
                      <a:pt x="719604" y="144510"/>
                    </a:cubicBezTo>
                    <a:lnTo>
                      <a:pt x="719604" y="263602"/>
                    </a:lnTo>
                    <a:cubicBezTo>
                      <a:pt x="719604" y="301928"/>
                      <a:pt x="704378" y="338685"/>
                      <a:pt x="677277" y="365786"/>
                    </a:cubicBezTo>
                    <a:cubicBezTo>
                      <a:pt x="650176" y="392887"/>
                      <a:pt x="613420" y="408112"/>
                      <a:pt x="575093" y="408112"/>
                    </a:cubicBezTo>
                    <a:lnTo>
                      <a:pt x="144510" y="408112"/>
                    </a:lnTo>
                    <a:cubicBezTo>
                      <a:pt x="64700" y="408112"/>
                      <a:pt x="0" y="343413"/>
                      <a:pt x="0" y="263602"/>
                    </a:cubicBezTo>
                    <a:lnTo>
                      <a:pt x="0" y="144510"/>
                    </a:lnTo>
                    <a:cubicBezTo>
                      <a:pt x="0" y="64700"/>
                      <a:pt x="64700" y="0"/>
                      <a:pt x="144510" y="0"/>
                    </a:cubicBezTo>
                    <a:close/>
                  </a:path>
                </a:pathLst>
              </a:custGeom>
              <a:solidFill>
                <a:srgbClr val="C1A68D"/>
              </a:solidFill>
            </p:spPr>
          </p:sp>
          <p:sp>
            <p:nvSpPr>
              <p:cNvPr name="TextBox 22" id="22"/>
              <p:cNvSpPr txBox="true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sp>
          <p:nvSpPr>
            <p:cNvPr name="TextBox 23" id="23"/>
            <p:cNvSpPr txBox="true"/>
            <p:nvPr/>
          </p:nvSpPr>
          <p:spPr>
            <a:xfrm rot="0">
              <a:off x="4767108" y="6431491"/>
              <a:ext cx="3215571" cy="172550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319"/>
                </a:lnSpc>
                <a:spcBef>
                  <a:spcPct val="0"/>
                </a:spcBef>
              </a:pPr>
              <a:r>
                <a:rPr lang="en-US" sz="3799">
                  <a:solidFill>
                    <a:srgbClr val="433831"/>
                  </a:solidFill>
                  <a:latin typeface="Alegreya Bold Bold"/>
                </a:rPr>
                <a:t>Stylistic mistakes</a:t>
              </a:r>
            </a:p>
          </p:txBody>
        </p:sp>
        <p:grpSp>
          <p:nvGrpSpPr>
            <p:cNvPr name="Group 24" id="24"/>
            <p:cNvGrpSpPr/>
            <p:nvPr/>
          </p:nvGrpSpPr>
          <p:grpSpPr>
            <a:xfrm rot="0">
              <a:off x="8987546" y="4941539"/>
              <a:ext cx="3642993" cy="2066068"/>
              <a:chOff x="0" y="0"/>
              <a:chExt cx="719604" cy="408112"/>
            </a:xfrm>
          </p:grpSpPr>
          <p:sp>
            <p:nvSpPr>
              <p:cNvPr name="Freeform 25" id="25"/>
              <p:cNvSpPr/>
              <p:nvPr/>
            </p:nvSpPr>
            <p:spPr>
              <a:xfrm flipH="false" flipV="false" rot="0">
                <a:off x="0" y="0"/>
                <a:ext cx="719604" cy="408112"/>
              </a:xfrm>
              <a:custGeom>
                <a:avLst/>
                <a:gdLst/>
                <a:ahLst/>
                <a:cxnLst/>
                <a:rect r="r" b="b" t="t" l="l"/>
                <a:pathLst>
                  <a:path h="408112" w="719604">
                    <a:moveTo>
                      <a:pt x="144510" y="0"/>
                    </a:moveTo>
                    <a:lnTo>
                      <a:pt x="575093" y="0"/>
                    </a:lnTo>
                    <a:cubicBezTo>
                      <a:pt x="613420" y="0"/>
                      <a:pt x="650176" y="15225"/>
                      <a:pt x="677277" y="42326"/>
                    </a:cubicBezTo>
                    <a:cubicBezTo>
                      <a:pt x="704378" y="69427"/>
                      <a:pt x="719604" y="106184"/>
                      <a:pt x="719604" y="144510"/>
                    </a:cubicBezTo>
                    <a:lnTo>
                      <a:pt x="719604" y="263602"/>
                    </a:lnTo>
                    <a:cubicBezTo>
                      <a:pt x="719604" y="301928"/>
                      <a:pt x="704378" y="338685"/>
                      <a:pt x="677277" y="365786"/>
                    </a:cubicBezTo>
                    <a:cubicBezTo>
                      <a:pt x="650176" y="392887"/>
                      <a:pt x="613420" y="408112"/>
                      <a:pt x="575093" y="408112"/>
                    </a:cubicBezTo>
                    <a:lnTo>
                      <a:pt x="144510" y="408112"/>
                    </a:lnTo>
                    <a:cubicBezTo>
                      <a:pt x="64700" y="408112"/>
                      <a:pt x="0" y="343413"/>
                      <a:pt x="0" y="263602"/>
                    </a:cubicBezTo>
                    <a:lnTo>
                      <a:pt x="0" y="144510"/>
                    </a:lnTo>
                    <a:cubicBezTo>
                      <a:pt x="0" y="64700"/>
                      <a:pt x="64700" y="0"/>
                      <a:pt x="144510" y="0"/>
                    </a:cubicBezTo>
                    <a:close/>
                  </a:path>
                </a:pathLst>
              </a:custGeom>
              <a:solidFill>
                <a:srgbClr val="C1A68D"/>
              </a:solidFill>
            </p:spPr>
          </p:sp>
          <p:sp>
            <p:nvSpPr>
              <p:cNvPr name="TextBox 26" id="26"/>
              <p:cNvSpPr txBox="true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sp>
          <p:nvSpPr>
            <p:cNvPr name="TextBox 27" id="27"/>
            <p:cNvSpPr txBox="true"/>
            <p:nvPr/>
          </p:nvSpPr>
          <p:spPr>
            <a:xfrm rot="0">
              <a:off x="9043602" y="5073719"/>
              <a:ext cx="3429282" cy="172550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319"/>
                </a:lnSpc>
                <a:spcBef>
                  <a:spcPct val="0"/>
                </a:spcBef>
              </a:pPr>
              <a:r>
                <a:rPr lang="en-US" sz="3799">
                  <a:solidFill>
                    <a:srgbClr val="433831"/>
                  </a:solidFill>
                  <a:latin typeface="Alegreya Bold Bold"/>
                </a:rPr>
                <a:t>Structural mistakes</a:t>
              </a:r>
            </a:p>
          </p:txBody>
        </p:sp>
        <p:grpSp>
          <p:nvGrpSpPr>
            <p:cNvPr name="Group 28" id="28"/>
            <p:cNvGrpSpPr/>
            <p:nvPr/>
          </p:nvGrpSpPr>
          <p:grpSpPr>
            <a:xfrm rot="0">
              <a:off x="13275436" y="6299311"/>
              <a:ext cx="3642993" cy="2066068"/>
              <a:chOff x="0" y="0"/>
              <a:chExt cx="719604" cy="408112"/>
            </a:xfrm>
          </p:grpSpPr>
          <p:sp>
            <p:nvSpPr>
              <p:cNvPr name="Freeform 29" id="29"/>
              <p:cNvSpPr/>
              <p:nvPr/>
            </p:nvSpPr>
            <p:spPr>
              <a:xfrm flipH="false" flipV="false" rot="0">
                <a:off x="0" y="0"/>
                <a:ext cx="719604" cy="408112"/>
              </a:xfrm>
              <a:custGeom>
                <a:avLst/>
                <a:gdLst/>
                <a:ahLst/>
                <a:cxnLst/>
                <a:rect r="r" b="b" t="t" l="l"/>
                <a:pathLst>
                  <a:path h="408112" w="719604">
                    <a:moveTo>
                      <a:pt x="144510" y="0"/>
                    </a:moveTo>
                    <a:lnTo>
                      <a:pt x="575093" y="0"/>
                    </a:lnTo>
                    <a:cubicBezTo>
                      <a:pt x="613420" y="0"/>
                      <a:pt x="650176" y="15225"/>
                      <a:pt x="677277" y="42326"/>
                    </a:cubicBezTo>
                    <a:cubicBezTo>
                      <a:pt x="704378" y="69427"/>
                      <a:pt x="719604" y="106184"/>
                      <a:pt x="719604" y="144510"/>
                    </a:cubicBezTo>
                    <a:lnTo>
                      <a:pt x="719604" y="263602"/>
                    </a:lnTo>
                    <a:cubicBezTo>
                      <a:pt x="719604" y="301928"/>
                      <a:pt x="704378" y="338685"/>
                      <a:pt x="677277" y="365786"/>
                    </a:cubicBezTo>
                    <a:cubicBezTo>
                      <a:pt x="650176" y="392887"/>
                      <a:pt x="613420" y="408112"/>
                      <a:pt x="575093" y="408112"/>
                    </a:cubicBezTo>
                    <a:lnTo>
                      <a:pt x="144510" y="408112"/>
                    </a:lnTo>
                    <a:cubicBezTo>
                      <a:pt x="64700" y="408112"/>
                      <a:pt x="0" y="343413"/>
                      <a:pt x="0" y="263602"/>
                    </a:cubicBezTo>
                    <a:lnTo>
                      <a:pt x="0" y="144510"/>
                    </a:lnTo>
                    <a:cubicBezTo>
                      <a:pt x="0" y="64700"/>
                      <a:pt x="64700" y="0"/>
                      <a:pt x="144510" y="0"/>
                    </a:cubicBezTo>
                    <a:close/>
                  </a:path>
                </a:pathLst>
              </a:custGeom>
              <a:solidFill>
                <a:srgbClr val="C1A68D"/>
              </a:solidFill>
            </p:spPr>
          </p:sp>
          <p:sp>
            <p:nvSpPr>
              <p:cNvPr name="TextBox 30" id="30"/>
              <p:cNvSpPr txBox="true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sp>
          <p:nvSpPr>
            <p:cNvPr name="TextBox 31" id="31"/>
            <p:cNvSpPr txBox="true"/>
            <p:nvPr/>
          </p:nvSpPr>
          <p:spPr>
            <a:xfrm rot="0">
              <a:off x="13489147" y="6431491"/>
              <a:ext cx="3215571" cy="172550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319"/>
                </a:lnSpc>
                <a:spcBef>
                  <a:spcPct val="0"/>
                </a:spcBef>
              </a:pPr>
              <a:r>
                <a:rPr lang="en-US" sz="3799">
                  <a:solidFill>
                    <a:srgbClr val="433831"/>
                  </a:solidFill>
                  <a:latin typeface="Alegreya Bold Bold"/>
                </a:rPr>
                <a:t>Grammar mistakes</a:t>
              </a:r>
            </a:p>
          </p:txBody>
        </p:sp>
        <p:grpSp>
          <p:nvGrpSpPr>
            <p:cNvPr name="Group 32" id="32"/>
            <p:cNvGrpSpPr/>
            <p:nvPr/>
          </p:nvGrpSpPr>
          <p:grpSpPr>
            <a:xfrm rot="0">
              <a:off x="18076680" y="4990188"/>
              <a:ext cx="3642993" cy="2066068"/>
              <a:chOff x="0" y="0"/>
              <a:chExt cx="719604" cy="408112"/>
            </a:xfrm>
          </p:grpSpPr>
          <p:sp>
            <p:nvSpPr>
              <p:cNvPr name="Freeform 33" id="33"/>
              <p:cNvSpPr/>
              <p:nvPr/>
            </p:nvSpPr>
            <p:spPr>
              <a:xfrm flipH="false" flipV="false" rot="0">
                <a:off x="0" y="0"/>
                <a:ext cx="719604" cy="408112"/>
              </a:xfrm>
              <a:custGeom>
                <a:avLst/>
                <a:gdLst/>
                <a:ahLst/>
                <a:cxnLst/>
                <a:rect r="r" b="b" t="t" l="l"/>
                <a:pathLst>
                  <a:path h="408112" w="719604">
                    <a:moveTo>
                      <a:pt x="144510" y="0"/>
                    </a:moveTo>
                    <a:lnTo>
                      <a:pt x="575093" y="0"/>
                    </a:lnTo>
                    <a:cubicBezTo>
                      <a:pt x="613420" y="0"/>
                      <a:pt x="650176" y="15225"/>
                      <a:pt x="677277" y="42326"/>
                    </a:cubicBezTo>
                    <a:cubicBezTo>
                      <a:pt x="704378" y="69427"/>
                      <a:pt x="719604" y="106184"/>
                      <a:pt x="719604" y="144510"/>
                    </a:cubicBezTo>
                    <a:lnTo>
                      <a:pt x="719604" y="263602"/>
                    </a:lnTo>
                    <a:cubicBezTo>
                      <a:pt x="719604" y="301928"/>
                      <a:pt x="704378" y="338685"/>
                      <a:pt x="677277" y="365786"/>
                    </a:cubicBezTo>
                    <a:cubicBezTo>
                      <a:pt x="650176" y="392887"/>
                      <a:pt x="613420" y="408112"/>
                      <a:pt x="575093" y="408112"/>
                    </a:cubicBezTo>
                    <a:lnTo>
                      <a:pt x="144510" y="408112"/>
                    </a:lnTo>
                    <a:cubicBezTo>
                      <a:pt x="64700" y="408112"/>
                      <a:pt x="0" y="343413"/>
                      <a:pt x="0" y="263602"/>
                    </a:cubicBezTo>
                    <a:lnTo>
                      <a:pt x="0" y="144510"/>
                    </a:lnTo>
                    <a:cubicBezTo>
                      <a:pt x="0" y="64700"/>
                      <a:pt x="64700" y="0"/>
                      <a:pt x="144510" y="0"/>
                    </a:cubicBezTo>
                    <a:close/>
                  </a:path>
                </a:pathLst>
              </a:custGeom>
              <a:solidFill>
                <a:srgbClr val="C1A68D"/>
              </a:solidFill>
            </p:spPr>
          </p:sp>
          <p:sp>
            <p:nvSpPr>
              <p:cNvPr name="TextBox 34" id="34"/>
              <p:cNvSpPr txBox="true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sp>
          <p:nvSpPr>
            <p:cNvPr name="TextBox 35" id="35"/>
            <p:cNvSpPr txBox="true"/>
            <p:nvPr/>
          </p:nvSpPr>
          <p:spPr>
            <a:xfrm rot="0">
              <a:off x="18225554" y="5141418"/>
              <a:ext cx="3378482" cy="158961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899"/>
                </a:lnSpc>
                <a:spcBef>
                  <a:spcPct val="0"/>
                </a:spcBef>
              </a:pPr>
              <a:r>
                <a:rPr lang="en-US" sz="3499">
                  <a:solidFill>
                    <a:srgbClr val="433831"/>
                  </a:solidFill>
                  <a:latin typeface="Alegreya Bold Bold"/>
                </a:rPr>
                <a:t>Vocabulary mistakes</a:t>
              </a:r>
            </a:p>
          </p:txBody>
        </p:sp>
        <p:sp>
          <p:nvSpPr>
            <p:cNvPr name="AutoShape 36" id="36"/>
            <p:cNvSpPr/>
            <p:nvPr/>
          </p:nvSpPr>
          <p:spPr>
            <a:xfrm rot="0">
              <a:off x="5395906" y="1133690"/>
              <a:ext cx="10724674" cy="0"/>
            </a:xfrm>
            <a:prstGeom prst="line">
              <a:avLst/>
            </a:prstGeom>
            <a:ln cap="flat" w="127000">
              <a:solidFill>
                <a:srgbClr val="745E4D"/>
              </a:solidFill>
              <a:prstDash val="solid"/>
              <a:headEnd type="none" len="sm" w="sm"/>
              <a:tailEnd type="none" len="sm" w="sm"/>
            </a:ln>
          </p:spPr>
        </p:sp>
      </p:grpSp>
      <p:sp>
        <p:nvSpPr>
          <p:cNvPr name="Freeform 37" id="37"/>
          <p:cNvSpPr/>
          <p:nvPr/>
        </p:nvSpPr>
        <p:spPr>
          <a:xfrm flipH="false" flipV="false" rot="-5400000">
            <a:off x="-773912" y="8229600"/>
            <a:ext cx="4294383" cy="4114800"/>
          </a:xfrm>
          <a:custGeom>
            <a:avLst/>
            <a:gdLst/>
            <a:ahLst/>
            <a:cxnLst/>
            <a:rect r="r" b="b" t="t" l="l"/>
            <a:pathLst>
              <a:path h="4114800" w="4294383">
                <a:moveTo>
                  <a:pt x="0" y="0"/>
                </a:moveTo>
                <a:lnTo>
                  <a:pt x="4294383" y="0"/>
                </a:lnTo>
                <a:lnTo>
                  <a:pt x="429438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DC1A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743815">
            <a:off x="740388" y="945682"/>
            <a:ext cx="4843085" cy="4446515"/>
            <a:chOff x="0" y="0"/>
            <a:chExt cx="1737657" cy="159537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737657" cy="1595371"/>
            </a:xfrm>
            <a:custGeom>
              <a:avLst/>
              <a:gdLst/>
              <a:ahLst/>
              <a:cxnLst/>
              <a:rect r="r" b="b" t="t" l="l"/>
              <a:pathLst>
                <a:path h="1595371" w="1737657">
                  <a:moveTo>
                    <a:pt x="0" y="0"/>
                  </a:moveTo>
                  <a:lnTo>
                    <a:pt x="1737657" y="0"/>
                  </a:lnTo>
                  <a:lnTo>
                    <a:pt x="1737657" y="1595371"/>
                  </a:lnTo>
                  <a:lnTo>
                    <a:pt x="0" y="1595371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6648988" y="195850"/>
            <a:ext cx="9895300" cy="9895300"/>
          </a:xfrm>
          <a:custGeom>
            <a:avLst/>
            <a:gdLst/>
            <a:ahLst/>
            <a:cxnLst/>
            <a:rect r="r" b="b" t="t" l="l"/>
            <a:pathLst>
              <a:path h="9895300" w="9895300">
                <a:moveTo>
                  <a:pt x="0" y="0"/>
                </a:moveTo>
                <a:lnTo>
                  <a:pt x="9895300" y="0"/>
                </a:lnTo>
                <a:lnTo>
                  <a:pt x="9895300" y="9895300"/>
                </a:lnTo>
                <a:lnTo>
                  <a:pt x="0" y="98953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-5323" b="-5323"/>
            </a:stretch>
          </a:blipFill>
        </p:spPr>
      </p:sp>
      <p:grpSp>
        <p:nvGrpSpPr>
          <p:cNvPr name="Group 6" id="6"/>
          <p:cNvGrpSpPr/>
          <p:nvPr/>
        </p:nvGrpSpPr>
        <p:grpSpPr>
          <a:xfrm rot="847601">
            <a:off x="1033913" y="4838196"/>
            <a:ext cx="4883145" cy="4483295"/>
            <a:chOff x="0" y="0"/>
            <a:chExt cx="1737657" cy="1595371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737657" cy="1595371"/>
            </a:xfrm>
            <a:custGeom>
              <a:avLst/>
              <a:gdLst/>
              <a:ahLst/>
              <a:cxnLst/>
              <a:rect r="r" b="b" t="t" l="l"/>
              <a:pathLst>
                <a:path h="1595371" w="1737657">
                  <a:moveTo>
                    <a:pt x="0" y="0"/>
                  </a:moveTo>
                  <a:lnTo>
                    <a:pt x="1737657" y="0"/>
                  </a:lnTo>
                  <a:lnTo>
                    <a:pt x="1737657" y="1595371"/>
                  </a:lnTo>
                  <a:lnTo>
                    <a:pt x="0" y="1595371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310496" y="8842342"/>
            <a:ext cx="3352965" cy="2840876"/>
          </a:xfrm>
          <a:custGeom>
            <a:avLst/>
            <a:gdLst/>
            <a:ahLst/>
            <a:cxnLst/>
            <a:rect r="r" b="b" t="t" l="l"/>
            <a:pathLst>
              <a:path h="2840876" w="3352965">
                <a:moveTo>
                  <a:pt x="0" y="0"/>
                </a:moveTo>
                <a:lnTo>
                  <a:pt x="3352965" y="0"/>
                </a:lnTo>
                <a:lnTo>
                  <a:pt x="3352965" y="2840876"/>
                </a:lnTo>
                <a:lnTo>
                  <a:pt x="0" y="28408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-649553">
            <a:off x="16915649" y="4829477"/>
            <a:ext cx="1562518" cy="1289788"/>
          </a:xfrm>
          <a:custGeom>
            <a:avLst/>
            <a:gdLst/>
            <a:ahLst/>
            <a:cxnLst/>
            <a:rect r="r" b="b" t="t" l="l"/>
            <a:pathLst>
              <a:path h="1289788" w="1562518">
                <a:moveTo>
                  <a:pt x="0" y="0"/>
                </a:moveTo>
                <a:lnTo>
                  <a:pt x="1562518" y="0"/>
                </a:lnTo>
                <a:lnTo>
                  <a:pt x="1562518" y="1289788"/>
                </a:lnTo>
                <a:lnTo>
                  <a:pt x="0" y="128978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-1118492" y="-999804"/>
            <a:ext cx="4294383" cy="4114800"/>
          </a:xfrm>
          <a:custGeom>
            <a:avLst/>
            <a:gdLst/>
            <a:ahLst/>
            <a:cxnLst/>
            <a:rect r="r" b="b" t="t" l="l"/>
            <a:pathLst>
              <a:path h="4114800" w="4294383">
                <a:moveTo>
                  <a:pt x="0" y="0"/>
                </a:moveTo>
                <a:lnTo>
                  <a:pt x="4294384" y="0"/>
                </a:lnTo>
                <a:lnTo>
                  <a:pt x="429438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-10800000">
            <a:off x="15470309" y="7264464"/>
            <a:ext cx="4294383" cy="4114800"/>
          </a:xfrm>
          <a:custGeom>
            <a:avLst/>
            <a:gdLst/>
            <a:ahLst/>
            <a:cxnLst/>
            <a:rect r="r" b="b" t="t" l="l"/>
            <a:pathLst>
              <a:path h="4114800" w="4294383">
                <a:moveTo>
                  <a:pt x="0" y="0"/>
                </a:moveTo>
                <a:lnTo>
                  <a:pt x="4294383" y="0"/>
                </a:lnTo>
                <a:lnTo>
                  <a:pt x="429438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-855639">
            <a:off x="1659629" y="1374993"/>
            <a:ext cx="3032526" cy="3641679"/>
          </a:xfrm>
          <a:custGeom>
            <a:avLst/>
            <a:gdLst/>
            <a:ahLst/>
            <a:cxnLst/>
            <a:rect r="r" b="b" t="t" l="l"/>
            <a:pathLst>
              <a:path h="3641679" w="3032526">
                <a:moveTo>
                  <a:pt x="0" y="0"/>
                </a:moveTo>
                <a:lnTo>
                  <a:pt x="3032525" y="0"/>
                </a:lnTo>
                <a:lnTo>
                  <a:pt x="3032525" y="3641679"/>
                </a:lnTo>
                <a:lnTo>
                  <a:pt x="0" y="364167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838216">
            <a:off x="2126694" y="5423961"/>
            <a:ext cx="2697584" cy="3311766"/>
          </a:xfrm>
          <a:custGeom>
            <a:avLst/>
            <a:gdLst/>
            <a:ahLst/>
            <a:cxnLst/>
            <a:rect r="r" b="b" t="t" l="l"/>
            <a:pathLst>
              <a:path h="3311766" w="2697584">
                <a:moveTo>
                  <a:pt x="0" y="0"/>
                </a:moveTo>
                <a:lnTo>
                  <a:pt x="2697584" y="0"/>
                </a:lnTo>
                <a:lnTo>
                  <a:pt x="2697584" y="3311765"/>
                </a:lnTo>
                <a:lnTo>
                  <a:pt x="0" y="331176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5" id="15"/>
          <p:cNvGrpSpPr/>
          <p:nvPr/>
        </p:nvGrpSpPr>
        <p:grpSpPr>
          <a:xfrm rot="0">
            <a:off x="8267970" y="4182089"/>
            <a:ext cx="7878013" cy="2897754"/>
            <a:chOff x="0" y="0"/>
            <a:chExt cx="10504017" cy="3863672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23393" y="1423430"/>
              <a:ext cx="1145068" cy="1022892"/>
            </a:xfrm>
            <a:custGeom>
              <a:avLst/>
              <a:gdLst/>
              <a:ahLst/>
              <a:cxnLst/>
              <a:rect r="r" b="b" t="t" l="l"/>
              <a:pathLst>
                <a:path h="1022892" w="1145068">
                  <a:moveTo>
                    <a:pt x="0" y="0"/>
                  </a:moveTo>
                  <a:lnTo>
                    <a:pt x="1145067" y="0"/>
                  </a:lnTo>
                  <a:lnTo>
                    <a:pt x="1145067" y="1022892"/>
                  </a:lnTo>
                  <a:lnTo>
                    <a:pt x="0" y="10228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1145068" cy="1022892"/>
            </a:xfrm>
            <a:custGeom>
              <a:avLst/>
              <a:gdLst/>
              <a:ahLst/>
              <a:cxnLst/>
              <a:rect r="r" b="b" t="t" l="l"/>
              <a:pathLst>
                <a:path h="1022892" w="1145068">
                  <a:moveTo>
                    <a:pt x="0" y="0"/>
                  </a:moveTo>
                  <a:lnTo>
                    <a:pt x="1145068" y="0"/>
                  </a:lnTo>
                  <a:lnTo>
                    <a:pt x="1145068" y="1022892"/>
                  </a:lnTo>
                  <a:lnTo>
                    <a:pt x="0" y="10228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8" id="18"/>
            <p:cNvSpPr/>
            <p:nvPr/>
          </p:nvSpPr>
          <p:spPr>
            <a:xfrm flipH="false" flipV="false" rot="0">
              <a:off x="23393" y="2840780"/>
              <a:ext cx="1145068" cy="1022892"/>
            </a:xfrm>
            <a:custGeom>
              <a:avLst/>
              <a:gdLst/>
              <a:ahLst/>
              <a:cxnLst/>
              <a:rect r="r" b="b" t="t" l="l"/>
              <a:pathLst>
                <a:path h="1022892" w="1145068">
                  <a:moveTo>
                    <a:pt x="0" y="0"/>
                  </a:moveTo>
                  <a:lnTo>
                    <a:pt x="1145067" y="0"/>
                  </a:lnTo>
                  <a:lnTo>
                    <a:pt x="1145067" y="1022892"/>
                  </a:lnTo>
                  <a:lnTo>
                    <a:pt x="0" y="10228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9" id="19"/>
            <p:cNvSpPr txBox="true"/>
            <p:nvPr/>
          </p:nvSpPr>
          <p:spPr>
            <a:xfrm rot="0">
              <a:off x="1572962" y="173340"/>
              <a:ext cx="8931055" cy="67677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4020"/>
                </a:lnSpc>
                <a:spcBef>
                  <a:spcPct val="0"/>
                </a:spcBef>
              </a:pPr>
              <a:r>
                <a:rPr lang="en-US" sz="3350">
                  <a:solidFill>
                    <a:srgbClr val="5B4F47"/>
                  </a:solidFill>
                  <a:latin typeface="Alegreya Medium Bold"/>
                </a:rPr>
                <a:t>Boring introduction</a:t>
              </a:r>
            </a:p>
          </p:txBody>
        </p:sp>
        <p:sp>
          <p:nvSpPr>
            <p:cNvPr name="TextBox 20" id="20"/>
            <p:cNvSpPr txBox="true"/>
            <p:nvPr/>
          </p:nvSpPr>
          <p:spPr>
            <a:xfrm rot="0">
              <a:off x="1572962" y="3028207"/>
              <a:ext cx="8931055" cy="67677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4020"/>
                </a:lnSpc>
                <a:spcBef>
                  <a:spcPct val="0"/>
                </a:spcBef>
              </a:pPr>
              <a:r>
                <a:rPr lang="en-US" sz="3350">
                  <a:solidFill>
                    <a:srgbClr val="5B4F47"/>
                  </a:solidFill>
                  <a:latin typeface="Alegreya Medium Bold"/>
                </a:rPr>
                <a:t>Weak arguments</a:t>
              </a:r>
            </a:p>
          </p:txBody>
        </p:sp>
        <p:sp>
          <p:nvSpPr>
            <p:cNvPr name="TextBox 21" id="21"/>
            <p:cNvSpPr txBox="true"/>
            <p:nvPr/>
          </p:nvSpPr>
          <p:spPr>
            <a:xfrm rot="0">
              <a:off x="1572962" y="1596770"/>
              <a:ext cx="8931055" cy="67677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4020"/>
                </a:lnSpc>
                <a:spcBef>
                  <a:spcPct val="0"/>
                </a:spcBef>
              </a:pPr>
              <a:r>
                <a:rPr lang="en-US" sz="3350">
                  <a:solidFill>
                    <a:srgbClr val="5B4F47"/>
                  </a:solidFill>
                  <a:latin typeface="Alegreya Medium Bold"/>
                </a:rPr>
                <a:t>Using irrelevant facts  </a:t>
              </a:r>
            </a:p>
          </p:txBody>
        </p:sp>
      </p:grpSp>
      <p:sp>
        <p:nvSpPr>
          <p:cNvPr name="TextBox 22" id="22"/>
          <p:cNvSpPr txBox="true"/>
          <p:nvPr/>
        </p:nvSpPr>
        <p:spPr>
          <a:xfrm rot="0">
            <a:off x="9144000" y="2417544"/>
            <a:ext cx="5433070" cy="7782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64"/>
              </a:lnSpc>
            </a:pPr>
            <a:r>
              <a:rPr lang="en-US" sz="5806">
                <a:solidFill>
                  <a:srgbClr val="433831"/>
                </a:solidFill>
                <a:latin typeface="Alegreya Medium Bold"/>
              </a:rPr>
              <a:t>Content mistakes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7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3092396" y="1057596"/>
            <a:ext cx="7433287" cy="1393741"/>
            <a:chOff x="0" y="0"/>
            <a:chExt cx="9911049" cy="185832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9911049" cy="1858322"/>
            </a:xfrm>
            <a:custGeom>
              <a:avLst/>
              <a:gdLst/>
              <a:ahLst/>
              <a:cxnLst/>
              <a:rect r="r" b="b" t="t" l="l"/>
              <a:pathLst>
                <a:path h="1858322" w="9911049">
                  <a:moveTo>
                    <a:pt x="0" y="0"/>
                  </a:moveTo>
                  <a:lnTo>
                    <a:pt x="9911049" y="0"/>
                  </a:lnTo>
                  <a:lnTo>
                    <a:pt x="9911049" y="1858322"/>
                  </a:lnTo>
                  <a:lnTo>
                    <a:pt x="0" y="18583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4" id="4"/>
            <p:cNvSpPr txBox="true"/>
            <p:nvPr/>
          </p:nvSpPr>
          <p:spPr>
            <a:xfrm rot="0">
              <a:off x="286984" y="553626"/>
              <a:ext cx="9337082" cy="82727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520"/>
                </a:lnSpc>
              </a:pPr>
              <a:r>
                <a:rPr lang="en-US" sz="4475">
                  <a:solidFill>
                    <a:srgbClr val="5B4F47"/>
                  </a:solidFill>
                  <a:latin typeface="Alegreya Medium Bold"/>
                </a:rPr>
                <a:t>Stylistic Mistakes</a:t>
              </a: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441218" y="8965596"/>
            <a:ext cx="3352965" cy="2840876"/>
          </a:xfrm>
          <a:custGeom>
            <a:avLst/>
            <a:gdLst/>
            <a:ahLst/>
            <a:cxnLst/>
            <a:rect r="r" b="b" t="t" l="l"/>
            <a:pathLst>
              <a:path h="2840876" w="3352965">
                <a:moveTo>
                  <a:pt x="0" y="0"/>
                </a:moveTo>
                <a:lnTo>
                  <a:pt x="3352965" y="0"/>
                </a:lnTo>
                <a:lnTo>
                  <a:pt x="3352965" y="2840876"/>
                </a:lnTo>
                <a:lnTo>
                  <a:pt x="0" y="28408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10609179" y="9850018"/>
            <a:ext cx="1172978" cy="1172978"/>
            <a:chOff x="0" y="0"/>
            <a:chExt cx="1563971" cy="1563971"/>
          </a:xfrm>
        </p:grpSpPr>
        <p:grpSp>
          <p:nvGrpSpPr>
            <p:cNvPr name="Group 7" id="7"/>
            <p:cNvGrpSpPr/>
            <p:nvPr/>
          </p:nvGrpSpPr>
          <p:grpSpPr>
            <a:xfrm rot="0">
              <a:off x="0" y="0"/>
              <a:ext cx="1563971" cy="1563971"/>
              <a:chOff x="0" y="0"/>
              <a:chExt cx="812800" cy="812800"/>
            </a:xfrm>
          </p:grpSpPr>
          <p:sp>
            <p:nvSpPr>
              <p:cNvPr name="Freeform 8" id="8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9" id="9"/>
              <p:cNvSpPr txBox="true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71"/>
                  </a:lnSpc>
                </a:pPr>
              </a:p>
            </p:txBody>
          </p:sp>
        </p:grpSp>
        <p:grpSp>
          <p:nvGrpSpPr>
            <p:cNvPr name="Group 10" id="10"/>
            <p:cNvGrpSpPr/>
            <p:nvPr/>
          </p:nvGrpSpPr>
          <p:grpSpPr>
            <a:xfrm rot="0">
              <a:off x="167370" y="167370"/>
              <a:ext cx="1229231" cy="1229231"/>
              <a:chOff x="0" y="0"/>
              <a:chExt cx="812800" cy="812800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</p:sp>
          <p:sp>
            <p:nvSpPr>
              <p:cNvPr name="TextBox 12" id="12"/>
              <p:cNvSpPr txBox="true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71"/>
                  </a:lnSpc>
                </a:pPr>
              </a:p>
            </p:txBody>
          </p:sp>
        </p:grpSp>
      </p:grpSp>
      <p:grpSp>
        <p:nvGrpSpPr>
          <p:cNvPr name="Group 13" id="13"/>
          <p:cNvGrpSpPr/>
          <p:nvPr/>
        </p:nvGrpSpPr>
        <p:grpSpPr>
          <a:xfrm rot="0">
            <a:off x="6237930" y="-571110"/>
            <a:ext cx="1142219" cy="1142219"/>
            <a:chOff x="0" y="0"/>
            <a:chExt cx="1522959" cy="1522959"/>
          </a:xfrm>
        </p:grpSpPr>
        <p:grpSp>
          <p:nvGrpSpPr>
            <p:cNvPr name="Group 14" id="14"/>
            <p:cNvGrpSpPr/>
            <p:nvPr/>
          </p:nvGrpSpPr>
          <p:grpSpPr>
            <a:xfrm rot="0">
              <a:off x="0" y="0"/>
              <a:ext cx="1522959" cy="1522959"/>
              <a:chOff x="0" y="0"/>
              <a:chExt cx="812800" cy="812800"/>
            </a:xfrm>
          </p:grpSpPr>
          <p:sp>
            <p:nvSpPr>
              <p:cNvPr name="Freeform 15" id="1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16" id="16"/>
              <p:cNvSpPr txBox="true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088"/>
                  </a:lnSpc>
                </a:pPr>
              </a:p>
            </p:txBody>
          </p:sp>
        </p:grpSp>
        <p:grpSp>
          <p:nvGrpSpPr>
            <p:cNvPr name="Group 17" id="17"/>
            <p:cNvGrpSpPr/>
            <p:nvPr/>
          </p:nvGrpSpPr>
          <p:grpSpPr>
            <a:xfrm rot="0">
              <a:off x="162981" y="162981"/>
              <a:ext cx="1196997" cy="1196997"/>
              <a:chOff x="0" y="0"/>
              <a:chExt cx="812800" cy="812800"/>
            </a:xfrm>
          </p:grpSpPr>
          <p:sp>
            <p:nvSpPr>
              <p:cNvPr name="Freeform 18" id="18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</p:sp>
          <p:sp>
            <p:nvSpPr>
              <p:cNvPr name="TextBox 19" id="19"/>
              <p:cNvSpPr txBox="true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088"/>
                  </a:lnSpc>
                </a:pPr>
              </a:p>
            </p:txBody>
          </p:sp>
        </p:grpSp>
      </p:grpSp>
      <p:sp>
        <p:nvSpPr>
          <p:cNvPr name="Freeform 20" id="20"/>
          <p:cNvSpPr/>
          <p:nvPr/>
        </p:nvSpPr>
        <p:spPr>
          <a:xfrm flipH="false" flipV="false" rot="0">
            <a:off x="-1118492" y="-999804"/>
            <a:ext cx="4294383" cy="4114800"/>
          </a:xfrm>
          <a:custGeom>
            <a:avLst/>
            <a:gdLst/>
            <a:ahLst/>
            <a:cxnLst/>
            <a:rect r="r" b="b" t="t" l="l"/>
            <a:pathLst>
              <a:path h="4114800" w="4294383">
                <a:moveTo>
                  <a:pt x="0" y="0"/>
                </a:moveTo>
                <a:lnTo>
                  <a:pt x="4294384" y="0"/>
                </a:lnTo>
                <a:lnTo>
                  <a:pt x="429438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-10800000">
            <a:off x="15366916" y="7231994"/>
            <a:ext cx="4294383" cy="4114800"/>
          </a:xfrm>
          <a:custGeom>
            <a:avLst/>
            <a:gdLst/>
            <a:ahLst/>
            <a:cxnLst/>
            <a:rect r="r" b="b" t="t" l="l"/>
            <a:pathLst>
              <a:path h="4114800" w="4294383">
                <a:moveTo>
                  <a:pt x="0" y="0"/>
                </a:moveTo>
                <a:lnTo>
                  <a:pt x="4294384" y="0"/>
                </a:lnTo>
                <a:lnTo>
                  <a:pt x="429438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2" id="22"/>
          <p:cNvGrpSpPr/>
          <p:nvPr/>
        </p:nvGrpSpPr>
        <p:grpSpPr>
          <a:xfrm rot="0">
            <a:off x="3401542" y="2879641"/>
            <a:ext cx="6814996" cy="6814996"/>
            <a:chOff x="0" y="0"/>
            <a:chExt cx="9086661" cy="9086661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9086661" cy="9086661"/>
            </a:xfrm>
            <a:custGeom>
              <a:avLst/>
              <a:gdLst/>
              <a:ahLst/>
              <a:cxnLst/>
              <a:rect r="r" b="b" t="t" l="l"/>
              <a:pathLst>
                <a:path h="9086661" w="9086661">
                  <a:moveTo>
                    <a:pt x="0" y="0"/>
                  </a:moveTo>
                  <a:lnTo>
                    <a:pt x="9086661" y="0"/>
                  </a:lnTo>
                  <a:lnTo>
                    <a:pt x="9086661" y="9086661"/>
                  </a:lnTo>
                  <a:lnTo>
                    <a:pt x="0" y="90866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-5323" b="-5323"/>
              </a:stretch>
            </a:blipFill>
          </p:spPr>
        </p:sp>
        <p:sp>
          <p:nvSpPr>
            <p:cNvPr name="TextBox 24" id="24"/>
            <p:cNvSpPr txBox="true"/>
            <p:nvPr/>
          </p:nvSpPr>
          <p:spPr>
            <a:xfrm rot="0">
              <a:off x="272812" y="1919932"/>
              <a:ext cx="8541036" cy="4786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742449" indent="-371224" lvl="1">
                <a:lnSpc>
                  <a:spcPts val="4814"/>
                </a:lnSpc>
                <a:buFont typeface="Arial"/>
                <a:buChar char="•"/>
              </a:pPr>
              <a:r>
                <a:rPr lang="en-US" sz="3438">
                  <a:solidFill>
                    <a:srgbClr val="5B4F47"/>
                  </a:solidFill>
                  <a:latin typeface="Alegreya Medium Bold"/>
                </a:rPr>
                <a:t>Repeating words</a:t>
              </a:r>
            </a:p>
            <a:p>
              <a:pPr>
                <a:lnSpc>
                  <a:spcPts val="4814"/>
                </a:lnSpc>
              </a:pPr>
            </a:p>
            <a:p>
              <a:pPr marL="742449" indent="-371224" lvl="1">
                <a:lnSpc>
                  <a:spcPts val="4814"/>
                </a:lnSpc>
                <a:buFont typeface="Arial"/>
                <a:buChar char="•"/>
              </a:pPr>
              <a:r>
                <a:rPr lang="en-US" sz="3438">
                  <a:solidFill>
                    <a:srgbClr val="5B4F47"/>
                  </a:solidFill>
                  <a:latin typeface="Alegreya Medium Bold"/>
                </a:rPr>
                <a:t>Too long/short sentences</a:t>
              </a:r>
            </a:p>
            <a:p>
              <a:pPr>
                <a:lnSpc>
                  <a:spcPts val="4814"/>
                </a:lnSpc>
              </a:pPr>
            </a:p>
            <a:p>
              <a:pPr marL="742449" indent="-371224" lvl="1">
                <a:lnSpc>
                  <a:spcPts val="4814"/>
                </a:lnSpc>
                <a:buFont typeface="Arial"/>
                <a:buChar char="•"/>
              </a:pPr>
              <a:r>
                <a:rPr lang="en-US" sz="3438">
                  <a:solidFill>
                    <a:srgbClr val="5B4F47"/>
                  </a:solidFill>
                  <a:latin typeface="Alegreya Medium Bold"/>
                </a:rPr>
                <a:t>Overly informal/formal words and phrases</a:t>
              </a:r>
            </a:p>
          </p:txBody>
        </p:sp>
      </p:grpSp>
      <p:grpSp>
        <p:nvGrpSpPr>
          <p:cNvPr name="Group 25" id="25"/>
          <p:cNvGrpSpPr/>
          <p:nvPr/>
        </p:nvGrpSpPr>
        <p:grpSpPr>
          <a:xfrm rot="0">
            <a:off x="12694153" y="6359472"/>
            <a:ext cx="4565147" cy="2279696"/>
            <a:chOff x="0" y="0"/>
            <a:chExt cx="6086863" cy="3039594"/>
          </a:xfrm>
        </p:grpSpPr>
        <p:sp>
          <p:nvSpPr>
            <p:cNvPr name="Freeform 26" id="26"/>
            <p:cNvSpPr/>
            <p:nvPr/>
          </p:nvSpPr>
          <p:spPr>
            <a:xfrm flipH="false" flipV="false" rot="-1001715">
              <a:off x="175790" y="1286146"/>
              <a:ext cx="1933373" cy="1507511"/>
            </a:xfrm>
            <a:custGeom>
              <a:avLst/>
              <a:gdLst/>
              <a:ahLst/>
              <a:cxnLst/>
              <a:rect r="r" b="b" t="t" l="l"/>
              <a:pathLst>
                <a:path h="1507511" w="1933373">
                  <a:moveTo>
                    <a:pt x="0" y="0"/>
                  </a:moveTo>
                  <a:lnTo>
                    <a:pt x="1933373" y="0"/>
                  </a:lnTo>
                  <a:lnTo>
                    <a:pt x="1933373" y="1507511"/>
                  </a:lnTo>
                  <a:lnTo>
                    <a:pt x="0" y="15075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7" id="27"/>
            <p:cNvSpPr/>
            <p:nvPr/>
          </p:nvSpPr>
          <p:spPr>
            <a:xfrm flipH="false" flipV="false" rot="-649553">
              <a:off x="3860542" y="180350"/>
              <a:ext cx="2083357" cy="1719717"/>
            </a:xfrm>
            <a:custGeom>
              <a:avLst/>
              <a:gdLst/>
              <a:ahLst/>
              <a:cxnLst/>
              <a:rect r="r" b="b" t="t" l="l"/>
              <a:pathLst>
                <a:path h="1719717" w="2083357">
                  <a:moveTo>
                    <a:pt x="0" y="0"/>
                  </a:moveTo>
                  <a:lnTo>
                    <a:pt x="2083358" y="0"/>
                  </a:lnTo>
                  <a:lnTo>
                    <a:pt x="2083358" y="1719717"/>
                  </a:lnTo>
                  <a:lnTo>
                    <a:pt x="0" y="17197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28" id="28"/>
          <p:cNvSpPr/>
          <p:nvPr/>
        </p:nvSpPr>
        <p:spPr>
          <a:xfrm flipH="false" flipV="false" rot="-10800000">
            <a:off x="14625755" y="-849328"/>
            <a:ext cx="3352965" cy="2840876"/>
          </a:xfrm>
          <a:custGeom>
            <a:avLst/>
            <a:gdLst/>
            <a:ahLst/>
            <a:cxnLst/>
            <a:rect r="r" b="b" t="t" l="l"/>
            <a:pathLst>
              <a:path h="2840876" w="3352965">
                <a:moveTo>
                  <a:pt x="0" y="0"/>
                </a:moveTo>
                <a:lnTo>
                  <a:pt x="3352965" y="0"/>
                </a:lnTo>
                <a:lnTo>
                  <a:pt x="3352965" y="2840876"/>
                </a:lnTo>
                <a:lnTo>
                  <a:pt x="0" y="28408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9" id="29"/>
          <p:cNvSpPr/>
          <p:nvPr/>
        </p:nvSpPr>
        <p:spPr>
          <a:xfrm flipH="false" flipV="false" rot="0">
            <a:off x="11195668" y="2213628"/>
            <a:ext cx="4721532" cy="4445822"/>
          </a:xfrm>
          <a:custGeom>
            <a:avLst/>
            <a:gdLst/>
            <a:ahLst/>
            <a:cxnLst/>
            <a:rect r="r" b="b" t="t" l="l"/>
            <a:pathLst>
              <a:path h="4445822" w="4721532">
                <a:moveTo>
                  <a:pt x="0" y="0"/>
                </a:moveTo>
                <a:lnTo>
                  <a:pt x="4721531" y="0"/>
                </a:lnTo>
                <a:lnTo>
                  <a:pt x="4721531" y="4445822"/>
                </a:lnTo>
                <a:lnTo>
                  <a:pt x="0" y="4445822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DAFMIMRMOHI</dc:identifier>
  <dcterms:modified xsi:type="dcterms:W3CDTF">2011-08-01T06:04:30Z</dcterms:modified>
  <cp:revision>1</cp:revision>
  <dc:title>Kuběnová Tereza Balarinová Eliška</dc:title>
</cp:coreProperties>
</file>