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4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5827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5636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74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7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79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774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3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4E318FB-B3AD-4D8B-B8B0-CD558EB9EDDB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5BEAA8-5227-4B29-9546-4364351E5D4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40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%C5%BDivot_svat%C3%A9_Kate%C5%99iny&amp;oldid=20217473" TargetMode="External"/><Relationship Id="rId2" Type="http://schemas.openxmlformats.org/officeDocument/2006/relationships/hyperlink" Target="https://cs.wikipedia.org/wiki/Svat%C3%A1_Kate%C5%99ina_(Mistr_Theodorik)#/media/Soubor:Mistr_Theodorik,_Sv._Kate%C5%99ina,_N%C3%A1rodn%C3%AD_galerie_v_Praz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y-jazyk.cz/ctenarsky-denik/neznamy-autor/legenda-o-svate-katerine-rozbor.html#axzz7LHNRpHO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BD7AAA0-9BE5-4F4C-B603-72C95285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79057524-F6C4-4C80-9FBB-DC5B6AA1B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E1D882-6271-451E-A4CF-65391545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072" y="309355"/>
            <a:ext cx="5301138" cy="3254321"/>
          </a:xfrm>
        </p:spPr>
        <p:txBody>
          <a:bodyPr>
            <a:normAutofit/>
          </a:bodyPr>
          <a:lstStyle/>
          <a:p>
            <a:pPr algn="l"/>
            <a:r>
              <a:rPr lang="cs-CZ" sz="6600" dirty="0"/>
              <a:t>Život svaté Kateřiny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89E8AD-0CEA-4FC6-8C39-4FCFDA0A2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495" y="3815198"/>
            <a:ext cx="5823779" cy="2298333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endParaRPr lang="cs-CZ" sz="1800" dirty="0">
              <a:solidFill>
                <a:schemeClr val="accent1"/>
              </a:solidFill>
            </a:endParaRP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cs-CZ" sz="2000" b="0" i="1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Život svaté Kateřiny</a:t>
            </a:r>
            <a:r>
              <a:rPr lang="cs-CZ" sz="20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. V České knižnici vydání druhé. Přeložil Jiří PELÁN. Praha: Nadační fond Česká knižnice, 2016. Česká knižnice (Host). ISBN 978-80-7491-748-6.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Svatá Kateřina (Mistr Theodorik) – Wikipedie">
            <a:extLst>
              <a:ext uri="{FF2B5EF4-FFF2-40B4-BE49-F238E27FC236}">
                <a16:creationId xmlns:a16="http://schemas.microsoft.com/office/drawing/2014/main" id="{4360D4B8-D161-4B22-95E8-998EE8AD5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55"/>
          <a:stretch/>
        </p:blipFill>
        <p:spPr bwMode="auto">
          <a:xfrm>
            <a:off x="7225748" y="10"/>
            <a:ext cx="49662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1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01E5E-61A2-4DB2-9C3D-CD1728FF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B7AED-6A52-4D80-9B75-FFFA81080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5999"/>
            <a:ext cx="10231515" cy="42035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obrázek- </a:t>
            </a:r>
            <a:r>
              <a:rPr lang="cs-CZ" b="0" i="0" dirty="0">
                <a:solidFill>
                  <a:srgbClr val="212529"/>
                </a:solidFill>
                <a:effectLst/>
              </a:rPr>
              <a:t>Sv. Kateřina. </a:t>
            </a:r>
            <a:r>
              <a:rPr lang="cs-CZ" b="0" i="1" dirty="0">
                <a:solidFill>
                  <a:srgbClr val="212529"/>
                </a:solidFill>
                <a:effectLst/>
              </a:rPr>
              <a:t>Wikipedie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[online]. Praha: Národní galerie v Praze [cit. 2022-02-18]. Dostupné z: </a:t>
            </a:r>
            <a:r>
              <a:rPr lang="cs-CZ" b="0" i="0" dirty="0">
                <a:solidFill>
                  <a:srgbClr val="212529"/>
                </a:solidFill>
                <a:effectLst/>
                <a:hlinkClick r:id="rId2"/>
              </a:rPr>
              <a:t>https://cs.wikipedia.org/wiki/Svat%C3%A1_Kate%C5%99ina_(Mistr_Theodorik)#/media/Soubor:Mistr_Theodorik,_Sv._Kate%C5%99ina,_N%C3%A1rodn%C3%AD_galerie_v_Praze.jpg</a:t>
            </a:r>
            <a:endParaRPr lang="cs-CZ" b="0" i="0" dirty="0">
              <a:solidFill>
                <a:srgbClr val="212529"/>
              </a:solidFill>
              <a:effectLst/>
            </a:endParaRPr>
          </a:p>
          <a:p>
            <a:r>
              <a:rPr lang="cs-CZ" b="0" i="0" dirty="0">
                <a:solidFill>
                  <a:srgbClr val="202122"/>
                </a:solidFill>
                <a:effectLst/>
              </a:rPr>
              <a:t>Přispěvatelé Wikipedie,</a:t>
            </a:r>
            <a:r>
              <a:rPr lang="cs-CZ" b="0" i="1" dirty="0">
                <a:solidFill>
                  <a:srgbClr val="202122"/>
                </a:solidFill>
                <a:effectLst/>
              </a:rPr>
              <a:t> Život svaté Kateřiny</a:t>
            </a:r>
            <a:r>
              <a:rPr lang="cs-CZ" b="0" i="0" dirty="0">
                <a:solidFill>
                  <a:srgbClr val="202122"/>
                </a:solidFill>
                <a:effectLst/>
              </a:rPr>
              <a:t> [online], Wikipedie: Otevřená encyklopedie, c2021, Datum poslední revize 20. 07. 2021, 14:16 UTC, [citováno 18. 02. 2022] 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hlinkClick r:id="rId3"/>
              </a:rPr>
              <a:t>https://cs.wikipedia.org/w/index.php?title=%C5%BDivot_svat%C3%A9_Kate%C5%99iny&amp;oldid=20217473</a:t>
            </a:r>
            <a:endParaRPr lang="cs-CZ" b="0" i="0" u="none" strike="noStrike" dirty="0">
              <a:solidFill>
                <a:srgbClr val="0645AD"/>
              </a:solidFill>
              <a:effectLst/>
            </a:endParaRPr>
          </a:p>
          <a:p>
            <a:r>
              <a:rPr lang="cs-CZ" b="0" i="0" dirty="0">
                <a:solidFill>
                  <a:srgbClr val="212529"/>
                </a:solidFill>
                <a:effectLst/>
              </a:rPr>
              <a:t>Legenda o svaté Kateřině. In: </a:t>
            </a:r>
            <a:r>
              <a:rPr lang="cs-CZ" b="0" i="1" dirty="0">
                <a:solidFill>
                  <a:srgbClr val="212529"/>
                </a:solidFill>
                <a:effectLst/>
              </a:rPr>
              <a:t>Český- jazyk.cz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[online]. 2020 [cit. 2022-02-18]. Dostupné z: </a:t>
            </a:r>
            <a:r>
              <a:rPr lang="cs-CZ" b="0" i="0" dirty="0">
                <a:solidFill>
                  <a:srgbClr val="212529"/>
                </a:solidFill>
                <a:effectLst/>
                <a:hlinkClick r:id="rId4"/>
              </a:rPr>
              <a:t>https://www.cesky-jazyk.cz/ctenarsky-denik/neznamy-autor/legenda-o-svate-katerine-rozbor.html#axzz7LHNRpHOh</a:t>
            </a:r>
            <a:r>
              <a:rPr lang="cs-CZ" b="0" i="0" dirty="0">
                <a:solidFill>
                  <a:srgbClr val="212529"/>
                </a:solidFill>
                <a:effectLst/>
              </a:rPr>
              <a:t> </a:t>
            </a:r>
            <a:endParaRPr lang="cs-CZ" dirty="0">
              <a:solidFill>
                <a:srgbClr val="212529"/>
              </a:solidFill>
            </a:endParaRPr>
          </a:p>
          <a:p>
            <a:r>
              <a:rPr lang="cs-CZ" dirty="0"/>
              <a:t>Učebnice literatury</a:t>
            </a:r>
          </a:p>
        </p:txBody>
      </p:sp>
    </p:spTree>
    <p:extLst>
      <p:ext uri="{BB962C8B-B14F-4D97-AF65-F5344CB8AC3E}">
        <p14:creationId xmlns:p14="http://schemas.microsoft.com/office/powerpoint/2010/main" val="53897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D99ED-92F2-46E4-8742-CCF042B0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26313-930A-4FC1-9DEE-113FDA59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neznámý</a:t>
            </a:r>
          </a:p>
          <a:p>
            <a:r>
              <a:rPr lang="cs-CZ" dirty="0"/>
              <a:t>vzdělaný, duchovní</a:t>
            </a:r>
          </a:p>
          <a:p>
            <a:r>
              <a:rPr lang="cs-CZ" dirty="0"/>
              <a:t>legenda napsána ve ¾ 14. st.</a:t>
            </a:r>
          </a:p>
          <a:p>
            <a:r>
              <a:rPr lang="cs-CZ" dirty="0"/>
              <a:t> napsáno na českém území</a:t>
            </a:r>
          </a:p>
          <a:p>
            <a:r>
              <a:rPr lang="cs-CZ" dirty="0"/>
              <a:t>přeložil Jiří Pelán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95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9AB2E-E496-4890-95BB-A8F2C5CB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díle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D750A6-9B5F-451F-A824-BD53E989E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napsáno ve staročeštině</a:t>
            </a:r>
          </a:p>
          <a:p>
            <a:r>
              <a:rPr lang="cs-CZ" dirty="0"/>
              <a:t>nejznámější dílo za doby Karla IV.</a:t>
            </a:r>
          </a:p>
          <a:p>
            <a:r>
              <a:rPr lang="cs-CZ" dirty="0"/>
              <a:t>Karel IV.- velká úcta</a:t>
            </a:r>
          </a:p>
          <a:p>
            <a:r>
              <a:rPr lang="cs-CZ" dirty="0"/>
              <a:t>popis ženské krásy</a:t>
            </a:r>
          </a:p>
          <a:p>
            <a:r>
              <a:rPr lang="cs-CZ" dirty="0"/>
              <a:t>soudobá díla- Legenda o sv. Václavovi, Vita Caroli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0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44C2C-C5E4-479B-BC01-B1B5B91C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E34D67-8135-42F4-8853-7CFBA6D92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motiv- křesťanství, upřímná víra, zázrak, věrnost, odvaha, láska, bolest</a:t>
            </a:r>
          </a:p>
          <a:p>
            <a:r>
              <a:rPr lang="cs-CZ" dirty="0"/>
              <a:t>téma- život a umučení svaté Kateřiny, která žila v lásce k Ježíši Kristu</a:t>
            </a:r>
          </a:p>
          <a:p>
            <a:r>
              <a:rPr lang="cs-CZ" dirty="0"/>
              <a:t>4. st .n. l.</a:t>
            </a:r>
          </a:p>
          <a:p>
            <a:r>
              <a:rPr lang="cs-CZ" dirty="0"/>
              <a:t>starověké Řecko, Alexandrie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89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A60A6-F28A-4956-8099-1A85728E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EB459-06D9-47CF-B67E-BC570135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124983" cy="4159188"/>
          </a:xfrm>
        </p:spPr>
        <p:txBody>
          <a:bodyPr>
            <a:normAutofit/>
          </a:bodyPr>
          <a:lstStyle/>
          <a:p>
            <a:r>
              <a:rPr lang="cs-CZ" dirty="0"/>
              <a:t>Kateřina se odmítá vdát</a:t>
            </a:r>
          </a:p>
          <a:p>
            <a:r>
              <a:rPr lang="cs-CZ" dirty="0"/>
              <a:t>návštěva poustevníka- poznání Ježíše Krista</a:t>
            </a:r>
          </a:p>
          <a:p>
            <a:r>
              <a:rPr lang="cs-CZ" dirty="0"/>
              <a:t>snaha císaře změnit víru Kateřiny- nejvzdělanější učenci</a:t>
            </a:r>
          </a:p>
          <a:p>
            <a:r>
              <a:rPr lang="cs-CZ" dirty="0"/>
              <a:t>bičování a uvěznění Kateřiny</a:t>
            </a:r>
          </a:p>
          <a:p>
            <a:r>
              <a:rPr lang="cs-CZ" dirty="0"/>
              <a:t>Bůh trestá pohany</a:t>
            </a:r>
          </a:p>
          <a:p>
            <a:r>
              <a:rPr lang="cs-CZ" dirty="0"/>
              <a:t>smrt císařovny a rytířů</a:t>
            </a:r>
          </a:p>
          <a:p>
            <a:r>
              <a:rPr lang="cs-CZ" dirty="0"/>
              <a:t>poprava Kateřiny</a:t>
            </a:r>
          </a:p>
          <a:p>
            <a:pPr lvl="1"/>
            <a:r>
              <a:rPr lang="cs-CZ" i="0" dirty="0"/>
              <a:t>místo krve mléko</a:t>
            </a:r>
          </a:p>
          <a:p>
            <a:pPr lvl="1"/>
            <a:r>
              <a:rPr lang="cs-CZ" i="0" dirty="0"/>
              <a:t>andělé odnáší tělo</a:t>
            </a:r>
          </a:p>
          <a:p>
            <a:pPr lvl="1"/>
            <a:r>
              <a:rPr lang="cs-CZ" i="0" dirty="0"/>
              <a:t>zázračný olej</a:t>
            </a:r>
          </a:p>
        </p:txBody>
      </p:sp>
    </p:spTree>
    <p:extLst>
      <p:ext uri="{BB962C8B-B14F-4D97-AF65-F5344CB8AC3E}">
        <p14:creationId xmlns:p14="http://schemas.microsoft.com/office/powerpoint/2010/main" val="314025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4B4E0-DBA3-4DC2-A0FA-930096C8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2B693-60BD-446D-92C3-82AD0AE8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Svatá Kateřina- neobyčejně krásná, moudrá a vzdělaná, silně věřící </a:t>
            </a:r>
          </a:p>
          <a:p>
            <a:pPr marL="530352" lvl="1" indent="0">
              <a:buNone/>
            </a:pPr>
            <a:r>
              <a:rPr lang="cs-CZ" dirty="0"/>
              <a:t>Proto, ač slzy ronila přehořce z jasného oka, přes tu úzkost, přes ta muka, její srdce ani málo v té zlé chvíli neváhalo, toliko volalo Boha.</a:t>
            </a:r>
          </a:p>
          <a:p>
            <a:r>
              <a:rPr lang="cs-CZ" dirty="0"/>
              <a:t>Císař </a:t>
            </a:r>
            <a:r>
              <a:rPr lang="cs-CZ" dirty="0" err="1"/>
              <a:t>Maxencius</a:t>
            </a:r>
            <a:r>
              <a:rPr lang="cs-CZ" dirty="0"/>
              <a:t>- krutý a pyšný vladař bez citu, přesvědčen o své pravdě</a:t>
            </a:r>
          </a:p>
          <a:p>
            <a:pPr marL="530352" lvl="1" indent="0">
              <a:buNone/>
            </a:pPr>
            <a:r>
              <a:rPr lang="cs-CZ" dirty="0"/>
              <a:t>„Podlehneš-li oněm falším, opustíš-li víru pravou, ještě dnes propadneš hlavou, srazit dám ti ji z ramenou, mrtvolu tvou, </a:t>
            </a:r>
            <a:r>
              <a:rPr lang="cs-CZ" dirty="0" err="1"/>
              <a:t>rozčtvrecenou</a:t>
            </a:r>
            <a:r>
              <a:rPr lang="cs-CZ" dirty="0"/>
              <a:t>, rozmetám na všechny strany pro divou zvěř a havrany; pomoz ti pak chytrost tvoje!“</a:t>
            </a:r>
          </a:p>
        </p:txBody>
      </p:sp>
    </p:spTree>
    <p:extLst>
      <p:ext uri="{BB962C8B-B14F-4D97-AF65-F5344CB8AC3E}">
        <p14:creationId xmlns:p14="http://schemas.microsoft.com/office/powerpoint/2010/main" val="30823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32028-F0AD-4870-A1AA-FC2E749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4137C-2EFF-4D6A-A55B-BFFC2593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Manželka </a:t>
            </a:r>
            <a:r>
              <a:rPr lang="cs-CZ" dirty="0" err="1"/>
              <a:t>Maxencia</a:t>
            </a:r>
            <a:r>
              <a:rPr lang="cs-CZ" dirty="0"/>
              <a:t>- citlivá a odvážná, otevřená pravdě</a:t>
            </a:r>
          </a:p>
          <a:p>
            <a:pPr marL="530352" lvl="1" indent="0">
              <a:buNone/>
            </a:pPr>
            <a:r>
              <a:rPr lang="cs-CZ" dirty="0"/>
              <a:t>Tehdy choť </a:t>
            </a:r>
            <a:r>
              <a:rPr lang="cs-CZ" dirty="0" err="1"/>
              <a:t>Maxenciova</a:t>
            </a:r>
            <a:r>
              <a:rPr lang="cs-CZ" dirty="0"/>
              <a:t>, slyšíc ta strašlivá slova, přemýšlela v mysli smutné- třebaže byla pohanka- proč ta vznešená křesťanka ráda strpí strasti tyto; a velmi jí bylo líto, co od služebnic zvěděla.                                                                                                                                  </a:t>
            </a:r>
          </a:p>
          <a:p>
            <a:r>
              <a:rPr lang="cs-CZ" dirty="0"/>
              <a:t>Rytíř Porfyrius- pravý rytíř- čestný, statečný</a:t>
            </a:r>
          </a:p>
          <a:p>
            <a:pPr marL="530352" lvl="1" indent="0">
              <a:buNone/>
            </a:pPr>
            <a:r>
              <a:rPr lang="cs-CZ" dirty="0"/>
              <a:t>Ten rytíř byl vychovaný ve cti, v dobrotě a v právu, ve studu a v přísném mravu, v moudrosti a statečnosti, v štědrosti a šlechetnosti, tak jak se na muže sluší.</a:t>
            </a:r>
          </a:p>
        </p:txBody>
      </p:sp>
    </p:spTree>
    <p:extLst>
      <p:ext uri="{BB962C8B-B14F-4D97-AF65-F5344CB8AC3E}">
        <p14:creationId xmlns:p14="http://schemas.microsoft.com/office/powerpoint/2010/main" val="327116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3C81C-0049-497F-A4A5-E066062B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Literárně teoretický rozbor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FC0F99-37E8-4B51-8DA0-6A1BFFFA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23679"/>
          </a:xfrm>
        </p:spPr>
        <p:txBody>
          <a:bodyPr/>
          <a:lstStyle/>
          <a:p>
            <a:r>
              <a:rPr lang="cs-CZ" dirty="0"/>
              <a:t>lit. směr- literatura doby Karlovy</a:t>
            </a:r>
          </a:p>
          <a:p>
            <a:r>
              <a:rPr lang="cs-CZ" dirty="0"/>
              <a:t>lit. druh- epika</a:t>
            </a:r>
          </a:p>
          <a:p>
            <a:r>
              <a:rPr lang="cs-CZ" dirty="0"/>
              <a:t>lit. žánr- legenda</a:t>
            </a:r>
          </a:p>
          <a:p>
            <a:r>
              <a:rPr lang="cs-CZ" dirty="0"/>
              <a:t>kompozice- chronologická</a:t>
            </a:r>
          </a:p>
          <a:p>
            <a:r>
              <a:rPr lang="cs-CZ" dirty="0"/>
              <a:t>přímá řeč, </a:t>
            </a:r>
            <a:r>
              <a:rPr lang="cs-CZ" dirty="0" err="1"/>
              <a:t>er</a:t>
            </a:r>
            <a:r>
              <a:rPr lang="cs-CZ" dirty="0"/>
              <a:t> forma</a:t>
            </a:r>
          </a:p>
          <a:p>
            <a:r>
              <a:rPr lang="cs-CZ" dirty="0"/>
              <a:t>přirovnání- tupí, jako dřevo hloupí</a:t>
            </a:r>
          </a:p>
          <a:p>
            <a:r>
              <a:rPr lang="cs-CZ" dirty="0"/>
              <a:t>pleonasmus- dokonalost bez vady</a:t>
            </a:r>
          </a:p>
          <a:p>
            <a:r>
              <a:rPr lang="cs-CZ" dirty="0"/>
              <a:t>paronomázie- moudrost moudrých, chytrost chytrých</a:t>
            </a:r>
          </a:p>
          <a:p>
            <a:r>
              <a:rPr lang="cs-CZ" dirty="0"/>
              <a:t>symboly- barvy na zmučeném těle, mléko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67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45117-EB9C-4824-B37F-2C71E68B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A8AED-995F-4347-BFF0-65F9347CC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děj rychle ubíhal</a:t>
            </a:r>
          </a:p>
          <a:p>
            <a:r>
              <a:rPr lang="cs-CZ" dirty="0"/>
              <a:t>vlastnosti postav</a:t>
            </a:r>
          </a:p>
          <a:p>
            <a:r>
              <a:rPr lang="cs-CZ" dirty="0"/>
              <a:t>všichni pohané jsou špatní?</a:t>
            </a:r>
          </a:p>
        </p:txBody>
      </p:sp>
    </p:spTree>
    <p:extLst>
      <p:ext uri="{BB962C8B-B14F-4D97-AF65-F5344CB8AC3E}">
        <p14:creationId xmlns:p14="http://schemas.microsoft.com/office/powerpoint/2010/main" val="2689209433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4b8afd-23b5-483f-993a-9618fdc6ecd8" xsi:nil="true"/>
    <lcf76f155ced4ddcb4097134ff3c332f xmlns="5a203ff4-9774-429c-aee4-9150cdebe1a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C937B83A21D444B0C36F06A5036D61" ma:contentTypeVersion="13" ma:contentTypeDescription="Vytvoří nový dokument" ma:contentTypeScope="" ma:versionID="232203324ec9b16b9b951289c751261c">
  <xsd:schema xmlns:xsd="http://www.w3.org/2001/XMLSchema" xmlns:xs="http://www.w3.org/2001/XMLSchema" xmlns:p="http://schemas.microsoft.com/office/2006/metadata/properties" xmlns:ns2="5a203ff4-9774-429c-aee4-9150cdebe1ac" xmlns:ns3="ad4b8afd-23b5-483f-993a-9618fdc6ecd8" targetNamespace="http://schemas.microsoft.com/office/2006/metadata/properties" ma:root="true" ma:fieldsID="0173984776e7ba7af9b2006f981d8e2a" ns2:_="" ns3:_="">
    <xsd:import namespace="5a203ff4-9774-429c-aee4-9150cdebe1ac"/>
    <xsd:import namespace="ad4b8afd-23b5-483f-993a-9618fdc6e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3ff4-9774-429c-aee4-9150cdebe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618fb175-e0a7-44f4-818e-c82a345aa4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b8afd-23b5-483f-993a-9618fdc6ecd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52ca2fd-3304-4d34-b281-ba35cd9a997b}" ma:internalName="TaxCatchAll" ma:showField="CatchAllData" ma:web="ad4b8afd-23b5-483f-993a-9618fdc6e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E2FDC-A923-4D25-B414-FBB7930F690F}">
  <ds:schemaRefs>
    <ds:schemaRef ds:uri="http://schemas.microsoft.com/office/2006/metadata/properties"/>
    <ds:schemaRef ds:uri="http://schemas.microsoft.com/office/infopath/2007/PartnerControls"/>
    <ds:schemaRef ds:uri="ad4b8afd-23b5-483f-993a-9618fdc6ecd8"/>
    <ds:schemaRef ds:uri="5a203ff4-9774-429c-aee4-9150cdebe1ac"/>
  </ds:schemaRefs>
</ds:datastoreItem>
</file>

<file path=customXml/itemProps2.xml><?xml version="1.0" encoding="utf-8"?>
<ds:datastoreItem xmlns:ds="http://schemas.openxmlformats.org/officeDocument/2006/customXml" ds:itemID="{D09C876C-3B03-44DC-9DE7-58E503BB1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8D98B-B581-46AA-B121-E9DC998AE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03ff4-9774-429c-aee4-9150cdebe1ac"/>
    <ds:schemaRef ds:uri="ad4b8afd-23b5-483f-993a-9618fdc6e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162</TotalTime>
  <Words>603</Words>
  <Application>Microsoft Office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Franklin Gothic Book</vt:lpstr>
      <vt:lpstr>Open Sans</vt:lpstr>
      <vt:lpstr>Oříznutí</vt:lpstr>
      <vt:lpstr>Život svaté Kateřiny</vt:lpstr>
      <vt:lpstr>Autor</vt:lpstr>
      <vt:lpstr>Informace o díle</vt:lpstr>
      <vt:lpstr>Děj</vt:lpstr>
      <vt:lpstr>Děj</vt:lpstr>
      <vt:lpstr>Postavy</vt:lpstr>
      <vt:lpstr>Postavy</vt:lpstr>
      <vt:lpstr>Literárně teoretický rozbor</vt:lpstr>
      <vt:lpstr>Mé zhodnocení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svaté Kateřiny</dc:title>
  <dc:creator>2025 A6 Markéta Přenosilová</dc:creator>
  <cp:lastModifiedBy>2025 A6 Markéta Přenosilová</cp:lastModifiedBy>
  <cp:revision>5</cp:revision>
  <dcterms:created xsi:type="dcterms:W3CDTF">2022-02-18T19:21:34Z</dcterms:created>
  <dcterms:modified xsi:type="dcterms:W3CDTF">2023-08-27T14:06:22Z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0x01010046C937B83A21D444B0C36F06A5036D61</vt:lpwstr>
  </property>
</Properties>
</file>