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7999" y="0"/>
                </a:lnTo>
                <a:lnTo>
                  <a:pt x="18287999" y="10286999"/>
                </a:lnTo>
                <a:lnTo>
                  <a:pt x="0" y="1028699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800598" y="0"/>
            <a:ext cx="10487025" cy="10287000"/>
          </a:xfrm>
          <a:custGeom>
            <a:avLst/>
            <a:gdLst/>
            <a:ahLst/>
            <a:cxnLst/>
            <a:rect l="l" t="t" r="r" b="b"/>
            <a:pathLst>
              <a:path w="10487025" h="10287000">
                <a:moveTo>
                  <a:pt x="10487024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0487024" y="0"/>
                </a:lnTo>
                <a:lnTo>
                  <a:pt x="10487024" y="102869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22748" y="1675167"/>
            <a:ext cx="7842503" cy="894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55782" y="4736310"/>
            <a:ext cx="9776435" cy="2307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2839" y="0"/>
            <a:ext cx="9101455" cy="9281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L="273685" marR="265430">
              <a:lnSpc>
                <a:spcPct val="99700"/>
              </a:lnSpc>
              <a:spcBef>
                <a:spcPts val="135"/>
              </a:spcBef>
            </a:pPr>
            <a:r>
              <a:rPr dirty="0" sz="10200" spc="85" b="1">
                <a:solidFill>
                  <a:srgbClr val="FFFFFF"/>
                </a:solidFill>
                <a:latin typeface="Cambria"/>
                <a:cs typeface="Cambria"/>
              </a:rPr>
              <a:t>Vesmír: </a:t>
            </a:r>
            <a:r>
              <a:rPr dirty="0" sz="10200" spc="765" b="1">
                <a:solidFill>
                  <a:srgbClr val="FFFFFF"/>
                </a:solidFill>
                <a:latin typeface="Cambria"/>
                <a:cs typeface="Cambria"/>
              </a:rPr>
              <a:t>Co </a:t>
            </a:r>
            <a:r>
              <a:rPr dirty="0" sz="10200" spc="-110" b="1">
                <a:solidFill>
                  <a:srgbClr val="FFFFFF"/>
                </a:solidFill>
                <a:latin typeface="Cambria"/>
                <a:cs typeface="Cambria"/>
              </a:rPr>
              <a:t>v </a:t>
            </a:r>
            <a:r>
              <a:rPr dirty="0" sz="10200" spc="-10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200" spc="30" b="1">
                <a:solidFill>
                  <a:srgbClr val="FFFFFF"/>
                </a:solidFill>
                <a:latin typeface="Cambria"/>
                <a:cs typeface="Cambria"/>
              </a:rPr>
              <a:t>něm</a:t>
            </a:r>
            <a:r>
              <a:rPr dirty="0" sz="10200" spc="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200" spc="-70" b="1">
                <a:solidFill>
                  <a:srgbClr val="FFFFFF"/>
                </a:solidFill>
                <a:latin typeface="Cambria"/>
                <a:cs typeface="Cambria"/>
              </a:rPr>
              <a:t>je</a:t>
            </a:r>
            <a:r>
              <a:rPr dirty="0" sz="10200" spc="1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200" spc="-45" b="1">
                <a:solidFill>
                  <a:srgbClr val="FFFFFF"/>
                </a:solidFill>
                <a:latin typeface="Cambria"/>
                <a:cs typeface="Cambria"/>
              </a:rPr>
              <a:t>a</a:t>
            </a:r>
            <a:r>
              <a:rPr dirty="0" sz="10200" spc="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200" spc="165" b="1">
                <a:solidFill>
                  <a:srgbClr val="FFFFFF"/>
                </a:solidFill>
                <a:latin typeface="Cambria"/>
                <a:cs typeface="Cambria"/>
              </a:rPr>
              <a:t>proč </a:t>
            </a:r>
            <a:r>
              <a:rPr dirty="0" sz="10200" spc="17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200" spc="-45" b="1">
                <a:solidFill>
                  <a:srgbClr val="FFFFFF"/>
                </a:solidFill>
                <a:latin typeface="Cambria"/>
                <a:cs typeface="Cambria"/>
              </a:rPr>
              <a:t>by</a:t>
            </a:r>
            <a:r>
              <a:rPr dirty="0" sz="10200" spc="-30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200" spc="100" b="1">
                <a:solidFill>
                  <a:srgbClr val="FFFFFF"/>
                </a:solidFill>
                <a:latin typeface="Cambria"/>
                <a:cs typeface="Cambria"/>
              </a:rPr>
              <a:t>nás</a:t>
            </a:r>
            <a:r>
              <a:rPr dirty="0" sz="10200" spc="-11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200" spc="-80" b="1">
                <a:solidFill>
                  <a:srgbClr val="FFFFFF"/>
                </a:solidFill>
                <a:latin typeface="Cambria"/>
                <a:cs typeface="Cambria"/>
              </a:rPr>
              <a:t>to</a:t>
            </a:r>
            <a:r>
              <a:rPr dirty="0" sz="10200" spc="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200" spc="35" b="1">
                <a:solidFill>
                  <a:srgbClr val="FFFFFF"/>
                </a:solidFill>
                <a:latin typeface="Cambria"/>
                <a:cs typeface="Cambria"/>
              </a:rPr>
              <a:t>mělo </a:t>
            </a:r>
            <a:r>
              <a:rPr dirty="0" sz="10200" spc="-223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200" spc="35" b="1">
                <a:solidFill>
                  <a:srgbClr val="FFFFFF"/>
                </a:solidFill>
                <a:latin typeface="Cambria"/>
                <a:cs typeface="Cambria"/>
              </a:rPr>
              <a:t>zajímat</a:t>
            </a:r>
            <a:endParaRPr sz="10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75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</a:pPr>
            <a:r>
              <a:rPr dirty="0" sz="8550" spc="215" b="1">
                <a:solidFill>
                  <a:srgbClr val="FFFFFF"/>
                </a:solidFill>
                <a:latin typeface="Cambria"/>
                <a:cs typeface="Cambria"/>
              </a:rPr>
              <a:t>Ondráček</a:t>
            </a:r>
            <a:r>
              <a:rPr dirty="0" sz="8550" spc="-37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8550" spc="20" b="1">
                <a:solidFill>
                  <a:srgbClr val="FFFFFF"/>
                </a:solidFill>
                <a:latin typeface="Cambria"/>
                <a:cs typeface="Cambria"/>
              </a:rPr>
              <a:t>Vojtěch</a:t>
            </a:r>
            <a:endParaRPr sz="855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4999" y="1143000"/>
            <a:ext cx="5122068" cy="8000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24824" cy="10286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77999" y="1126110"/>
            <a:ext cx="8648700" cy="1752600"/>
          </a:xfrm>
          <a:prstGeom prst="rect"/>
          <a:solidFill>
            <a:srgbClr val="000000"/>
          </a:solidFill>
        </p:spPr>
        <p:txBody>
          <a:bodyPr wrap="square" lIns="0" tIns="422275" rIns="0" bIns="0" rtlCol="0" vert="horz">
            <a:spAutoFit/>
          </a:bodyPr>
          <a:lstStyle/>
          <a:p>
            <a:pPr algn="ctr" marR="27940">
              <a:lnSpc>
                <a:spcPct val="100000"/>
              </a:lnSpc>
              <a:spcBef>
                <a:spcPts val="3325"/>
              </a:spcBef>
            </a:pPr>
            <a:r>
              <a:rPr dirty="0" sz="5550" spc="70">
                <a:solidFill>
                  <a:srgbClr val="FFFFFF"/>
                </a:solidFill>
              </a:rPr>
              <a:t>V</a:t>
            </a:r>
            <a:r>
              <a:rPr dirty="0" sz="5550">
                <a:solidFill>
                  <a:srgbClr val="FFFFFF"/>
                </a:solidFill>
              </a:rPr>
              <a:t>í</a:t>
            </a:r>
            <a:r>
              <a:rPr dirty="0" sz="5550" spc="-100">
                <a:solidFill>
                  <a:srgbClr val="FFFFFF"/>
                </a:solidFill>
              </a:rPr>
              <a:t>t</a:t>
            </a:r>
            <a:r>
              <a:rPr dirty="0" sz="5550" spc="-150">
                <a:solidFill>
                  <a:srgbClr val="FFFFFF"/>
                </a:solidFill>
              </a:rPr>
              <a:t>e</a:t>
            </a:r>
            <a:r>
              <a:rPr dirty="0" sz="5550" spc="-30">
                <a:solidFill>
                  <a:srgbClr val="FFFFFF"/>
                </a:solidFill>
              </a:rPr>
              <a:t>j</a:t>
            </a:r>
            <a:r>
              <a:rPr dirty="0" sz="5550" spc="-100">
                <a:solidFill>
                  <a:srgbClr val="FFFFFF"/>
                </a:solidFill>
              </a:rPr>
              <a:t>t</a:t>
            </a:r>
            <a:r>
              <a:rPr dirty="0" sz="5550" spc="-150">
                <a:solidFill>
                  <a:srgbClr val="FFFFFF"/>
                </a:solidFill>
              </a:rPr>
              <a:t>e</a:t>
            </a:r>
            <a:r>
              <a:rPr dirty="0" sz="5550" spc="-85">
                <a:solidFill>
                  <a:srgbClr val="FFFFFF"/>
                </a:solidFill>
              </a:rPr>
              <a:t> </a:t>
            </a:r>
            <a:r>
              <a:rPr dirty="0" sz="5550" spc="-130">
                <a:solidFill>
                  <a:srgbClr val="FFFFFF"/>
                </a:solidFill>
              </a:rPr>
              <a:t>v</a:t>
            </a:r>
            <a:r>
              <a:rPr dirty="0" sz="5550" spc="-155">
                <a:solidFill>
                  <a:srgbClr val="FFFFFF"/>
                </a:solidFill>
              </a:rPr>
              <a:t> </a:t>
            </a:r>
            <a:r>
              <a:rPr dirty="0" sz="5550" spc="-170">
                <a:solidFill>
                  <a:srgbClr val="FFFFFF"/>
                </a:solidFill>
              </a:rPr>
              <a:t>k</a:t>
            </a:r>
            <a:r>
              <a:rPr dirty="0" sz="5550" spc="-25">
                <a:solidFill>
                  <a:srgbClr val="FFFFFF"/>
                </a:solidFill>
              </a:rPr>
              <a:t>o</a:t>
            </a:r>
            <a:r>
              <a:rPr dirty="0" sz="5550" spc="15">
                <a:solidFill>
                  <a:srgbClr val="FFFFFF"/>
                </a:solidFill>
              </a:rPr>
              <a:t>s</a:t>
            </a:r>
            <a:r>
              <a:rPr dirty="0" sz="5550" spc="80">
                <a:solidFill>
                  <a:srgbClr val="FFFFFF"/>
                </a:solidFill>
              </a:rPr>
              <a:t>m</a:t>
            </a:r>
            <a:r>
              <a:rPr dirty="0" sz="5550" spc="45">
                <a:solidFill>
                  <a:srgbClr val="FFFFFF"/>
                </a:solidFill>
              </a:rPr>
              <a:t>u</a:t>
            </a:r>
            <a:endParaRPr sz="5550"/>
          </a:p>
        </p:txBody>
      </p:sp>
      <p:sp>
        <p:nvSpPr>
          <p:cNvPr id="4" name="object 4"/>
          <p:cNvSpPr txBox="1"/>
          <p:nvPr/>
        </p:nvSpPr>
        <p:spPr>
          <a:xfrm>
            <a:off x="9315101" y="3393154"/>
            <a:ext cx="7735570" cy="22256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2700" marR="5080" indent="-635">
              <a:lnSpc>
                <a:spcPct val="118000"/>
              </a:lnSpc>
              <a:spcBef>
                <a:spcPts val="75"/>
              </a:spcBef>
            </a:pPr>
            <a:r>
              <a:rPr dirty="0" sz="2450" spc="-40">
                <a:latin typeface="Verdana"/>
                <a:cs typeface="Verdana"/>
              </a:rPr>
              <a:t>V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50">
                <a:latin typeface="Verdana"/>
                <a:cs typeface="Verdana"/>
              </a:rPr>
              <a:t>ž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5" b="1">
                <a:latin typeface="Verdana"/>
                <a:cs typeface="Verdana"/>
              </a:rPr>
              <a:t>v</a:t>
            </a:r>
            <a:r>
              <a:rPr dirty="0" sz="2450" spc="-70" b="1">
                <a:latin typeface="Verdana"/>
                <a:cs typeface="Verdana"/>
              </a:rPr>
              <a:t>e</a:t>
            </a:r>
            <a:r>
              <a:rPr dirty="0" sz="2450" spc="-140" b="1">
                <a:latin typeface="Verdana"/>
                <a:cs typeface="Verdana"/>
              </a:rPr>
              <a:t>s</a:t>
            </a:r>
            <a:r>
              <a:rPr dirty="0" sz="2450" b="1">
                <a:latin typeface="Verdana"/>
                <a:cs typeface="Verdana"/>
              </a:rPr>
              <a:t>m</a:t>
            </a:r>
            <a:r>
              <a:rPr dirty="0" sz="2450" spc="-95" b="1">
                <a:latin typeface="Verdana"/>
                <a:cs typeface="Verdana"/>
              </a:rPr>
              <a:t>í</a:t>
            </a:r>
            <a:r>
              <a:rPr dirty="0" sz="2450" spc="-155" b="1">
                <a:latin typeface="Verdana"/>
                <a:cs typeface="Verdana"/>
              </a:rPr>
              <a:t>r</a:t>
            </a:r>
            <a:r>
              <a:rPr dirty="0" sz="2450" spc="-190" b="1">
                <a:latin typeface="Verdana"/>
                <a:cs typeface="Verdana"/>
              </a:rPr>
              <a:t>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0">
                <a:latin typeface="Verdana"/>
                <a:cs typeface="Verdana"/>
              </a:rPr>
              <a:t>k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14">
                <a:latin typeface="Verdana"/>
                <a:cs typeface="Verdana"/>
              </a:rPr>
              <a:t>č</a:t>
            </a:r>
            <a:r>
              <a:rPr dirty="0" sz="2450" spc="100">
                <a:latin typeface="Verdana"/>
                <a:cs typeface="Verdana"/>
              </a:rPr>
              <a:t>n</a:t>
            </a:r>
            <a:r>
              <a:rPr dirty="0" sz="2450" spc="-110">
                <a:latin typeface="Verdana"/>
                <a:cs typeface="Verdana"/>
              </a:rPr>
              <a:t>ý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100">
                <a:latin typeface="Verdana"/>
                <a:cs typeface="Verdana"/>
              </a:rPr>
              <a:t>n</a:t>
            </a:r>
            <a:r>
              <a:rPr dirty="0" sz="2450" spc="-110">
                <a:latin typeface="Verdana"/>
                <a:cs typeface="Verdana"/>
              </a:rPr>
              <a:t>ý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65" b="1">
                <a:latin typeface="Verdana"/>
                <a:cs typeface="Verdana"/>
              </a:rPr>
              <a:t>h</a:t>
            </a:r>
            <a:r>
              <a:rPr dirty="0" sz="2450" spc="-155" b="1">
                <a:latin typeface="Verdana"/>
                <a:cs typeface="Verdana"/>
              </a:rPr>
              <a:t>v</a:t>
            </a:r>
            <a:r>
              <a:rPr dirty="0" sz="2450" spc="-85" b="1">
                <a:latin typeface="Verdana"/>
                <a:cs typeface="Verdana"/>
              </a:rPr>
              <a:t>ě</a:t>
            </a:r>
            <a:r>
              <a:rPr dirty="0" sz="2450" spc="-140" b="1">
                <a:latin typeface="Verdana"/>
                <a:cs typeface="Verdana"/>
              </a:rPr>
              <a:t>z</a:t>
            </a:r>
            <a:r>
              <a:rPr dirty="0" sz="2450" spc="-5" b="1">
                <a:latin typeface="Verdana"/>
                <a:cs typeface="Verdana"/>
              </a:rPr>
              <a:t>d</a:t>
            </a:r>
            <a:r>
              <a:rPr dirty="0" sz="2450" spc="-360">
                <a:latin typeface="Verdana"/>
                <a:cs typeface="Verdana"/>
              </a:rPr>
              <a:t>,  </a:t>
            </a:r>
            <a:r>
              <a:rPr dirty="0" sz="2450" spc="-95" b="1">
                <a:latin typeface="Verdana"/>
                <a:cs typeface="Verdana"/>
              </a:rPr>
              <a:t>galaxií </a:t>
            </a:r>
            <a:r>
              <a:rPr dirty="0" sz="2450" spc="-15">
                <a:latin typeface="Verdana"/>
                <a:cs typeface="Verdana"/>
              </a:rPr>
              <a:t>a </a:t>
            </a:r>
            <a:r>
              <a:rPr dirty="0" sz="2450" spc="-40" b="1">
                <a:latin typeface="Verdana"/>
                <a:cs typeface="Verdana"/>
              </a:rPr>
              <a:t>planet</a:t>
            </a:r>
            <a:r>
              <a:rPr dirty="0" sz="2450" spc="-40">
                <a:latin typeface="Verdana"/>
                <a:cs typeface="Verdana"/>
              </a:rPr>
              <a:t>? </a:t>
            </a:r>
            <a:r>
              <a:rPr dirty="0" sz="2450" spc="10">
                <a:latin typeface="Verdana"/>
                <a:cs typeface="Verdana"/>
              </a:rPr>
              <a:t>Všechny </a:t>
            </a:r>
            <a:r>
              <a:rPr dirty="0" sz="2450" spc="-5">
                <a:latin typeface="Verdana"/>
                <a:cs typeface="Verdana"/>
              </a:rPr>
              <a:t>tyto </a:t>
            </a:r>
            <a:r>
              <a:rPr dirty="0" sz="2450">
                <a:latin typeface="Verdana"/>
                <a:cs typeface="Verdana"/>
              </a:rPr>
              <a:t>objekty </a:t>
            </a:r>
            <a:r>
              <a:rPr dirty="0" sz="2450" spc="15">
                <a:latin typeface="Verdana"/>
                <a:cs typeface="Verdana"/>
              </a:rPr>
              <a:t>mají </a:t>
            </a:r>
            <a:r>
              <a:rPr dirty="0" sz="2450" spc="-65">
                <a:latin typeface="Verdana"/>
                <a:cs typeface="Verdana"/>
              </a:rPr>
              <a:t>svůj </a:t>
            </a:r>
            <a:r>
              <a:rPr dirty="0" sz="2450" spc="-850">
                <a:latin typeface="Verdana"/>
                <a:cs typeface="Verdana"/>
              </a:rPr>
              <a:t> 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>
                <a:latin typeface="Verdana"/>
                <a:cs typeface="Verdana"/>
              </a:rPr>
              <a:t>ů</a:t>
            </a:r>
            <a:r>
              <a:rPr dirty="0" sz="2450" spc="-40">
                <a:latin typeface="Verdana"/>
                <a:cs typeface="Verdana"/>
              </a:rPr>
              <a:t>v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150">
                <a:latin typeface="Verdana"/>
                <a:cs typeface="Verdana"/>
              </a:rPr>
              <a:t>b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114">
                <a:latin typeface="Verdana"/>
                <a:cs typeface="Verdana"/>
              </a:rPr>
              <a:t>ů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20">
                <a:latin typeface="Verdana"/>
                <a:cs typeface="Verdana"/>
              </a:rPr>
              <a:t>e</a:t>
            </a:r>
            <a:r>
              <a:rPr dirty="0" sz="2450" spc="-25">
                <a:latin typeface="Verdana"/>
                <a:cs typeface="Verdana"/>
              </a:rPr>
              <a:t>ž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0">
                <a:latin typeface="Verdana"/>
                <a:cs typeface="Verdana"/>
              </a:rPr>
              <a:t>li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10">
                <a:latin typeface="Verdana"/>
                <a:cs typeface="Verdana"/>
              </a:rPr>
              <a:t>t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20">
                <a:latin typeface="Verdana"/>
                <a:cs typeface="Verdana"/>
              </a:rPr>
              <a:t>o</a:t>
            </a:r>
            <a:r>
              <a:rPr dirty="0" sz="2450" spc="-370">
                <a:latin typeface="Verdana"/>
                <a:cs typeface="Verdana"/>
              </a:rPr>
              <a:t>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5">
                <a:latin typeface="Verdana"/>
                <a:cs typeface="Verdana"/>
              </a:rPr>
              <a:t>D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60">
                <a:latin typeface="Verdana"/>
                <a:cs typeface="Verdana"/>
              </a:rPr>
              <a:t>s  s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20">
                <a:latin typeface="Verdana"/>
                <a:cs typeface="Verdana"/>
              </a:rPr>
              <a:t>o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90">
                <a:latin typeface="Verdana"/>
                <a:cs typeface="Verdana"/>
              </a:rPr>
              <a:t>c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25">
                <a:latin typeface="Verdana"/>
                <a:cs typeface="Verdana"/>
              </a:rPr>
              <a:t>v</a:t>
            </a:r>
            <a:r>
              <a:rPr dirty="0" sz="2450" spc="-70">
                <a:latin typeface="Verdana"/>
                <a:cs typeface="Verdana"/>
              </a:rPr>
              <a:t>š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95">
                <a:latin typeface="Verdana"/>
                <a:cs typeface="Verdana"/>
              </a:rPr>
              <a:t>c</a:t>
            </a:r>
            <a:r>
              <a:rPr dirty="0" sz="2450" spc="125">
                <a:latin typeface="Verdana"/>
                <a:cs typeface="Verdana"/>
              </a:rPr>
              <a:t>hn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20">
                <a:latin typeface="Verdana"/>
                <a:cs typeface="Verdana"/>
              </a:rPr>
              <a:t>k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175">
                <a:latin typeface="Verdana"/>
                <a:cs typeface="Verdana"/>
              </a:rPr>
              <a:t>mu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15">
                <a:latin typeface="Verdana"/>
                <a:cs typeface="Verdana"/>
              </a:rPr>
              <a:t>k</a:t>
            </a:r>
            <a:r>
              <a:rPr dirty="0" sz="2450" spc="-20">
                <a:latin typeface="Verdana"/>
                <a:cs typeface="Verdana"/>
              </a:rPr>
              <a:t>r</a:t>
            </a:r>
            <a:r>
              <a:rPr dirty="0" sz="2450" spc="-125">
                <a:latin typeface="Verdana"/>
                <a:cs typeface="Verdana"/>
              </a:rPr>
              <a:t>ý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-10">
                <a:latin typeface="Verdana"/>
                <a:cs typeface="Verdana"/>
              </a:rPr>
              <a:t>á  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14">
                <a:latin typeface="Verdana"/>
                <a:cs typeface="Verdana"/>
              </a:rPr>
              <a:t>č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10">
                <a:latin typeface="Verdana"/>
                <a:cs typeface="Verdana"/>
              </a:rPr>
              <a:t>b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35">
                <a:latin typeface="Verdana"/>
                <a:cs typeface="Verdana"/>
              </a:rPr>
              <a:t>ě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105">
                <a:latin typeface="Verdana"/>
                <a:cs typeface="Verdana"/>
              </a:rPr>
              <a:t>ma</a:t>
            </a:r>
            <a:r>
              <a:rPr dirty="0" sz="2450" spc="70">
                <a:latin typeface="Verdana"/>
                <a:cs typeface="Verdana"/>
              </a:rPr>
              <a:t>t</a:t>
            </a:r>
            <a:r>
              <a:rPr dirty="0" sz="2450" spc="-370">
                <a:latin typeface="Verdana"/>
                <a:cs typeface="Verdana"/>
              </a:rPr>
              <a:t>.</a:t>
            </a:r>
            <a:endParaRPr sz="24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5435" y="1619893"/>
            <a:ext cx="3943350" cy="894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0"/>
              <a:t>Naše</a:t>
            </a:r>
            <a:r>
              <a:rPr dirty="0" spc="15"/>
              <a:t> </a:t>
            </a:r>
            <a:r>
              <a:rPr dirty="0" spc="20"/>
              <a:t>slunce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70576" y="2884529"/>
            <a:ext cx="6208395" cy="31019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r" marL="12700" marR="5080" indent="379730">
              <a:lnSpc>
                <a:spcPct val="117900"/>
              </a:lnSpc>
              <a:spcBef>
                <a:spcPts val="75"/>
              </a:spcBef>
            </a:pPr>
            <a:r>
              <a:rPr dirty="0" sz="2450" spc="-155">
                <a:latin typeface="Verdana"/>
                <a:cs typeface="Verdana"/>
              </a:rPr>
              <a:t>S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120">
                <a:latin typeface="Verdana"/>
                <a:cs typeface="Verdana"/>
              </a:rPr>
              <a:t>un</a:t>
            </a:r>
            <a:r>
              <a:rPr dirty="0" sz="2450" spc="90">
                <a:latin typeface="Verdana"/>
                <a:cs typeface="Verdana"/>
              </a:rPr>
              <a:t>c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65" b="1">
                <a:latin typeface="Verdana"/>
                <a:cs typeface="Verdana"/>
              </a:rPr>
              <a:t>h</a:t>
            </a:r>
            <a:r>
              <a:rPr dirty="0" sz="2450" spc="-155" b="1">
                <a:latin typeface="Verdana"/>
                <a:cs typeface="Verdana"/>
              </a:rPr>
              <a:t>v</a:t>
            </a:r>
            <a:r>
              <a:rPr dirty="0" sz="2450" spc="-85" b="1">
                <a:latin typeface="Verdana"/>
                <a:cs typeface="Verdana"/>
              </a:rPr>
              <a:t>ě</a:t>
            </a:r>
            <a:r>
              <a:rPr dirty="0" sz="2450" spc="-140" b="1">
                <a:latin typeface="Verdana"/>
                <a:cs typeface="Verdana"/>
              </a:rPr>
              <a:t>z</a:t>
            </a:r>
            <a:r>
              <a:rPr dirty="0" sz="2450" spc="-5" b="1">
                <a:latin typeface="Verdana"/>
                <a:cs typeface="Verdana"/>
              </a:rPr>
              <a:t>d</a:t>
            </a:r>
            <a:r>
              <a:rPr dirty="0" sz="2450" spc="-110" b="1">
                <a:latin typeface="Verdana"/>
                <a:cs typeface="Verdana"/>
              </a:rPr>
              <a:t>a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35">
                <a:latin typeface="Verdana"/>
                <a:cs typeface="Verdana"/>
              </a:rPr>
              <a:t>k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80">
                <a:latin typeface="Verdana"/>
                <a:cs typeface="Verdana"/>
              </a:rPr>
              <a:t>r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95">
                <a:latin typeface="Verdana"/>
                <a:cs typeface="Verdana"/>
              </a:rPr>
              <a:t>c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25">
                <a:latin typeface="Verdana"/>
                <a:cs typeface="Verdana"/>
              </a:rPr>
              <a:t>e 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90">
                <a:latin typeface="Verdana"/>
                <a:cs typeface="Verdana"/>
              </a:rPr>
              <a:t>ř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70">
                <a:latin typeface="Verdana"/>
                <a:cs typeface="Verdana"/>
              </a:rPr>
              <a:t>š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40" b="1">
                <a:latin typeface="Verdana"/>
                <a:cs typeface="Verdana"/>
              </a:rPr>
              <a:t>s</a:t>
            </a:r>
            <a:r>
              <a:rPr dirty="0" sz="2450" spc="-95" b="1">
                <a:latin typeface="Verdana"/>
                <a:cs typeface="Verdana"/>
              </a:rPr>
              <a:t>l</a:t>
            </a:r>
            <a:r>
              <a:rPr dirty="0" sz="2450" spc="-50" b="1">
                <a:latin typeface="Verdana"/>
                <a:cs typeface="Verdana"/>
              </a:rPr>
              <a:t>u</a:t>
            </a:r>
            <a:r>
              <a:rPr dirty="0" sz="2450" spc="-30" b="1">
                <a:latin typeface="Verdana"/>
                <a:cs typeface="Verdana"/>
              </a:rPr>
              <a:t>n</a:t>
            </a:r>
            <a:r>
              <a:rPr dirty="0" sz="2450" spc="-70" b="1">
                <a:latin typeface="Verdana"/>
                <a:cs typeface="Verdana"/>
              </a:rPr>
              <a:t>e</a:t>
            </a:r>
            <a:r>
              <a:rPr dirty="0" sz="2450" spc="20" b="1">
                <a:latin typeface="Verdana"/>
                <a:cs typeface="Verdana"/>
              </a:rPr>
              <a:t>č</a:t>
            </a:r>
            <a:r>
              <a:rPr dirty="0" sz="2450" spc="-40" b="1">
                <a:latin typeface="Verdana"/>
                <a:cs typeface="Verdana"/>
              </a:rPr>
              <a:t>n</a:t>
            </a:r>
            <a:r>
              <a:rPr dirty="0" sz="2450" spc="-95" b="1">
                <a:latin typeface="Verdana"/>
                <a:cs typeface="Verdana"/>
              </a:rPr>
              <a:t>í</a:t>
            </a:r>
            <a:r>
              <a:rPr dirty="0" sz="2450" spc="-140" b="1">
                <a:latin typeface="Verdana"/>
                <a:cs typeface="Verdana"/>
              </a:rPr>
              <a:t> </a:t>
            </a:r>
            <a:r>
              <a:rPr dirty="0" sz="2450" spc="-140" b="1">
                <a:latin typeface="Verdana"/>
                <a:cs typeface="Verdana"/>
              </a:rPr>
              <a:t>s</a:t>
            </a:r>
            <a:r>
              <a:rPr dirty="0" sz="2450" spc="-65" b="1">
                <a:latin typeface="Verdana"/>
                <a:cs typeface="Verdana"/>
              </a:rPr>
              <a:t>o</a:t>
            </a:r>
            <a:r>
              <a:rPr dirty="0" sz="2450" spc="-50" b="1">
                <a:latin typeface="Verdana"/>
                <a:cs typeface="Verdana"/>
              </a:rPr>
              <a:t>u</a:t>
            </a:r>
            <a:r>
              <a:rPr dirty="0" sz="2450" spc="-140" b="1">
                <a:latin typeface="Verdana"/>
                <a:cs typeface="Verdana"/>
              </a:rPr>
              <a:t>s</a:t>
            </a:r>
            <a:r>
              <a:rPr dirty="0" sz="2450" spc="-40" b="1">
                <a:latin typeface="Verdana"/>
                <a:cs typeface="Verdana"/>
              </a:rPr>
              <a:t>t</a:t>
            </a:r>
            <a:r>
              <a:rPr dirty="0" sz="2450" spc="-135" b="1">
                <a:latin typeface="Verdana"/>
                <a:cs typeface="Verdana"/>
              </a:rPr>
              <a:t>a</a:t>
            </a:r>
            <a:r>
              <a:rPr dirty="0" sz="2450" spc="-150" b="1">
                <a:latin typeface="Verdana"/>
                <a:cs typeface="Verdana"/>
              </a:rPr>
              <a:t>v</a:t>
            </a:r>
            <a:r>
              <a:rPr dirty="0" sz="2450" spc="-114" b="1">
                <a:latin typeface="Verdana"/>
                <a:cs typeface="Verdana"/>
              </a:rPr>
              <a:t>y</a:t>
            </a:r>
            <a:r>
              <a:rPr dirty="0" sz="2450" spc="-370">
                <a:latin typeface="Verdana"/>
                <a:cs typeface="Verdana"/>
              </a:rPr>
              <a:t>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J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45">
                <a:latin typeface="Verdana"/>
                <a:cs typeface="Verdana"/>
              </a:rPr>
              <a:t>o  </a:t>
            </a:r>
            <a:r>
              <a:rPr dirty="0" sz="2450" spc="-50">
                <a:latin typeface="Verdana"/>
                <a:cs typeface="Verdana"/>
              </a:rPr>
              <a:t>z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95">
                <a:latin typeface="Verdana"/>
                <a:cs typeface="Verdana"/>
              </a:rPr>
              <a:t>s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ě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10">
                <a:latin typeface="Verdana"/>
                <a:cs typeface="Verdana"/>
              </a:rPr>
              <a:t>Z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14">
                <a:latin typeface="Verdana"/>
                <a:cs typeface="Verdana"/>
              </a:rPr>
              <a:t>mi</a:t>
            </a:r>
            <a:r>
              <a:rPr dirty="0" sz="2450" spc="-360">
                <a:latin typeface="Verdana"/>
                <a:cs typeface="Verdana"/>
              </a:rPr>
              <a:t>.  </a:t>
            </a:r>
            <a:r>
              <a:rPr dirty="0" sz="2450" spc="185">
                <a:latin typeface="Verdana"/>
                <a:cs typeface="Verdana"/>
              </a:rPr>
              <a:t>B</a:t>
            </a:r>
            <a:r>
              <a:rPr dirty="0" sz="2450" spc="20">
                <a:latin typeface="Verdana"/>
                <a:cs typeface="Verdana"/>
              </a:rPr>
              <a:t>e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ě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10">
                <a:latin typeface="Verdana"/>
                <a:cs typeface="Verdana"/>
              </a:rPr>
              <a:t>b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10">
                <a:latin typeface="Verdana"/>
                <a:cs typeface="Verdana"/>
              </a:rPr>
              <a:t>b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35">
                <a:latin typeface="Verdana"/>
                <a:cs typeface="Verdana"/>
              </a:rPr>
              <a:t>o</a:t>
            </a:r>
            <a:r>
              <a:rPr dirty="0" sz="2450" spc="-25">
                <a:latin typeface="Verdana"/>
                <a:cs typeface="Verdana"/>
              </a:rPr>
              <a:t>ž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25">
                <a:latin typeface="Verdana"/>
                <a:cs typeface="Verdana"/>
              </a:rPr>
              <a:t>ž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55">
                <a:latin typeface="Verdana"/>
                <a:cs typeface="Verdana"/>
              </a:rPr>
              <a:t>t</a:t>
            </a:r>
            <a:r>
              <a:rPr dirty="0" sz="2450" spc="-370">
                <a:latin typeface="Verdana"/>
                <a:cs typeface="Verdana"/>
              </a:rPr>
              <a:t>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5">
                <a:latin typeface="Verdana"/>
                <a:cs typeface="Verdana"/>
              </a:rPr>
              <a:t>S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90">
                <a:latin typeface="Verdana"/>
                <a:cs typeface="Verdana"/>
              </a:rPr>
              <a:t>c</a:t>
            </a:r>
            <a:r>
              <a:rPr dirty="0" sz="2450" spc="25">
                <a:latin typeface="Verdana"/>
                <a:cs typeface="Verdana"/>
              </a:rPr>
              <a:t>e 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0">
                <a:latin typeface="Verdana"/>
                <a:cs typeface="Verdana"/>
              </a:rPr>
              <a:t>k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50">
                <a:latin typeface="Verdana"/>
                <a:cs typeface="Verdana"/>
              </a:rPr>
              <a:t>z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40" b="1">
                <a:latin typeface="Verdana"/>
                <a:cs typeface="Verdana"/>
              </a:rPr>
              <a:t>s</a:t>
            </a:r>
            <a:r>
              <a:rPr dirty="0" sz="2450" spc="-95" b="1">
                <a:latin typeface="Verdana"/>
                <a:cs typeface="Verdana"/>
              </a:rPr>
              <a:t>l</a:t>
            </a:r>
            <a:r>
              <a:rPr dirty="0" sz="2450" spc="-50" b="1">
                <a:latin typeface="Verdana"/>
                <a:cs typeface="Verdana"/>
              </a:rPr>
              <a:t>u</a:t>
            </a:r>
            <a:r>
              <a:rPr dirty="0" sz="2450" spc="-30" b="1">
                <a:latin typeface="Verdana"/>
                <a:cs typeface="Verdana"/>
              </a:rPr>
              <a:t>n</a:t>
            </a:r>
            <a:r>
              <a:rPr dirty="0" sz="2450" spc="-70" b="1">
                <a:latin typeface="Verdana"/>
                <a:cs typeface="Verdana"/>
              </a:rPr>
              <a:t>e</a:t>
            </a:r>
            <a:r>
              <a:rPr dirty="0" sz="2450" spc="20" b="1">
                <a:latin typeface="Verdana"/>
                <a:cs typeface="Verdana"/>
              </a:rPr>
              <a:t>č</a:t>
            </a:r>
            <a:r>
              <a:rPr dirty="0" sz="2450" spc="-40" b="1">
                <a:latin typeface="Verdana"/>
                <a:cs typeface="Verdana"/>
              </a:rPr>
              <a:t>n</a:t>
            </a:r>
            <a:r>
              <a:rPr dirty="0" sz="2450" spc="-95" b="1">
                <a:latin typeface="Verdana"/>
                <a:cs typeface="Verdana"/>
              </a:rPr>
              <a:t>í</a:t>
            </a:r>
            <a:r>
              <a:rPr dirty="0" sz="2450" spc="-140" b="1">
                <a:latin typeface="Verdana"/>
                <a:cs typeface="Verdana"/>
              </a:rPr>
              <a:t> </a:t>
            </a:r>
            <a:r>
              <a:rPr dirty="0" sz="2450" spc="-70" b="1">
                <a:latin typeface="Verdana"/>
                <a:cs typeface="Verdana"/>
              </a:rPr>
              <a:t>e</a:t>
            </a:r>
            <a:r>
              <a:rPr dirty="0" sz="2450" spc="-155" b="1">
                <a:latin typeface="Verdana"/>
                <a:cs typeface="Verdana"/>
              </a:rPr>
              <a:t>r</a:t>
            </a:r>
            <a:r>
              <a:rPr dirty="0" sz="2450" spc="-50" b="1">
                <a:latin typeface="Verdana"/>
                <a:cs typeface="Verdana"/>
              </a:rPr>
              <a:t>u</a:t>
            </a:r>
            <a:r>
              <a:rPr dirty="0" sz="2450" spc="-10" b="1">
                <a:latin typeface="Verdana"/>
                <a:cs typeface="Verdana"/>
              </a:rPr>
              <a:t>p</a:t>
            </a:r>
            <a:r>
              <a:rPr dirty="0" sz="2450" b="1">
                <a:latin typeface="Verdana"/>
                <a:cs typeface="Verdana"/>
              </a:rPr>
              <a:t>c</a:t>
            </a:r>
            <a:r>
              <a:rPr dirty="0" sz="2450" spc="-70" b="1">
                <a:latin typeface="Verdana"/>
                <a:cs typeface="Verdana"/>
              </a:rPr>
              <a:t>e</a:t>
            </a:r>
            <a:r>
              <a:rPr dirty="0" sz="2450" spc="-190" b="1">
                <a:latin typeface="Verdana"/>
                <a:cs typeface="Verdana"/>
              </a:rPr>
              <a:t> </a:t>
            </a:r>
            <a:r>
              <a:rPr dirty="0" sz="2450" spc="-10">
                <a:latin typeface="Verdana"/>
                <a:cs typeface="Verdana"/>
              </a:rPr>
              <a:t>a  </a:t>
            </a:r>
            <a:r>
              <a:rPr dirty="0" sz="2450" spc="-60" b="1">
                <a:latin typeface="Verdana"/>
                <a:cs typeface="Verdana"/>
              </a:rPr>
              <a:t>slunečního</a:t>
            </a:r>
            <a:r>
              <a:rPr dirty="0" sz="2450" spc="-140" b="1">
                <a:latin typeface="Verdana"/>
                <a:cs typeface="Verdana"/>
              </a:rPr>
              <a:t> větru</a:t>
            </a:r>
            <a:r>
              <a:rPr dirty="0" sz="2450" spc="-140">
                <a:latin typeface="Verdana"/>
                <a:cs typeface="Verdana"/>
              </a:rPr>
              <a:t>,</a:t>
            </a:r>
            <a:r>
              <a:rPr dirty="0" sz="2450" spc="-210">
                <a:latin typeface="Verdana"/>
                <a:cs typeface="Verdana"/>
              </a:rPr>
              <a:t> </a:t>
            </a:r>
            <a:r>
              <a:rPr dirty="0" sz="2450">
                <a:latin typeface="Verdana"/>
                <a:cs typeface="Verdana"/>
              </a:rPr>
              <a:t>které</a:t>
            </a:r>
            <a:r>
              <a:rPr dirty="0" sz="2450" spc="-210">
                <a:latin typeface="Verdana"/>
                <a:cs typeface="Verdana"/>
              </a:rPr>
              <a:t> </a:t>
            </a:r>
            <a:r>
              <a:rPr dirty="0" sz="2450" spc="120">
                <a:latin typeface="Verdana"/>
                <a:cs typeface="Verdana"/>
              </a:rPr>
              <a:t>mohou</a:t>
            </a:r>
            <a:r>
              <a:rPr dirty="0" sz="2450" spc="-210">
                <a:latin typeface="Verdana"/>
                <a:cs typeface="Verdana"/>
              </a:rPr>
              <a:t> </a:t>
            </a:r>
            <a:r>
              <a:rPr dirty="0" sz="2450" spc="-10">
                <a:latin typeface="Verdana"/>
                <a:cs typeface="Verdana"/>
              </a:rPr>
              <a:t>ovlivnit</a:t>
            </a:r>
            <a:endParaRPr sz="2450">
              <a:latin typeface="Verdana"/>
              <a:cs typeface="Verdana"/>
            </a:endParaRPr>
          </a:p>
          <a:p>
            <a:pPr algn="r" marR="5080">
              <a:lnSpc>
                <a:spcPct val="100000"/>
              </a:lnSpc>
              <a:spcBef>
                <a:spcPts val="509"/>
              </a:spcBef>
            </a:pP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70">
                <a:latin typeface="Verdana"/>
                <a:cs typeface="Verdana"/>
              </a:rPr>
              <a:t>š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130">
                <a:latin typeface="Verdana"/>
                <a:cs typeface="Verdana"/>
              </a:rPr>
              <a:t>u.</a:t>
            </a:r>
            <a:endParaRPr sz="245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0" y="0"/>
            <a:ext cx="9143851" cy="1028685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10287000"/>
            <a:chOff x="0" y="0"/>
            <a:chExt cx="9144000" cy="10287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10287000"/>
            </a:xfrm>
            <a:custGeom>
              <a:avLst/>
              <a:gdLst/>
              <a:ahLst/>
              <a:cxnLst/>
              <a:rect l="l" t="t" r="r" b="b"/>
              <a:pathLst>
                <a:path w="9144000" h="10287000">
                  <a:moveTo>
                    <a:pt x="9144000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9144000" y="0"/>
                  </a:lnTo>
                  <a:lnTo>
                    <a:pt x="9144000" y="102869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34999" y="1143000"/>
              <a:ext cx="6467474" cy="8000999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553191" y="1675169"/>
            <a:ext cx="6286500" cy="74549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4700" spc="-15"/>
              <a:t>Planety</a:t>
            </a:r>
            <a:r>
              <a:rPr dirty="0" sz="4700" spc="-220"/>
              <a:t> </a:t>
            </a:r>
            <a:r>
              <a:rPr dirty="0" sz="4700" spc="-95"/>
              <a:t>v </a:t>
            </a:r>
            <a:r>
              <a:rPr dirty="0" sz="4700" spc="5"/>
              <a:t>naší</a:t>
            </a:r>
            <a:r>
              <a:rPr dirty="0" sz="4700" spc="40"/>
              <a:t> </a:t>
            </a:r>
            <a:r>
              <a:rPr dirty="0" sz="4700" spc="-45"/>
              <a:t>soustavě</a:t>
            </a:r>
            <a:endParaRPr sz="4700"/>
          </a:p>
        </p:txBody>
      </p:sp>
      <p:sp>
        <p:nvSpPr>
          <p:cNvPr id="6" name="object 6"/>
          <p:cNvSpPr txBox="1"/>
          <p:nvPr/>
        </p:nvSpPr>
        <p:spPr>
          <a:xfrm>
            <a:off x="10553191" y="2864745"/>
            <a:ext cx="5846445" cy="346011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5"/>
              </a:spcBef>
            </a:pPr>
            <a:r>
              <a:rPr dirty="0" sz="2450" spc="17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70">
                <a:latin typeface="Verdana"/>
                <a:cs typeface="Verdana"/>
              </a:rPr>
              <a:t>š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120">
                <a:latin typeface="Verdana"/>
                <a:cs typeface="Verdana"/>
              </a:rPr>
              <a:t>un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14">
                <a:latin typeface="Verdana"/>
                <a:cs typeface="Verdana"/>
              </a:rPr>
              <a:t>č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40">
                <a:latin typeface="Verdana"/>
                <a:cs typeface="Verdana"/>
              </a:rPr>
              <a:t>a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k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0">
                <a:latin typeface="Verdana"/>
                <a:cs typeface="Verdana"/>
              </a:rPr>
              <a:t>á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20">
                <a:latin typeface="Verdana"/>
                <a:cs typeface="Verdana"/>
              </a:rPr>
              <a:t>z  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0" b="1">
                <a:latin typeface="Verdana"/>
                <a:cs typeface="Verdana"/>
              </a:rPr>
              <a:t>p</a:t>
            </a:r>
            <a:r>
              <a:rPr dirty="0" sz="2450" spc="-95" b="1">
                <a:latin typeface="Verdana"/>
                <a:cs typeface="Verdana"/>
              </a:rPr>
              <a:t>l</a:t>
            </a:r>
            <a:r>
              <a:rPr dirty="0" sz="2450" spc="-110" b="1">
                <a:latin typeface="Verdana"/>
                <a:cs typeface="Verdana"/>
              </a:rPr>
              <a:t>a</a:t>
            </a:r>
            <a:r>
              <a:rPr dirty="0" sz="2450" spc="-30" b="1">
                <a:latin typeface="Verdana"/>
                <a:cs typeface="Verdana"/>
              </a:rPr>
              <a:t>n</a:t>
            </a:r>
            <a:r>
              <a:rPr dirty="0" sz="2450" spc="-70" b="1">
                <a:latin typeface="Verdana"/>
                <a:cs typeface="Verdana"/>
              </a:rPr>
              <a:t>e</a:t>
            </a:r>
            <a:r>
              <a:rPr dirty="0" sz="2450" spc="-40" b="1">
                <a:latin typeface="Verdana"/>
                <a:cs typeface="Verdana"/>
              </a:rPr>
              <a:t>t</a:t>
            </a:r>
            <a:r>
              <a:rPr dirty="0" sz="2450" spc="-590">
                <a:latin typeface="Verdana"/>
                <a:cs typeface="Verdana"/>
              </a:rPr>
              <a:t>: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65">
                <a:latin typeface="Verdana"/>
                <a:cs typeface="Verdana"/>
              </a:rPr>
              <a:t>Me</a:t>
            </a:r>
            <a:r>
              <a:rPr dirty="0" sz="2450" spc="-75">
                <a:latin typeface="Verdana"/>
                <a:cs typeface="Verdana"/>
              </a:rPr>
              <a:t>r</a:t>
            </a:r>
            <a:r>
              <a:rPr dirty="0" sz="2450" spc="10">
                <a:latin typeface="Verdana"/>
                <a:cs typeface="Verdana"/>
              </a:rPr>
              <a:t>k</a:t>
            </a:r>
            <a:r>
              <a:rPr dirty="0" sz="2450" spc="35">
                <a:latin typeface="Verdana"/>
                <a:cs typeface="Verdana"/>
              </a:rPr>
              <a:t>u</a:t>
            </a:r>
            <a:r>
              <a:rPr dirty="0" sz="2450">
                <a:latin typeface="Verdana"/>
                <a:cs typeface="Verdana"/>
              </a:rPr>
              <a:t>r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9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20">
                <a:latin typeface="Verdana"/>
                <a:cs typeface="Verdana"/>
              </a:rPr>
              <a:t>uš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10">
                <a:latin typeface="Verdana"/>
                <a:cs typeface="Verdana"/>
              </a:rPr>
              <a:t>Z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35">
                <a:latin typeface="Verdana"/>
                <a:cs typeface="Verdana"/>
              </a:rPr>
              <a:t>ě</a:t>
            </a:r>
            <a:r>
              <a:rPr dirty="0" sz="2450" spc="-360">
                <a:latin typeface="Verdana"/>
                <a:cs typeface="Verdana"/>
              </a:rPr>
              <a:t>,  </a:t>
            </a:r>
            <a:r>
              <a:rPr dirty="0" sz="2450" spc="90">
                <a:latin typeface="Verdana"/>
                <a:cs typeface="Verdana"/>
              </a:rPr>
              <a:t>Ma</a:t>
            </a:r>
            <a:r>
              <a:rPr dirty="0" sz="2450" spc="40">
                <a:latin typeface="Verdana"/>
                <a:cs typeface="Verdana"/>
              </a:rPr>
              <a:t>r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J</a:t>
            </a:r>
            <a:r>
              <a:rPr dirty="0" sz="2450" spc="130">
                <a:latin typeface="Verdana"/>
                <a:cs typeface="Verdana"/>
              </a:rPr>
              <a:t>up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80">
                <a:latin typeface="Verdana"/>
                <a:cs typeface="Verdana"/>
              </a:rPr>
              <a:t>r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5">
                <a:latin typeface="Verdana"/>
                <a:cs typeface="Verdana"/>
              </a:rPr>
              <a:t>S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75">
                <a:latin typeface="Verdana"/>
                <a:cs typeface="Verdana"/>
              </a:rPr>
              <a:t>r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65">
                <a:latin typeface="Verdana"/>
                <a:cs typeface="Verdana"/>
              </a:rPr>
              <a:t>U</a:t>
            </a:r>
            <a:r>
              <a:rPr dirty="0" sz="2450" spc="-80">
                <a:latin typeface="Verdana"/>
                <a:cs typeface="Verdana"/>
              </a:rPr>
              <a:t>r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7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360">
                <a:latin typeface="Verdana"/>
                <a:cs typeface="Verdana"/>
              </a:rPr>
              <a:t>.  </a:t>
            </a:r>
            <a:r>
              <a:rPr dirty="0" sz="2450" spc="25">
                <a:latin typeface="Verdana"/>
                <a:cs typeface="Verdana"/>
              </a:rPr>
              <a:t>K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50">
                <a:latin typeface="Verdana"/>
                <a:cs typeface="Verdana"/>
              </a:rPr>
              <a:t>ž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ě</a:t>
            </a:r>
            <a:r>
              <a:rPr dirty="0" sz="2450" spc="95">
                <a:latin typeface="Verdana"/>
                <a:cs typeface="Verdana"/>
              </a:rPr>
              <a:t>c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14">
                <a:latin typeface="Verdana"/>
                <a:cs typeface="Verdana"/>
              </a:rPr>
              <a:t>má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95">
                <a:latin typeface="Verdana"/>
                <a:cs typeface="Verdana"/>
              </a:rPr>
              <a:t>s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0">
                <a:latin typeface="Verdana"/>
                <a:cs typeface="Verdana"/>
              </a:rPr>
              <a:t>í  </a:t>
            </a:r>
            <a:r>
              <a:rPr dirty="0" sz="2450" spc="95">
                <a:latin typeface="Verdana"/>
                <a:cs typeface="Verdana"/>
              </a:rPr>
              <a:t>c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80">
                <a:latin typeface="Verdana"/>
                <a:cs typeface="Verdana"/>
              </a:rPr>
              <a:t>r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35">
                <a:latin typeface="Verdana"/>
                <a:cs typeface="Verdana"/>
              </a:rPr>
              <a:t>k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75">
                <a:latin typeface="Verdana"/>
                <a:cs typeface="Verdana"/>
              </a:rPr>
              <a:t>r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35">
                <a:latin typeface="Verdana"/>
                <a:cs typeface="Verdana"/>
              </a:rPr>
              <a:t>k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50">
                <a:latin typeface="Verdana"/>
                <a:cs typeface="Verdana"/>
              </a:rPr>
              <a:t>z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70">
                <a:latin typeface="Verdana"/>
                <a:cs typeface="Verdana"/>
              </a:rPr>
              <a:t>š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370">
                <a:latin typeface="Verdana"/>
                <a:cs typeface="Verdana"/>
              </a:rPr>
              <a:t>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7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ě</a:t>
            </a:r>
            <a:r>
              <a:rPr dirty="0" sz="2450" spc="35">
                <a:latin typeface="Verdana"/>
                <a:cs typeface="Verdana"/>
              </a:rPr>
              <a:t>k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25">
                <a:latin typeface="Verdana"/>
                <a:cs typeface="Verdana"/>
              </a:rPr>
              <a:t>é 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0">
                <a:latin typeface="Verdana"/>
                <a:cs typeface="Verdana"/>
              </a:rPr>
              <a:t>k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25">
                <a:latin typeface="Verdana"/>
                <a:cs typeface="Verdana"/>
              </a:rPr>
              <a:t>nn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20">
                <a:latin typeface="Verdana"/>
                <a:cs typeface="Verdana"/>
              </a:rPr>
              <a:t>o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370">
                <a:latin typeface="Verdana"/>
                <a:cs typeface="Verdana"/>
              </a:rPr>
              <a:t>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45">
                <a:latin typeface="Verdana"/>
                <a:cs typeface="Verdana"/>
              </a:rPr>
              <a:t>Pl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0">
                <a:latin typeface="Verdana"/>
                <a:cs typeface="Verdana"/>
              </a:rPr>
              <a:t>t</a:t>
            </a:r>
            <a:r>
              <a:rPr dirty="0" sz="2450" spc="-80">
                <a:latin typeface="Verdana"/>
                <a:cs typeface="Verdana"/>
              </a:rPr>
              <a:t>y 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40">
                <a:latin typeface="Verdana"/>
                <a:cs typeface="Verdana"/>
              </a:rPr>
              <a:t>ůl</a:t>
            </a:r>
            <a:r>
              <a:rPr dirty="0" sz="2450" spc="40">
                <a:latin typeface="Verdana"/>
                <a:cs typeface="Verdana"/>
              </a:rPr>
              <a:t>e</a:t>
            </a:r>
            <a:r>
              <a:rPr dirty="0" sz="2450" spc="-25">
                <a:latin typeface="Verdana"/>
                <a:cs typeface="Verdana"/>
              </a:rPr>
              <a:t>ž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10">
                <a:latin typeface="Verdana"/>
                <a:cs typeface="Verdana"/>
              </a:rPr>
              <a:t>t</a:t>
            </a:r>
            <a:r>
              <a:rPr dirty="0" sz="2450" spc="-110">
                <a:latin typeface="Verdana"/>
                <a:cs typeface="Verdana"/>
              </a:rPr>
              <a:t>ý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20">
                <a:latin typeface="Verdana"/>
                <a:cs typeface="Verdana"/>
              </a:rPr>
              <a:t>r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-20">
                <a:latin typeface="Verdana"/>
                <a:cs typeface="Verdana"/>
              </a:rPr>
              <a:t>k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55">
                <a:latin typeface="Verdana"/>
                <a:cs typeface="Verdana"/>
              </a:rPr>
              <a:t>r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360">
                <a:latin typeface="Verdana"/>
                <a:cs typeface="Verdana"/>
              </a:rPr>
              <a:t>, 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o</a:t>
            </a:r>
            <a:r>
              <a:rPr dirty="0" sz="2450" spc="-50">
                <a:latin typeface="Verdana"/>
                <a:cs typeface="Verdana"/>
              </a:rPr>
              <a:t>ž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25">
                <a:latin typeface="Verdana"/>
                <a:cs typeface="Verdana"/>
              </a:rPr>
              <a:t>e 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35">
                <a:latin typeface="Verdana"/>
                <a:cs typeface="Verdana"/>
              </a:rPr>
              <a:t>o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175">
                <a:latin typeface="Verdana"/>
                <a:cs typeface="Verdana"/>
              </a:rPr>
              <a:t>um</a:t>
            </a:r>
            <a:r>
              <a:rPr dirty="0" sz="2450" spc="35">
                <a:latin typeface="Verdana"/>
                <a:cs typeface="Verdana"/>
              </a:rPr>
              <a:t>ě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95">
                <a:latin typeface="Verdana"/>
                <a:cs typeface="Verdana"/>
              </a:rPr>
              <a:t>s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ě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20">
                <a:latin typeface="Verdana"/>
                <a:cs typeface="Verdana"/>
              </a:rPr>
              <a:t>k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-370">
                <a:latin typeface="Verdana"/>
                <a:cs typeface="Verdana"/>
              </a:rPr>
              <a:t>.</a:t>
            </a:r>
            <a:endParaRPr sz="24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108" y="1619894"/>
            <a:ext cx="2466975" cy="894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50"/>
              <a:t>H</a:t>
            </a:r>
            <a:r>
              <a:rPr dirty="0" spc="-220"/>
              <a:t>v</a:t>
            </a:r>
            <a:r>
              <a:rPr dirty="0" spc="-155"/>
              <a:t>ě</a:t>
            </a:r>
            <a:r>
              <a:rPr dirty="0" spc="-30"/>
              <a:t>z</a:t>
            </a:r>
            <a:r>
              <a:rPr dirty="0"/>
              <a:t>d</a:t>
            </a:r>
            <a:r>
              <a:rPr dirty="0" spc="-7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23546" y="2884528"/>
            <a:ext cx="6255385" cy="354012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r" marL="12700" marR="5080" indent="643890">
              <a:lnSpc>
                <a:spcPct val="117700"/>
              </a:lnSpc>
              <a:spcBef>
                <a:spcPts val="85"/>
              </a:spcBef>
            </a:pPr>
            <a:r>
              <a:rPr dirty="0" sz="2450" spc="-55" b="1">
                <a:latin typeface="Verdana"/>
                <a:cs typeface="Verdana"/>
              </a:rPr>
              <a:t>H</a:t>
            </a:r>
            <a:r>
              <a:rPr dirty="0" sz="2450" spc="-155" b="1">
                <a:latin typeface="Verdana"/>
                <a:cs typeface="Verdana"/>
              </a:rPr>
              <a:t>v</a:t>
            </a:r>
            <a:r>
              <a:rPr dirty="0" sz="2450" spc="-85" b="1">
                <a:latin typeface="Verdana"/>
                <a:cs typeface="Verdana"/>
              </a:rPr>
              <a:t>ě</a:t>
            </a:r>
            <a:r>
              <a:rPr dirty="0" sz="2450" spc="-140" b="1">
                <a:latin typeface="Verdana"/>
                <a:cs typeface="Verdana"/>
              </a:rPr>
              <a:t>z</a:t>
            </a:r>
            <a:r>
              <a:rPr dirty="0" sz="2450" spc="-5" b="1">
                <a:latin typeface="Verdana"/>
                <a:cs typeface="Verdana"/>
              </a:rPr>
              <a:t>d</a:t>
            </a:r>
            <a:r>
              <a:rPr dirty="0" sz="2450" spc="-114" b="1">
                <a:latin typeface="Verdana"/>
                <a:cs typeface="Verdana"/>
              </a:rPr>
              <a:t>y</a:t>
            </a:r>
            <a:r>
              <a:rPr dirty="0" sz="2450" spc="-190" b="1">
                <a:latin typeface="Verdana"/>
                <a:cs typeface="Verdana"/>
              </a:rPr>
              <a:t>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35">
                <a:latin typeface="Verdana"/>
                <a:cs typeface="Verdana"/>
              </a:rPr>
              <a:t>k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114">
                <a:latin typeface="Verdana"/>
                <a:cs typeface="Verdana"/>
              </a:rPr>
              <a:t>mi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40">
                <a:latin typeface="Verdana"/>
                <a:cs typeface="Verdana"/>
              </a:rPr>
              <a:t>a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50">
                <a:latin typeface="Verdana"/>
                <a:cs typeface="Verdana"/>
              </a:rPr>
              <a:t>b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90">
                <a:latin typeface="Verdana"/>
                <a:cs typeface="Verdana"/>
              </a:rPr>
              <a:t>mi  </a:t>
            </a:r>
            <a:r>
              <a:rPr dirty="0" sz="2450" spc="10">
                <a:latin typeface="Verdana"/>
                <a:cs typeface="Verdana"/>
              </a:rPr>
              <a:t>k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00">
                <a:latin typeface="Verdana"/>
                <a:cs typeface="Verdana"/>
              </a:rPr>
              <a:t>n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55">
                <a:latin typeface="Verdana"/>
                <a:cs typeface="Verdana"/>
              </a:rPr>
              <a:t>r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370">
                <a:latin typeface="Verdana"/>
                <a:cs typeface="Verdana"/>
              </a:rPr>
              <a:t>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J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50">
                <a:latin typeface="Verdana"/>
                <a:cs typeface="Verdana"/>
              </a:rPr>
              <a:t>b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20">
                <a:latin typeface="Verdana"/>
                <a:cs typeface="Verdana"/>
              </a:rPr>
              <a:t>o</a:t>
            </a:r>
            <a:r>
              <a:rPr dirty="0" sz="2450" spc="-125">
                <a:latin typeface="Verdana"/>
                <a:cs typeface="Verdana"/>
              </a:rPr>
              <a:t>v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-20">
                <a:latin typeface="Verdana"/>
                <a:cs typeface="Verdana"/>
              </a:rPr>
              <a:t>k</a:t>
            </a:r>
            <a:r>
              <a:rPr dirty="0" sz="2450" spc="25">
                <a:latin typeface="Verdana"/>
                <a:cs typeface="Verdana"/>
              </a:rPr>
              <a:t>é  </a:t>
            </a:r>
            <a:r>
              <a:rPr dirty="0" sz="2450" spc="10">
                <a:latin typeface="Verdana"/>
                <a:cs typeface="Verdana"/>
              </a:rPr>
              <a:t>k</a:t>
            </a:r>
            <a:r>
              <a:rPr dirty="0" sz="2450" spc="50">
                <a:latin typeface="Verdana"/>
                <a:cs typeface="Verdana"/>
              </a:rPr>
              <a:t>ul</a:t>
            </a:r>
            <a:r>
              <a:rPr dirty="0" sz="2450" spc="25">
                <a:latin typeface="Verdana"/>
                <a:cs typeface="Verdana"/>
              </a:rPr>
              <a:t>o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50">
                <a:latin typeface="Verdana"/>
                <a:cs typeface="Verdana"/>
              </a:rPr>
              <a:t>b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35">
                <a:latin typeface="Verdana"/>
                <a:cs typeface="Verdana"/>
              </a:rPr>
              <a:t>k</a:t>
            </a:r>
            <a:r>
              <a:rPr dirty="0" sz="2450" spc="10">
                <a:latin typeface="Verdana"/>
                <a:cs typeface="Verdana"/>
              </a:rPr>
              <a:t>t</a:t>
            </a:r>
            <a:r>
              <a:rPr dirty="0" sz="2450" spc="-195">
                <a:latin typeface="Verdana"/>
                <a:cs typeface="Verdana"/>
              </a:rPr>
              <a:t>y</a:t>
            </a:r>
            <a:r>
              <a:rPr dirty="0" sz="2450" spc="-370">
                <a:latin typeface="Verdana"/>
                <a:cs typeface="Verdana"/>
              </a:rPr>
              <a:t>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k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0">
                <a:latin typeface="Verdana"/>
                <a:cs typeface="Verdana"/>
              </a:rPr>
              <a:t>á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114">
                <a:latin typeface="Verdana"/>
                <a:cs typeface="Verdana"/>
              </a:rPr>
              <a:t>c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75">
                <a:latin typeface="Verdana"/>
                <a:cs typeface="Verdana"/>
              </a:rPr>
              <a:t>r</a:t>
            </a:r>
            <a:r>
              <a:rPr dirty="0" sz="2450" spc="-20">
                <a:latin typeface="Verdana"/>
                <a:cs typeface="Verdana"/>
              </a:rPr>
              <a:t>k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45">
                <a:latin typeface="Verdana"/>
                <a:cs typeface="Verdana"/>
              </a:rPr>
              <a:t>o 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80">
                <a:latin typeface="Verdana"/>
                <a:cs typeface="Verdana"/>
              </a:rPr>
              <a:t>r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95">
                <a:latin typeface="Verdana"/>
                <a:cs typeface="Verdana"/>
              </a:rPr>
              <a:t>c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130">
                <a:latin typeface="Verdana"/>
                <a:cs typeface="Verdana"/>
              </a:rPr>
              <a:t>u.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70">
                <a:latin typeface="Verdana"/>
                <a:cs typeface="Verdana"/>
              </a:rPr>
              <a:t>H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20">
                <a:latin typeface="Verdana"/>
                <a:cs typeface="Verdana"/>
              </a:rPr>
              <a:t>ě</a:t>
            </a:r>
            <a:r>
              <a:rPr dirty="0" sz="2450" spc="-50">
                <a:latin typeface="Verdana"/>
                <a:cs typeface="Verdana"/>
              </a:rPr>
              <a:t>z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25">
                <a:latin typeface="Verdana"/>
                <a:cs typeface="Verdana"/>
              </a:rPr>
              <a:t>v</a:t>
            </a:r>
            <a:r>
              <a:rPr dirty="0" sz="2450" spc="-75">
                <a:latin typeface="Verdana"/>
                <a:cs typeface="Verdana"/>
              </a:rPr>
              <a:t>y</a:t>
            </a:r>
            <a:r>
              <a:rPr dirty="0" sz="2450" spc="10">
                <a:latin typeface="Verdana"/>
                <a:cs typeface="Verdana"/>
              </a:rPr>
              <a:t>t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90">
                <a:latin typeface="Verdana"/>
                <a:cs typeface="Verdana"/>
              </a:rPr>
              <a:t>ř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80">
                <a:latin typeface="Verdana"/>
                <a:cs typeface="Verdana"/>
              </a:rPr>
              <a:t>gi</a:t>
            </a:r>
            <a:r>
              <a:rPr dirty="0" sz="2450" spc="-10">
                <a:latin typeface="Verdana"/>
                <a:cs typeface="Verdana"/>
              </a:rPr>
              <a:t>i  </a:t>
            </a:r>
            <a:r>
              <a:rPr dirty="0" sz="2450" spc="30">
                <a:latin typeface="Verdana"/>
                <a:cs typeface="Verdana"/>
              </a:rPr>
              <a:t>jadernou </a:t>
            </a:r>
            <a:r>
              <a:rPr dirty="0" sz="2450" spc="-65">
                <a:latin typeface="Verdana"/>
                <a:cs typeface="Verdana"/>
              </a:rPr>
              <a:t>fúzí, </a:t>
            </a:r>
            <a:r>
              <a:rPr dirty="0" sz="2450" spc="35">
                <a:latin typeface="Verdana"/>
                <a:cs typeface="Verdana"/>
              </a:rPr>
              <a:t>což </a:t>
            </a:r>
            <a:r>
              <a:rPr dirty="0" sz="2450" spc="10">
                <a:latin typeface="Verdana"/>
                <a:cs typeface="Verdana"/>
              </a:rPr>
              <a:t>znamená, </a:t>
            </a:r>
            <a:r>
              <a:rPr dirty="0" sz="2450" spc="-10">
                <a:latin typeface="Verdana"/>
                <a:cs typeface="Verdana"/>
              </a:rPr>
              <a:t>že </a:t>
            </a:r>
            <a:r>
              <a:rPr dirty="0" sz="2450" spc="-15">
                <a:latin typeface="Verdana"/>
                <a:cs typeface="Verdana"/>
              </a:rPr>
              <a:t>spojují </a:t>
            </a:r>
            <a:r>
              <a:rPr dirty="0" sz="2450" spc="-10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215">
                <a:latin typeface="Verdana"/>
                <a:cs typeface="Verdana"/>
              </a:rPr>
              <a:t>m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ě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70">
                <a:latin typeface="Verdana"/>
                <a:cs typeface="Verdana"/>
              </a:rPr>
              <a:t>š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95">
                <a:latin typeface="Verdana"/>
                <a:cs typeface="Verdana"/>
              </a:rPr>
              <a:t>c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0">
                <a:latin typeface="Verdana"/>
                <a:cs typeface="Verdana"/>
              </a:rPr>
              <a:t>k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125">
                <a:latin typeface="Verdana"/>
                <a:cs typeface="Verdana"/>
              </a:rPr>
              <a:t>ň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10">
                <a:latin typeface="Verdana"/>
                <a:cs typeface="Verdana"/>
              </a:rPr>
              <a:t>í 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75">
                <a:latin typeface="Verdana"/>
                <a:cs typeface="Verdana"/>
              </a:rPr>
              <a:t>ř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-55">
                <a:latin typeface="Verdana"/>
                <a:cs typeface="Verdana"/>
              </a:rPr>
              <a:t>gii.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25">
                <a:latin typeface="Verdana"/>
                <a:cs typeface="Verdana"/>
              </a:rPr>
              <a:t>K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50">
                <a:latin typeface="Verdana"/>
                <a:cs typeface="Verdana"/>
              </a:rPr>
              <a:t>ž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00">
                <a:latin typeface="Verdana"/>
                <a:cs typeface="Verdana"/>
              </a:rPr>
              <a:t>h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20">
                <a:latin typeface="Verdana"/>
                <a:cs typeface="Verdana"/>
              </a:rPr>
              <a:t>ě</a:t>
            </a:r>
            <a:r>
              <a:rPr dirty="0" sz="2450" spc="-50">
                <a:latin typeface="Verdana"/>
                <a:cs typeface="Verdana"/>
              </a:rPr>
              <a:t>z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25">
                <a:latin typeface="Verdana"/>
                <a:cs typeface="Verdana"/>
              </a:rPr>
              <a:t>e 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14">
                <a:latin typeface="Verdana"/>
                <a:cs typeface="Verdana"/>
              </a:rPr>
              <a:t>č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95">
                <a:latin typeface="Verdana"/>
                <a:cs typeface="Verdana"/>
              </a:rPr>
              <a:t>s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114">
                <a:latin typeface="Verdana"/>
                <a:cs typeface="Verdana"/>
              </a:rPr>
              <a:t>ů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25">
                <a:latin typeface="Verdana"/>
                <a:cs typeface="Verdana"/>
              </a:rPr>
              <a:t>vý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370">
                <a:latin typeface="Verdana"/>
                <a:cs typeface="Verdana"/>
              </a:rPr>
              <a:t>.</a:t>
            </a:r>
            <a:endParaRPr sz="245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0" y="0"/>
            <a:ext cx="9143851" cy="1028685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10287000"/>
            <a:chOff x="0" y="0"/>
            <a:chExt cx="9144000" cy="10287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10287000"/>
            </a:xfrm>
            <a:custGeom>
              <a:avLst/>
              <a:gdLst/>
              <a:ahLst/>
              <a:cxnLst/>
              <a:rect l="l" t="t" r="r" b="b"/>
              <a:pathLst>
                <a:path w="9144000" h="10287000">
                  <a:moveTo>
                    <a:pt x="9144000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9144000" y="0"/>
                  </a:lnTo>
                  <a:lnTo>
                    <a:pt x="9144000" y="102869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34999" y="1143000"/>
              <a:ext cx="6467474" cy="8000999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077952" y="2037117"/>
            <a:ext cx="384175" cy="37465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342890">
              <a:lnSpc>
                <a:spcPct val="100000"/>
              </a:lnSpc>
              <a:spcBef>
                <a:spcPts val="100"/>
              </a:spcBef>
              <a:tabLst>
                <a:tab pos="7236459" algn="l"/>
              </a:tabLst>
            </a:pPr>
            <a:r>
              <a:rPr dirty="0" spc="484"/>
              <a:t>G</a:t>
            </a:r>
            <a:r>
              <a:rPr dirty="0" spc="-100"/>
              <a:t>a</a:t>
            </a:r>
            <a:r>
              <a:rPr dirty="0" spc="15"/>
              <a:t>l</a:t>
            </a:r>
            <a:r>
              <a:rPr dirty="0" spc="-100"/>
              <a:t>a</a:t>
            </a:r>
            <a:r>
              <a:rPr dirty="0"/>
              <a:t>	</a:t>
            </a:r>
            <a:r>
              <a:rPr dirty="0"/>
              <a:t>i</a:t>
            </a:r>
            <a:r>
              <a:rPr dirty="0" spc="-155"/>
              <a:t>e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077952" y="2037117"/>
            <a:ext cx="384175" cy="37465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553191" y="2864745"/>
            <a:ext cx="6054725" cy="346011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5"/>
              </a:spcBef>
            </a:pPr>
            <a:r>
              <a:rPr dirty="0" sz="2450" spc="-80" b="1">
                <a:latin typeface="Verdana"/>
                <a:cs typeface="Verdana"/>
              </a:rPr>
              <a:t>G</a:t>
            </a:r>
            <a:r>
              <a:rPr dirty="0" sz="2450" spc="-110" b="1">
                <a:latin typeface="Verdana"/>
                <a:cs typeface="Verdana"/>
              </a:rPr>
              <a:t>a</a:t>
            </a:r>
            <a:r>
              <a:rPr dirty="0" sz="2450" spc="-95" b="1">
                <a:latin typeface="Verdana"/>
                <a:cs typeface="Verdana"/>
              </a:rPr>
              <a:t>l</a:t>
            </a:r>
            <a:r>
              <a:rPr dirty="0" sz="2450" spc="-110" b="1">
                <a:latin typeface="Verdana"/>
                <a:cs typeface="Verdana"/>
              </a:rPr>
              <a:t>a</a:t>
            </a:r>
            <a:r>
              <a:rPr dirty="0" sz="2450" spc="-170" b="1">
                <a:latin typeface="Verdana"/>
                <a:cs typeface="Verdana"/>
              </a:rPr>
              <a:t>x</a:t>
            </a:r>
            <a:r>
              <a:rPr dirty="0" sz="2450" spc="-95" b="1">
                <a:latin typeface="Verdana"/>
                <a:cs typeface="Verdana"/>
              </a:rPr>
              <a:t>i</a:t>
            </a:r>
            <a:r>
              <a:rPr dirty="0" sz="2450" spc="-70" b="1">
                <a:latin typeface="Verdana"/>
                <a:cs typeface="Verdana"/>
              </a:rPr>
              <a:t>e</a:t>
            </a:r>
            <a:r>
              <a:rPr dirty="0" sz="2450" spc="-190" b="1">
                <a:latin typeface="Verdana"/>
                <a:cs typeface="Verdana"/>
              </a:rPr>
              <a:t>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50">
                <a:latin typeface="Verdana"/>
                <a:cs typeface="Verdana"/>
              </a:rPr>
              <a:t>b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20">
                <a:latin typeface="Verdana"/>
                <a:cs typeface="Verdana"/>
              </a:rPr>
              <a:t>o</a:t>
            </a:r>
            <a:r>
              <a:rPr dirty="0" sz="2450" spc="-125">
                <a:latin typeface="Verdana"/>
                <a:cs typeface="Verdana"/>
              </a:rPr>
              <a:t>v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-20">
                <a:latin typeface="Verdana"/>
                <a:cs typeface="Verdana"/>
              </a:rPr>
              <a:t>k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10">
                <a:latin typeface="Verdana"/>
                <a:cs typeface="Verdana"/>
              </a:rPr>
              <a:t>k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100">
                <a:latin typeface="Verdana"/>
                <a:cs typeface="Verdana"/>
              </a:rPr>
              <a:t>n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00">
                <a:latin typeface="Verdana"/>
                <a:cs typeface="Verdana"/>
              </a:rPr>
              <a:t>h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20">
                <a:latin typeface="Verdana"/>
                <a:cs typeface="Verdana"/>
              </a:rPr>
              <a:t>ě</a:t>
            </a:r>
            <a:r>
              <a:rPr dirty="0" sz="2450" spc="-50">
                <a:latin typeface="Verdana"/>
                <a:cs typeface="Verdana"/>
              </a:rPr>
              <a:t>z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360">
                <a:latin typeface="Verdana"/>
                <a:cs typeface="Verdana"/>
              </a:rPr>
              <a:t>, 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10">
                <a:latin typeface="Verdana"/>
                <a:cs typeface="Verdana"/>
              </a:rPr>
              <a:t>y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-80">
                <a:latin typeface="Verdana"/>
                <a:cs typeface="Verdana"/>
              </a:rPr>
              <a:t>r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95">
                <a:latin typeface="Verdana"/>
                <a:cs typeface="Verdana"/>
              </a:rPr>
              <a:t>c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130">
                <a:latin typeface="Verdana"/>
                <a:cs typeface="Verdana"/>
              </a:rPr>
              <a:t>u,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35">
                <a:latin typeface="Verdana"/>
                <a:cs typeface="Verdana"/>
              </a:rPr>
              <a:t>k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90">
                <a:latin typeface="Verdana"/>
                <a:cs typeface="Verdana"/>
              </a:rPr>
              <a:t>r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14">
                <a:latin typeface="Verdana"/>
                <a:cs typeface="Verdana"/>
              </a:rPr>
              <a:t>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40">
                <a:latin typeface="Verdana"/>
                <a:cs typeface="Verdana"/>
              </a:rPr>
              <a:t>a</a:t>
            </a:r>
            <a:r>
              <a:rPr dirty="0" sz="2450" spc="-135">
                <a:latin typeface="Verdana"/>
                <a:cs typeface="Verdana"/>
              </a:rPr>
              <a:t>v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135">
                <a:latin typeface="Verdana"/>
                <a:cs typeface="Verdana"/>
              </a:rPr>
              <a:t>m  </a:t>
            </a:r>
            <a:r>
              <a:rPr dirty="0" sz="2450" spc="20">
                <a:latin typeface="Verdana"/>
                <a:cs typeface="Verdana"/>
              </a:rPr>
              <a:t>gravitačně </a:t>
            </a:r>
            <a:r>
              <a:rPr dirty="0" sz="2450" spc="-95">
                <a:latin typeface="Verdana"/>
                <a:cs typeface="Verdana"/>
              </a:rPr>
              <a:t>vázány. </a:t>
            </a:r>
            <a:r>
              <a:rPr dirty="0" sz="2450" spc="30">
                <a:latin typeface="Verdana"/>
                <a:cs typeface="Verdana"/>
              </a:rPr>
              <a:t>Naše </a:t>
            </a:r>
            <a:r>
              <a:rPr dirty="0" sz="2450" spc="50">
                <a:latin typeface="Verdana"/>
                <a:cs typeface="Verdana"/>
              </a:rPr>
              <a:t>sluneční </a:t>
            </a:r>
            <a:r>
              <a:rPr dirty="0" sz="2450" spc="5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20">
                <a:latin typeface="Verdana"/>
                <a:cs typeface="Verdana"/>
              </a:rPr>
              <a:t>us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40">
                <a:latin typeface="Verdana"/>
                <a:cs typeface="Verdana"/>
              </a:rPr>
              <a:t>a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95">
                <a:latin typeface="Verdana"/>
                <a:cs typeface="Verdana"/>
              </a:rPr>
              <a:t>c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295">
                <a:latin typeface="Verdana"/>
                <a:cs typeface="Verdana"/>
              </a:rPr>
              <a:t>M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114">
                <a:latin typeface="Verdana"/>
                <a:cs typeface="Verdana"/>
              </a:rPr>
              <a:t>č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d</a:t>
            </a:r>
            <a:r>
              <a:rPr dirty="0" sz="2450" spc="-80">
                <a:latin typeface="Verdana"/>
                <a:cs typeface="Verdana"/>
              </a:rPr>
              <a:t>r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50">
                <a:latin typeface="Verdana"/>
                <a:cs typeface="Verdana"/>
              </a:rPr>
              <a:t>z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360">
                <a:latin typeface="Verdana"/>
                <a:cs typeface="Verdana"/>
              </a:rPr>
              <a:t>,  </a:t>
            </a:r>
            <a:r>
              <a:rPr dirty="0" sz="2450" spc="-10">
                <a:latin typeface="Verdana"/>
                <a:cs typeface="Verdana"/>
              </a:rPr>
              <a:t>která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65">
                <a:latin typeface="Verdana"/>
                <a:cs typeface="Verdana"/>
              </a:rPr>
              <a:t>je</a:t>
            </a:r>
            <a:r>
              <a:rPr dirty="0" sz="2450" spc="-210">
                <a:latin typeface="Verdana"/>
                <a:cs typeface="Verdana"/>
              </a:rPr>
              <a:t> </a:t>
            </a:r>
            <a:r>
              <a:rPr dirty="0" sz="2450" spc="50">
                <a:latin typeface="Verdana"/>
                <a:cs typeface="Verdana"/>
              </a:rPr>
              <a:t>jednou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25">
                <a:latin typeface="Verdana"/>
                <a:cs typeface="Verdana"/>
              </a:rPr>
              <a:t>z</a:t>
            </a:r>
            <a:r>
              <a:rPr dirty="0" sz="2450" spc="-210">
                <a:latin typeface="Verdana"/>
                <a:cs typeface="Verdana"/>
              </a:rPr>
              <a:t> </a:t>
            </a:r>
            <a:r>
              <a:rPr dirty="0" sz="2450" spc="105">
                <a:latin typeface="Verdana"/>
                <a:cs typeface="Verdana"/>
              </a:rPr>
              <a:t>mnoha</a:t>
            </a:r>
            <a:r>
              <a:rPr dirty="0" sz="2450" spc="-210">
                <a:latin typeface="Verdana"/>
                <a:cs typeface="Verdana"/>
              </a:rPr>
              <a:t> </a:t>
            </a:r>
            <a:r>
              <a:rPr dirty="0" sz="2450" spc="-50">
                <a:latin typeface="Verdana"/>
                <a:cs typeface="Verdana"/>
              </a:rPr>
              <a:t>galaxií.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20">
                <a:latin typeface="Verdana"/>
                <a:cs typeface="Verdana"/>
              </a:rPr>
              <a:t>Každá </a:t>
            </a:r>
            <a:r>
              <a:rPr dirty="0" sz="2450" spc="-844">
                <a:latin typeface="Verdana"/>
                <a:cs typeface="Verdana"/>
              </a:rPr>
              <a:t> </a:t>
            </a:r>
            <a:r>
              <a:rPr dirty="0" sz="2450">
                <a:latin typeface="Verdana"/>
                <a:cs typeface="Verdana"/>
              </a:rPr>
              <a:t>galax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95">
                <a:latin typeface="Verdana"/>
                <a:cs typeface="Verdana"/>
              </a:rPr>
              <a:t>s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35">
                <a:latin typeface="Verdana"/>
                <a:cs typeface="Verdana"/>
              </a:rPr>
              <a:t>é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10">
                <a:latin typeface="Verdana"/>
                <a:cs typeface="Verdana"/>
              </a:rPr>
              <a:t>v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0">
                <a:latin typeface="Verdana"/>
                <a:cs typeface="Verdana"/>
              </a:rPr>
              <a:t>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95">
                <a:latin typeface="Verdana"/>
                <a:cs typeface="Verdana"/>
              </a:rPr>
              <a:t>c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80">
                <a:latin typeface="Verdana"/>
                <a:cs typeface="Verdana"/>
              </a:rPr>
              <a:t>r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35">
                <a:latin typeface="Verdana"/>
                <a:cs typeface="Verdana"/>
              </a:rPr>
              <a:t>k</a:t>
            </a:r>
            <a:r>
              <a:rPr dirty="0" sz="2450" spc="-15">
                <a:latin typeface="Verdana"/>
                <a:cs typeface="Verdana"/>
              </a:rPr>
              <a:t>t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75">
                <a:latin typeface="Verdana"/>
                <a:cs typeface="Verdana"/>
              </a:rPr>
              <a:t>r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70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-35">
                <a:latin typeface="Verdana"/>
                <a:cs typeface="Verdana"/>
              </a:rPr>
              <a:t>k</a:t>
            </a:r>
            <a:r>
              <a:rPr dirty="0" sz="2450" spc="-80">
                <a:latin typeface="Verdana"/>
                <a:cs typeface="Verdana"/>
              </a:rPr>
              <a:t>y  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25">
                <a:latin typeface="Verdana"/>
                <a:cs typeface="Verdana"/>
              </a:rPr>
              <a:t>vý</a:t>
            </a:r>
            <a:r>
              <a:rPr dirty="0" sz="2450" spc="-150">
                <a:latin typeface="Verdana"/>
                <a:cs typeface="Verdana"/>
              </a:rPr>
              <a:t>v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370">
                <a:latin typeface="Verdana"/>
                <a:cs typeface="Verdana"/>
              </a:rPr>
              <a:t>.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-155">
                <a:latin typeface="Verdana"/>
                <a:cs typeface="Verdana"/>
              </a:rPr>
              <a:t>S</a:t>
            </a:r>
            <a:r>
              <a:rPr dirty="0" sz="2450" spc="35">
                <a:latin typeface="Verdana"/>
                <a:cs typeface="Verdana"/>
              </a:rPr>
              <a:t>t</a:t>
            </a:r>
            <a:r>
              <a:rPr dirty="0" sz="2450" spc="130">
                <a:latin typeface="Verdana"/>
                <a:cs typeface="Verdana"/>
              </a:rPr>
              <a:t>ud</a:t>
            </a:r>
            <a:r>
              <a:rPr dirty="0" sz="2450" spc="-10">
                <a:latin typeface="Verdana"/>
                <a:cs typeface="Verdana"/>
              </a:rPr>
              <a:t>i</a:t>
            </a:r>
            <a:r>
              <a:rPr dirty="0" sz="2450" spc="175">
                <a:latin typeface="Verdana"/>
                <a:cs typeface="Verdana"/>
              </a:rPr>
              <a:t>um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50">
                <a:latin typeface="Verdana"/>
                <a:cs typeface="Verdana"/>
              </a:rPr>
              <a:t>gal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130">
                <a:latin typeface="Verdana"/>
                <a:cs typeface="Verdana"/>
              </a:rPr>
              <a:t>x</a:t>
            </a:r>
            <a:r>
              <a:rPr dirty="0" sz="2450" spc="-10">
                <a:latin typeface="Verdana"/>
                <a:cs typeface="Verdana"/>
              </a:rPr>
              <a:t>ií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25">
                <a:latin typeface="Verdana"/>
                <a:cs typeface="Verdana"/>
              </a:rPr>
              <a:t>n</a:t>
            </a:r>
            <a:r>
              <a:rPr dirty="0" sz="2450" spc="-15">
                <a:latin typeface="Verdana"/>
                <a:cs typeface="Verdana"/>
              </a:rPr>
              <a:t>á</a:t>
            </a:r>
            <a:r>
              <a:rPr dirty="0" sz="2450" spc="240">
                <a:latin typeface="Verdana"/>
                <a:cs typeface="Verdana"/>
              </a:rPr>
              <a:t>m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150">
                <a:latin typeface="Verdana"/>
                <a:cs typeface="Verdana"/>
              </a:rPr>
              <a:t>p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114">
                <a:latin typeface="Verdana"/>
                <a:cs typeface="Verdana"/>
              </a:rPr>
              <a:t>má</a:t>
            </a:r>
            <a:r>
              <a:rPr dirty="0" sz="2450" spc="125">
                <a:latin typeface="Verdana"/>
                <a:cs typeface="Verdana"/>
              </a:rPr>
              <a:t>h</a:t>
            </a:r>
            <a:r>
              <a:rPr dirty="0" sz="2450" spc="-10">
                <a:latin typeface="Verdana"/>
                <a:cs typeface="Verdana"/>
              </a:rPr>
              <a:t>á  </a:t>
            </a:r>
            <a:r>
              <a:rPr dirty="0" sz="2450" spc="60">
                <a:latin typeface="Verdana"/>
                <a:cs typeface="Verdana"/>
              </a:rPr>
              <a:t>porozumět </a:t>
            </a:r>
            <a:r>
              <a:rPr dirty="0" sz="2450" spc="5">
                <a:latin typeface="Verdana"/>
                <a:cs typeface="Verdana"/>
              </a:rPr>
              <a:t>tomu, </a:t>
            </a:r>
            <a:r>
              <a:rPr dirty="0" sz="2450" spc="-50">
                <a:latin typeface="Verdana"/>
                <a:cs typeface="Verdana"/>
              </a:rPr>
              <a:t>jak </a:t>
            </a:r>
            <a:r>
              <a:rPr dirty="0" sz="2450">
                <a:latin typeface="Verdana"/>
                <a:cs typeface="Verdana"/>
              </a:rPr>
              <a:t>vesmír </a:t>
            </a:r>
            <a:r>
              <a:rPr dirty="0" sz="2450" spc="50">
                <a:latin typeface="Verdana"/>
                <a:cs typeface="Verdana"/>
              </a:rPr>
              <a:t>funguje </a:t>
            </a:r>
            <a:r>
              <a:rPr dirty="0" sz="2450" spc="55">
                <a:latin typeface="Verdana"/>
                <a:cs typeface="Verdana"/>
              </a:rPr>
              <a:t> </a:t>
            </a:r>
            <a:r>
              <a:rPr dirty="0" sz="2450" spc="-170">
                <a:latin typeface="Verdana"/>
                <a:cs typeface="Verdana"/>
              </a:rPr>
              <a:t>j</a:t>
            </a:r>
            <a:r>
              <a:rPr dirty="0" sz="2450" spc="-15">
                <a:latin typeface="Verdana"/>
                <a:cs typeface="Verdana"/>
              </a:rPr>
              <a:t>a</a:t>
            </a:r>
            <a:r>
              <a:rPr dirty="0" sz="2450" spc="-20">
                <a:latin typeface="Verdana"/>
                <a:cs typeface="Verdana"/>
              </a:rPr>
              <a:t>k</a:t>
            </a:r>
            <a:r>
              <a:rPr dirty="0" sz="2450" spc="60">
                <a:latin typeface="Verdana"/>
                <a:cs typeface="Verdana"/>
              </a:rPr>
              <a:t>o</a:t>
            </a:r>
            <a:r>
              <a:rPr dirty="0" sz="2450" spc="-215">
                <a:latin typeface="Verdana"/>
                <a:cs typeface="Verdana"/>
              </a:rPr>
              <a:t> </a:t>
            </a:r>
            <a:r>
              <a:rPr dirty="0" sz="2450" spc="90">
                <a:latin typeface="Verdana"/>
                <a:cs typeface="Verdana"/>
              </a:rPr>
              <a:t>c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-10">
                <a:latin typeface="Verdana"/>
                <a:cs typeface="Verdana"/>
              </a:rPr>
              <a:t>l</a:t>
            </a:r>
            <a:r>
              <a:rPr dirty="0" sz="2450" spc="35">
                <a:latin typeface="Verdana"/>
                <a:cs typeface="Verdana"/>
              </a:rPr>
              <a:t>e</a:t>
            </a:r>
            <a:r>
              <a:rPr dirty="0" sz="2450" spc="55">
                <a:latin typeface="Verdana"/>
                <a:cs typeface="Verdana"/>
              </a:rPr>
              <a:t>k</a:t>
            </a:r>
            <a:r>
              <a:rPr dirty="0" sz="2450" spc="-370">
                <a:latin typeface="Verdana"/>
                <a:cs typeface="Verdana"/>
              </a:rPr>
              <a:t>.</a:t>
            </a:r>
            <a:endParaRPr sz="24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95516" y="9055843"/>
            <a:ext cx="5897245" cy="1228725"/>
          </a:xfrm>
          <a:custGeom>
            <a:avLst/>
            <a:gdLst/>
            <a:ahLst/>
            <a:cxnLst/>
            <a:rect l="l" t="t" r="r" b="b"/>
            <a:pathLst>
              <a:path w="5897245" h="1228725">
                <a:moveTo>
                  <a:pt x="5897026" y="1228216"/>
                </a:moveTo>
                <a:lnTo>
                  <a:pt x="0" y="1228216"/>
                </a:lnTo>
                <a:lnTo>
                  <a:pt x="0" y="0"/>
                </a:lnTo>
                <a:lnTo>
                  <a:pt x="5897026" y="0"/>
                </a:lnTo>
                <a:lnTo>
                  <a:pt x="5897026" y="12282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815725" y="0"/>
            <a:ext cx="6472555" cy="10287000"/>
          </a:xfrm>
          <a:custGeom>
            <a:avLst/>
            <a:gdLst/>
            <a:ahLst/>
            <a:cxnLst/>
            <a:rect l="l" t="t" r="r" b="b"/>
            <a:pathLst>
              <a:path w="6472555" h="10287000">
                <a:moveTo>
                  <a:pt x="6472263" y="0"/>
                </a:moveTo>
                <a:lnTo>
                  <a:pt x="0" y="0"/>
                </a:lnTo>
                <a:lnTo>
                  <a:pt x="0" y="1225372"/>
                </a:lnTo>
                <a:lnTo>
                  <a:pt x="5246255" y="1225372"/>
                </a:lnTo>
                <a:lnTo>
                  <a:pt x="5246255" y="9061425"/>
                </a:lnTo>
                <a:lnTo>
                  <a:pt x="0" y="9061425"/>
                </a:lnTo>
                <a:lnTo>
                  <a:pt x="0" y="10286797"/>
                </a:lnTo>
                <a:lnTo>
                  <a:pt x="6472263" y="10286797"/>
                </a:lnTo>
                <a:lnTo>
                  <a:pt x="6472263" y="9061425"/>
                </a:lnTo>
                <a:lnTo>
                  <a:pt x="6472263" y="1225372"/>
                </a:lnTo>
                <a:lnTo>
                  <a:pt x="64722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12092940" cy="10287000"/>
          </a:xfrm>
          <a:custGeom>
            <a:avLst/>
            <a:gdLst/>
            <a:ahLst/>
            <a:cxnLst/>
            <a:rect l="l" t="t" r="r" b="b"/>
            <a:pathLst>
              <a:path w="12092940" h="10287000">
                <a:moveTo>
                  <a:pt x="12092534" y="1511"/>
                </a:moveTo>
                <a:lnTo>
                  <a:pt x="6472250" y="1511"/>
                </a:lnTo>
                <a:lnTo>
                  <a:pt x="6472250" y="0"/>
                </a:lnTo>
                <a:lnTo>
                  <a:pt x="0" y="0"/>
                </a:lnTo>
                <a:lnTo>
                  <a:pt x="0" y="1225372"/>
                </a:lnTo>
                <a:lnTo>
                  <a:pt x="0" y="9061425"/>
                </a:lnTo>
                <a:lnTo>
                  <a:pt x="0" y="10286797"/>
                </a:lnTo>
                <a:lnTo>
                  <a:pt x="6472250" y="10286797"/>
                </a:lnTo>
                <a:lnTo>
                  <a:pt x="6472250" y="9061425"/>
                </a:lnTo>
                <a:lnTo>
                  <a:pt x="1225994" y="9061425"/>
                </a:lnTo>
                <a:lnTo>
                  <a:pt x="1225994" y="1225372"/>
                </a:lnTo>
                <a:lnTo>
                  <a:pt x="6195504" y="1225372"/>
                </a:lnTo>
                <a:lnTo>
                  <a:pt x="6195504" y="1229728"/>
                </a:lnTo>
                <a:lnTo>
                  <a:pt x="12092534" y="1229728"/>
                </a:lnTo>
                <a:lnTo>
                  <a:pt x="12092534" y="15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553814" y="2481371"/>
            <a:ext cx="3170555" cy="1477010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0" spc="459">
                <a:latin typeface="Trebuchet MS"/>
                <a:cs typeface="Trebuchet MS"/>
              </a:rPr>
              <a:t>Z</a:t>
            </a:r>
            <a:r>
              <a:rPr dirty="0" sz="9500" spc="-130">
                <a:latin typeface="Trebuchet MS"/>
                <a:cs typeface="Trebuchet MS"/>
              </a:rPr>
              <a:t>á</a:t>
            </a:r>
            <a:r>
              <a:rPr dirty="0" sz="9500" spc="-245">
                <a:latin typeface="Trebuchet MS"/>
                <a:cs typeface="Trebuchet MS"/>
              </a:rPr>
              <a:t>v</a:t>
            </a:r>
            <a:r>
              <a:rPr dirty="0" sz="9500" spc="-770">
                <a:latin typeface="Trebuchet MS"/>
                <a:cs typeface="Trebuchet MS"/>
              </a:rPr>
              <a:t>ě</a:t>
            </a:r>
            <a:r>
              <a:rPr dirty="0" sz="9500" spc="520">
                <a:latin typeface="Trebuchet MS"/>
                <a:cs typeface="Trebuchet MS"/>
              </a:rPr>
              <a:t>r</a:t>
            </a:r>
            <a:endParaRPr sz="95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algn="ctr" marL="3175" marR="5080" indent="-635">
              <a:lnSpc>
                <a:spcPct val="102000"/>
              </a:lnSpc>
              <a:spcBef>
                <a:spcPts val="65"/>
              </a:spcBef>
            </a:pPr>
            <a:r>
              <a:rPr dirty="0" spc="-90"/>
              <a:t>V</a:t>
            </a:r>
            <a:r>
              <a:rPr dirty="0" spc="35"/>
              <a:t>e</a:t>
            </a:r>
            <a:r>
              <a:rPr dirty="0" spc="-70"/>
              <a:t>s</a:t>
            </a:r>
            <a:r>
              <a:rPr dirty="0" spc="240"/>
              <a:t>m</a:t>
            </a:r>
            <a:r>
              <a:rPr dirty="0" spc="-10"/>
              <a:t>í</a:t>
            </a:r>
            <a:r>
              <a:rPr dirty="0" spc="-55"/>
              <a:t>r</a:t>
            </a:r>
            <a:r>
              <a:rPr dirty="0" spc="-215"/>
              <a:t> </a:t>
            </a:r>
            <a:r>
              <a:rPr dirty="0" spc="-170"/>
              <a:t>j</a:t>
            </a:r>
            <a:r>
              <a:rPr dirty="0" spc="35"/>
              <a:t>e</a:t>
            </a:r>
            <a:r>
              <a:rPr dirty="0" spc="-215"/>
              <a:t> </a:t>
            </a:r>
            <a:r>
              <a:rPr dirty="0" spc="-50"/>
              <a:t>f</a:t>
            </a:r>
            <a:r>
              <a:rPr dirty="0" spc="-15"/>
              <a:t>a</a:t>
            </a:r>
            <a:r>
              <a:rPr dirty="0" spc="-70"/>
              <a:t>s</a:t>
            </a:r>
            <a:r>
              <a:rPr dirty="0" spc="114"/>
              <a:t>c</a:t>
            </a:r>
            <a:r>
              <a:rPr dirty="0" spc="-10"/>
              <a:t>i</a:t>
            </a:r>
            <a:r>
              <a:rPr dirty="0" spc="125"/>
              <a:t>n</a:t>
            </a:r>
            <a:r>
              <a:rPr dirty="0" spc="114"/>
              <a:t>u</a:t>
            </a:r>
            <a:r>
              <a:rPr dirty="0" spc="-170"/>
              <a:t>j</a:t>
            </a:r>
            <a:r>
              <a:rPr dirty="0" spc="-10"/>
              <a:t>í</a:t>
            </a:r>
            <a:r>
              <a:rPr dirty="0" spc="114"/>
              <a:t>c</a:t>
            </a:r>
            <a:r>
              <a:rPr dirty="0" spc="-10"/>
              <a:t>í</a:t>
            </a:r>
            <a:r>
              <a:rPr dirty="0" spc="-215"/>
              <a:t> </a:t>
            </a:r>
            <a:r>
              <a:rPr dirty="0" spc="-15"/>
              <a:t>a</a:t>
            </a:r>
            <a:r>
              <a:rPr dirty="0" spc="-215"/>
              <a:t> </a:t>
            </a:r>
            <a:r>
              <a:rPr dirty="0" spc="125"/>
              <a:t>n</a:t>
            </a:r>
            <a:r>
              <a:rPr dirty="0" spc="35"/>
              <a:t>e</a:t>
            </a:r>
            <a:r>
              <a:rPr dirty="0" spc="-20"/>
              <a:t>k</a:t>
            </a:r>
            <a:r>
              <a:rPr dirty="0" spc="60"/>
              <a:t>o</a:t>
            </a:r>
            <a:r>
              <a:rPr dirty="0" spc="125"/>
              <a:t>n</a:t>
            </a:r>
            <a:r>
              <a:rPr dirty="0" spc="35"/>
              <a:t>e</a:t>
            </a:r>
            <a:r>
              <a:rPr dirty="0" spc="114"/>
              <a:t>č</a:t>
            </a:r>
            <a:r>
              <a:rPr dirty="0" spc="100"/>
              <a:t>n</a:t>
            </a:r>
            <a:r>
              <a:rPr dirty="0" spc="-195"/>
              <a:t>ý</a:t>
            </a:r>
            <a:r>
              <a:rPr dirty="0" spc="-370"/>
              <a:t>.</a:t>
            </a:r>
            <a:r>
              <a:rPr dirty="0" spc="-215"/>
              <a:t> </a:t>
            </a:r>
            <a:r>
              <a:rPr dirty="0" spc="-155"/>
              <a:t>S</a:t>
            </a:r>
            <a:r>
              <a:rPr dirty="0" spc="35"/>
              <a:t>t</a:t>
            </a:r>
            <a:r>
              <a:rPr dirty="0" spc="114"/>
              <a:t>u</a:t>
            </a:r>
            <a:r>
              <a:rPr dirty="0" spc="150"/>
              <a:t>d</a:t>
            </a:r>
            <a:r>
              <a:rPr dirty="0" spc="-10"/>
              <a:t>i</a:t>
            </a:r>
            <a:r>
              <a:rPr dirty="0" spc="114"/>
              <a:t>u</a:t>
            </a:r>
            <a:r>
              <a:rPr dirty="0" spc="240"/>
              <a:t>m</a:t>
            </a:r>
            <a:r>
              <a:rPr dirty="0" spc="-215"/>
              <a:t> </a:t>
            </a:r>
            <a:r>
              <a:rPr dirty="0" spc="-150"/>
              <a:t>v</a:t>
            </a:r>
            <a:r>
              <a:rPr dirty="0" spc="35"/>
              <a:t>e</a:t>
            </a:r>
            <a:r>
              <a:rPr dirty="0" spc="-70"/>
              <a:t>s</a:t>
            </a:r>
            <a:r>
              <a:rPr dirty="0" spc="114"/>
              <a:t>mí</a:t>
            </a:r>
            <a:r>
              <a:rPr dirty="0" spc="-55"/>
              <a:t>r</a:t>
            </a:r>
            <a:r>
              <a:rPr dirty="0" spc="114"/>
              <a:t>u</a:t>
            </a:r>
            <a:r>
              <a:rPr dirty="0" spc="-215"/>
              <a:t> </a:t>
            </a:r>
            <a:r>
              <a:rPr dirty="0" spc="125"/>
              <a:t>n</a:t>
            </a:r>
            <a:r>
              <a:rPr dirty="0" spc="-15"/>
              <a:t>á</a:t>
            </a:r>
            <a:r>
              <a:rPr dirty="0" spc="135"/>
              <a:t>m  </a:t>
            </a:r>
            <a:r>
              <a:rPr dirty="0" spc="90"/>
              <a:t>pomáhá</a:t>
            </a:r>
            <a:r>
              <a:rPr dirty="0" spc="-215"/>
              <a:t> </a:t>
            </a:r>
            <a:r>
              <a:rPr dirty="0" spc="60"/>
              <a:t>porozumět</a:t>
            </a:r>
            <a:r>
              <a:rPr dirty="0" spc="-210"/>
              <a:t> </a:t>
            </a:r>
            <a:r>
              <a:rPr dirty="0" spc="70"/>
              <a:t>našemu</a:t>
            </a:r>
            <a:r>
              <a:rPr dirty="0" spc="-210"/>
              <a:t> </a:t>
            </a:r>
            <a:r>
              <a:rPr dirty="0" spc="-10"/>
              <a:t>světu</a:t>
            </a:r>
            <a:r>
              <a:rPr dirty="0" spc="-210"/>
              <a:t> </a:t>
            </a:r>
            <a:r>
              <a:rPr dirty="0" spc="-15"/>
              <a:t>a</a:t>
            </a:r>
            <a:r>
              <a:rPr dirty="0" spc="-210"/>
              <a:t> </a:t>
            </a:r>
            <a:r>
              <a:rPr dirty="0" spc="15"/>
              <a:t>vesmíru</a:t>
            </a:r>
            <a:r>
              <a:rPr dirty="0" spc="-215"/>
              <a:t> </a:t>
            </a:r>
            <a:r>
              <a:rPr dirty="0" spc="60"/>
              <a:t>kolem</a:t>
            </a:r>
            <a:r>
              <a:rPr dirty="0" spc="-210"/>
              <a:t> </a:t>
            </a:r>
            <a:r>
              <a:rPr dirty="0" spc="-80"/>
              <a:t>nás.</a:t>
            </a:r>
            <a:r>
              <a:rPr dirty="0" spc="-210"/>
              <a:t> </a:t>
            </a:r>
            <a:r>
              <a:rPr dirty="0" spc="60"/>
              <a:t>Dnes </a:t>
            </a:r>
            <a:r>
              <a:rPr dirty="0" spc="-844"/>
              <a:t> </a:t>
            </a:r>
            <a:r>
              <a:rPr dirty="0" spc="10"/>
              <a:t>jsme </a:t>
            </a:r>
            <a:r>
              <a:rPr dirty="0" spc="-20"/>
              <a:t>se </a:t>
            </a:r>
            <a:r>
              <a:rPr dirty="0" spc="20"/>
              <a:t>podívali </a:t>
            </a:r>
            <a:r>
              <a:rPr dirty="0" spc="55"/>
              <a:t>na </a:t>
            </a:r>
            <a:r>
              <a:rPr dirty="0" spc="30"/>
              <a:t>několik </a:t>
            </a:r>
            <a:r>
              <a:rPr dirty="0" spc="45"/>
              <a:t>základních </a:t>
            </a:r>
            <a:r>
              <a:rPr dirty="0" spc="30"/>
              <a:t>prvků </a:t>
            </a:r>
            <a:r>
              <a:rPr dirty="0" spc="-35"/>
              <a:t>vesmíru, jako </a:t>
            </a:r>
            <a:r>
              <a:rPr dirty="0" spc="-30"/>
              <a:t> </a:t>
            </a:r>
            <a:r>
              <a:rPr dirty="0" spc="-15"/>
              <a:t>jsou </a:t>
            </a:r>
            <a:r>
              <a:rPr dirty="0" spc="-110" b="1">
                <a:latin typeface="Verdana"/>
                <a:cs typeface="Verdana"/>
              </a:rPr>
              <a:t>planety</a:t>
            </a:r>
            <a:r>
              <a:rPr dirty="0" spc="-110"/>
              <a:t>, </a:t>
            </a:r>
            <a:r>
              <a:rPr dirty="0" spc="-95" b="1">
                <a:latin typeface="Verdana"/>
                <a:cs typeface="Verdana"/>
              </a:rPr>
              <a:t>hvězdy </a:t>
            </a:r>
            <a:r>
              <a:rPr dirty="0" spc="-15"/>
              <a:t>a </a:t>
            </a:r>
            <a:r>
              <a:rPr dirty="0" spc="-125" b="1">
                <a:latin typeface="Verdana"/>
                <a:cs typeface="Verdana"/>
              </a:rPr>
              <a:t>galaxie</a:t>
            </a:r>
            <a:r>
              <a:rPr dirty="0" spc="-125"/>
              <a:t>. </a:t>
            </a:r>
            <a:r>
              <a:rPr dirty="0" spc="20"/>
              <a:t>Doufáme, </a:t>
            </a:r>
            <a:r>
              <a:rPr dirty="0" spc="-10"/>
              <a:t>že </a:t>
            </a:r>
            <a:r>
              <a:rPr dirty="0" spc="10"/>
              <a:t>jsme </a:t>
            </a:r>
            <a:r>
              <a:rPr dirty="0" spc="25"/>
              <a:t>vám </a:t>
            </a:r>
            <a:r>
              <a:rPr dirty="0" spc="30"/>
              <a:t> </a:t>
            </a:r>
            <a:r>
              <a:rPr dirty="0" spc="-20"/>
              <a:t>přiblížili, </a:t>
            </a:r>
            <a:r>
              <a:rPr dirty="0" spc="60"/>
              <a:t>proč </a:t>
            </a:r>
            <a:r>
              <a:rPr dirty="0"/>
              <a:t>by </a:t>
            </a:r>
            <a:r>
              <a:rPr dirty="0" spc="15"/>
              <a:t>nás </a:t>
            </a:r>
            <a:r>
              <a:rPr dirty="0" spc="90"/>
              <a:t>měl </a:t>
            </a:r>
            <a:r>
              <a:rPr dirty="0"/>
              <a:t>vesmír </a:t>
            </a:r>
            <a:r>
              <a:rPr dirty="0" spc="5"/>
              <a:t>zajímat </a:t>
            </a:r>
            <a:r>
              <a:rPr dirty="0" spc="-15"/>
              <a:t>a jakým </a:t>
            </a:r>
            <a:r>
              <a:rPr dirty="0" spc="80"/>
              <a:t>způsobem </a:t>
            </a:r>
            <a:r>
              <a:rPr dirty="0" spc="85"/>
              <a:t> </a:t>
            </a:r>
            <a:r>
              <a:rPr dirty="0" spc="114"/>
              <a:t>nám</a:t>
            </a:r>
            <a:r>
              <a:rPr dirty="0" spc="-215"/>
              <a:t> </a:t>
            </a:r>
            <a:r>
              <a:rPr dirty="0" spc="90"/>
              <a:t>pomáhá</a:t>
            </a:r>
            <a:r>
              <a:rPr dirty="0" spc="-215"/>
              <a:t> </a:t>
            </a:r>
            <a:r>
              <a:rPr dirty="0" spc="50"/>
              <a:t>lépe</a:t>
            </a:r>
            <a:r>
              <a:rPr dirty="0" spc="-215"/>
              <a:t> </a:t>
            </a:r>
            <a:r>
              <a:rPr dirty="0" spc="60"/>
              <a:t>porozumět</a:t>
            </a:r>
            <a:r>
              <a:rPr dirty="0" spc="-215"/>
              <a:t> </a:t>
            </a:r>
            <a:r>
              <a:rPr dirty="0" spc="-10"/>
              <a:t>světu</a:t>
            </a:r>
            <a:r>
              <a:rPr dirty="0" spc="-215"/>
              <a:t> </a:t>
            </a:r>
            <a:r>
              <a:rPr dirty="0" spc="60"/>
              <a:t>kolem</a:t>
            </a:r>
            <a:r>
              <a:rPr dirty="0" spc="-215"/>
              <a:t> </a:t>
            </a:r>
            <a:r>
              <a:rPr dirty="0" spc="-80"/>
              <a:t>nás.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5824" y="928348"/>
            <a:ext cx="14044294" cy="5502275"/>
          </a:xfrm>
          <a:prstGeom prst="rect"/>
        </p:spPr>
        <p:txBody>
          <a:bodyPr wrap="square" lIns="0" tIns="86360" rIns="0" bIns="0" rtlCol="0" vert="horz">
            <a:spAutoFit/>
          </a:bodyPr>
          <a:lstStyle/>
          <a:p>
            <a:pPr marL="12700" marR="5080" indent="-635">
              <a:lnSpc>
                <a:spcPts val="21520"/>
              </a:lnSpc>
              <a:spcBef>
                <a:spcPts val="680"/>
              </a:spcBef>
            </a:pPr>
            <a:r>
              <a:rPr dirty="0" sz="18000" spc="3025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dirty="0" sz="18000" spc="-1300">
                <a:solidFill>
                  <a:srgbClr val="FFFFFF"/>
                </a:solidFill>
                <a:latin typeface="Trebuchet MS"/>
                <a:cs typeface="Trebuchet MS"/>
              </a:rPr>
              <a:t>ě</a:t>
            </a:r>
            <a:r>
              <a:rPr dirty="0" sz="18000" spc="795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dirty="0" sz="18000" spc="855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dirty="0" sz="18000" spc="-900">
                <a:solidFill>
                  <a:srgbClr val="FFFFFF"/>
                </a:solidFill>
                <a:latin typeface="Trebuchet MS"/>
                <a:cs typeface="Trebuchet MS"/>
              </a:rPr>
              <a:t>j</a:t>
            </a:r>
            <a:r>
              <a:rPr dirty="0" sz="18000" spc="565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dirty="0" sz="18000" spc="-141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0" spc="-1019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dirty="0" sz="18000" spc="-25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dirty="0" sz="18000" spc="525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dirty="0" sz="18000" spc="-215">
                <a:solidFill>
                  <a:srgbClr val="FFFFFF"/>
                </a:solidFill>
                <a:latin typeface="Trebuchet MS"/>
                <a:cs typeface="Trebuchet MS"/>
              </a:rPr>
              <a:t>oz</a:t>
            </a:r>
            <a:r>
              <a:rPr dirty="0" sz="18000" spc="-229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dirty="0" sz="18000" spc="96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dirty="0" sz="18000" spc="560">
                <a:solidFill>
                  <a:srgbClr val="FFFFFF"/>
                </a:solidFill>
                <a:latin typeface="Trebuchet MS"/>
                <a:cs typeface="Trebuchet MS"/>
              </a:rPr>
              <a:t>no</a:t>
            </a:r>
            <a:r>
              <a:rPr dirty="0" sz="18000" spc="409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dirty="0" sz="18000" spc="-95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dirty="0" sz="18000" spc="525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dirty="0" sz="18000" spc="39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dirty="0" sz="18000" spc="-84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endParaRPr sz="18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2023-06-20T07:28:44Z</dcterms:created>
  <dcterms:modified xsi:type="dcterms:W3CDTF">2023-06-20T07:28:44Z</dcterms:modified>
</cp:coreProperties>
</file>