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5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10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14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0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48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27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4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09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5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57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2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35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25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85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1C66FE2-B10E-4335-957D-D914756EB286}" type="datetimeFigureOut">
              <a:rPr lang="cs-CZ" smtClean="0"/>
              <a:t>5. 6. 2023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45B554B-F4E2-4E9C-BD7B-4C68928C0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715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natur.cuni.cz/~kudch/main/halogeny/HALOGENY/HALOGENY/fluor/vyznam/freony2.html" TargetMode="External"/><Relationship Id="rId2" Type="http://schemas.openxmlformats.org/officeDocument/2006/relationships/hyperlink" Target="https://www.prirodovedci.cz/zeptejte-se-prirodovedcu/146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Freon" TargetMode="External"/><Relationship Id="rId4" Type="http://schemas.openxmlformats.org/officeDocument/2006/relationships/hyperlink" Target="https://prezmania.cz/freony-prezenta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Freony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9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to freony?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Halogenderiváty</a:t>
            </a:r>
            <a:r>
              <a:rPr lang="cs-CZ" dirty="0" smtClean="0"/>
              <a:t> uhlovodíku</a:t>
            </a:r>
          </a:p>
          <a:p>
            <a:r>
              <a:rPr lang="cs-CZ" dirty="0" smtClean="0"/>
              <a:t>Obsahují alespoň 2 halogeny, 1musí být fluor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41" y="1250768"/>
            <a:ext cx="4092816" cy="4174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25488"/>
            <a:ext cx="2670538" cy="19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Plyny </a:t>
            </a:r>
            <a:r>
              <a:rPr lang="cs-CZ" dirty="0" smtClean="0"/>
              <a:t>nebo kapaliny</a:t>
            </a:r>
          </a:p>
          <a:p>
            <a:r>
              <a:rPr lang="cs-CZ" dirty="0" smtClean="0"/>
              <a:t>Bezbarvé</a:t>
            </a:r>
          </a:p>
          <a:p>
            <a:r>
              <a:rPr lang="cs-CZ" dirty="0" smtClean="0"/>
              <a:t>Bez zápachu</a:t>
            </a:r>
          </a:p>
          <a:p>
            <a:r>
              <a:rPr lang="cs-CZ" dirty="0" smtClean="0"/>
              <a:t>Nízký bod varu </a:t>
            </a:r>
          </a:p>
          <a:p>
            <a:r>
              <a:rPr lang="cs-CZ" dirty="0" smtClean="0"/>
              <a:t>Nejedovaté, ale nedýchatelné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7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Nosné plyny ve sprejích</a:t>
            </a:r>
            <a:endParaRPr lang="cs-CZ" dirty="0"/>
          </a:p>
          <a:p>
            <a:r>
              <a:rPr lang="cs-CZ" dirty="0" smtClean="0"/>
              <a:t>Chladící média v ledničkách</a:t>
            </a:r>
          </a:p>
          <a:p>
            <a:r>
              <a:rPr lang="cs-CZ" dirty="0" smtClean="0"/>
              <a:t>Hasicí prostředky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1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s ozónovou vrstvou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429820"/>
            <a:ext cx="9905998" cy="3124201"/>
          </a:xfrm>
        </p:spPr>
        <p:txBody>
          <a:bodyPr/>
          <a:lstStyle/>
          <a:p>
            <a:r>
              <a:rPr lang="cs-CZ" dirty="0" smtClean="0"/>
              <a:t>Masivní využívání v 60. a 70. letech min století</a:t>
            </a:r>
          </a:p>
          <a:p>
            <a:r>
              <a:rPr lang="cs-CZ" dirty="0" smtClean="0"/>
              <a:t>v běžných podmínkách stálé, ale vědci zjistili, že vysoko v atmosféře nejsou stálé</a:t>
            </a:r>
          </a:p>
          <a:p>
            <a:r>
              <a:rPr lang="cs-CZ" dirty="0" smtClean="0"/>
              <a:t>Reakce z ozónem vznik tzv. -&gt; ozónové díry</a:t>
            </a:r>
          </a:p>
          <a:p>
            <a:r>
              <a:rPr lang="cs-CZ" dirty="0" smtClean="0"/>
              <a:t>Celosvětový zákaz používání a </a:t>
            </a:r>
            <a:r>
              <a:rPr lang="cs-CZ" dirty="0"/>
              <a:t>vyrábění freonů (</a:t>
            </a:r>
            <a:r>
              <a:rPr lang="cs-CZ" dirty="0" smtClean="0"/>
              <a:t>1987 - Montrealský </a:t>
            </a:r>
            <a:r>
              <a:rPr lang="cs-CZ" dirty="0"/>
              <a:t>protokol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Stále ovlivňují atmosféru, dlouhé odbourávání v ozónové vrstvě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5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217" y="235131"/>
            <a:ext cx="5969400" cy="64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3366" y="470263"/>
            <a:ext cx="9905998" cy="1905000"/>
          </a:xfrm>
        </p:spPr>
        <p:txBody>
          <a:bodyPr/>
          <a:lstStyle/>
          <a:p>
            <a:r>
              <a:rPr lang="cs-CZ" dirty="0" smtClean="0"/>
              <a:t>Reakce probíhající </a:t>
            </a:r>
            <a:br>
              <a:rPr lang="cs-CZ" dirty="0" smtClean="0"/>
            </a:br>
            <a:r>
              <a:rPr lang="cs-CZ" dirty="0" smtClean="0"/>
              <a:t>v ozónové vrstvě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8710" y="175132"/>
            <a:ext cx="4075608" cy="656173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61" y="2375262"/>
            <a:ext cx="2735622" cy="6379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13" y="3328011"/>
            <a:ext cx="2694270" cy="3848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62" y="4027751"/>
            <a:ext cx="2735622" cy="3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www.prirodovedci.cz/zeptejte-se-prirodovedcu/1469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https://web.natur.cuni.cz/~</a:t>
            </a:r>
            <a:r>
              <a:rPr lang="cs-CZ" dirty="0" smtClean="0">
                <a:hlinkClick r:id="rId3"/>
              </a:rPr>
              <a:t>kudch/main/halogeny/HALOGENY/HALOGENY/fluor/vyznam/freony2.html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https://prezmania.cz/freony-prezentace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cs.wikipedia.org/wiki/Freon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8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87</TotalTime>
  <Words>119</Words>
  <Application>Microsoft Office PowerPoint</Application>
  <PresentationFormat>Širokoúhlá obrazovka</PresentationFormat>
  <Paragraphs>26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Síť</vt:lpstr>
      <vt:lpstr>Freony</vt:lpstr>
      <vt:lpstr>Co jsou to freony?</vt:lpstr>
      <vt:lpstr>Vlastnosti</vt:lpstr>
      <vt:lpstr>Využití</vt:lpstr>
      <vt:lpstr>Problém s ozónovou vrstvou</vt:lpstr>
      <vt:lpstr>Prezentace aplikace PowerPoint</vt:lpstr>
      <vt:lpstr>Reakce probíhající  v ozónové vrstvě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Vojtech Albert Borek</dc:creator>
  <cp:lastModifiedBy>Vojtech Albert Borek</cp:lastModifiedBy>
  <cp:revision>12</cp:revision>
  <dcterms:created xsi:type="dcterms:W3CDTF">2022-12-07T16:28:20Z</dcterms:created>
  <dcterms:modified xsi:type="dcterms:W3CDTF">2023-06-05T15:41:47Z</dcterms:modified>
</cp:coreProperties>
</file>