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F59848-EACB-4C66-B321-75A070684AA5}" v="4" dt="2023-05-29T05:06:09.6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cenka Komarek" userId="7564d4c4cc06e59e" providerId="LiveId" clId="{6CF59848-EACB-4C66-B321-75A070684AA5}"/>
    <pc:docChg chg="undo redo custSel addSld delSld modSld">
      <pc:chgData name="Kacenka Komarek" userId="7564d4c4cc06e59e" providerId="LiveId" clId="{6CF59848-EACB-4C66-B321-75A070684AA5}" dt="2023-05-29T05:08:08.612" v="923" actId="2696"/>
      <pc:docMkLst>
        <pc:docMk/>
      </pc:docMkLst>
      <pc:sldChg chg="modSp mod">
        <pc:chgData name="Kacenka Komarek" userId="7564d4c4cc06e59e" providerId="LiveId" clId="{6CF59848-EACB-4C66-B321-75A070684AA5}" dt="2023-05-29T05:07:42.970" v="922" actId="207"/>
        <pc:sldMkLst>
          <pc:docMk/>
          <pc:sldMk cId="1611375905" sldId="256"/>
        </pc:sldMkLst>
        <pc:spChg chg="mod">
          <ac:chgData name="Kacenka Komarek" userId="7564d4c4cc06e59e" providerId="LiveId" clId="{6CF59848-EACB-4C66-B321-75A070684AA5}" dt="2023-05-29T05:07:42.970" v="922" actId="207"/>
          <ac:spMkLst>
            <pc:docMk/>
            <pc:sldMk cId="1611375905" sldId="256"/>
            <ac:spMk id="2" creationId="{14E3097C-FF27-D4F4-80C9-EE53988EB3E0}"/>
          </ac:spMkLst>
        </pc:spChg>
        <pc:spChg chg="mod">
          <ac:chgData name="Kacenka Komarek" userId="7564d4c4cc06e59e" providerId="LiveId" clId="{6CF59848-EACB-4C66-B321-75A070684AA5}" dt="2023-05-29T03:51:37.815" v="52" actId="14861"/>
          <ac:spMkLst>
            <pc:docMk/>
            <pc:sldMk cId="1611375905" sldId="256"/>
            <ac:spMk id="3" creationId="{2BA6DA9E-B44E-FFF9-214D-BAC2DCC397C9}"/>
          </ac:spMkLst>
        </pc:spChg>
      </pc:sldChg>
      <pc:sldChg chg="modSp new mod">
        <pc:chgData name="Kacenka Komarek" userId="7564d4c4cc06e59e" providerId="LiveId" clId="{6CF59848-EACB-4C66-B321-75A070684AA5}" dt="2023-05-29T04:43:40.616" v="743" actId="14100"/>
        <pc:sldMkLst>
          <pc:docMk/>
          <pc:sldMk cId="699751716" sldId="257"/>
        </pc:sldMkLst>
        <pc:spChg chg="mod">
          <ac:chgData name="Kacenka Komarek" userId="7564d4c4cc06e59e" providerId="LiveId" clId="{6CF59848-EACB-4C66-B321-75A070684AA5}" dt="2023-05-29T04:01:52.859" v="145" actId="20577"/>
          <ac:spMkLst>
            <pc:docMk/>
            <pc:sldMk cId="699751716" sldId="257"/>
            <ac:spMk id="2" creationId="{45532380-7EEB-0B44-0AD1-185D0E06A8B9}"/>
          </ac:spMkLst>
        </pc:spChg>
        <pc:spChg chg="mod">
          <ac:chgData name="Kacenka Komarek" userId="7564d4c4cc06e59e" providerId="LiveId" clId="{6CF59848-EACB-4C66-B321-75A070684AA5}" dt="2023-05-29T04:43:40.616" v="743" actId="14100"/>
          <ac:spMkLst>
            <pc:docMk/>
            <pc:sldMk cId="699751716" sldId="257"/>
            <ac:spMk id="3" creationId="{6BBA3120-F9DA-A9E3-71CA-639D678A6B00}"/>
          </ac:spMkLst>
        </pc:spChg>
      </pc:sldChg>
      <pc:sldChg chg="modSp new mod">
        <pc:chgData name="Kacenka Komarek" userId="7564d4c4cc06e59e" providerId="LiveId" clId="{6CF59848-EACB-4C66-B321-75A070684AA5}" dt="2023-05-29T04:28:40.310" v="499" actId="14100"/>
        <pc:sldMkLst>
          <pc:docMk/>
          <pc:sldMk cId="3333464466" sldId="258"/>
        </pc:sldMkLst>
        <pc:spChg chg="mod">
          <ac:chgData name="Kacenka Komarek" userId="7564d4c4cc06e59e" providerId="LiveId" clId="{6CF59848-EACB-4C66-B321-75A070684AA5}" dt="2023-05-29T04:17:15.330" v="338" actId="20577"/>
          <ac:spMkLst>
            <pc:docMk/>
            <pc:sldMk cId="3333464466" sldId="258"/>
            <ac:spMk id="2" creationId="{129AED21-1062-098D-1D33-BF2C3BC44F77}"/>
          </ac:spMkLst>
        </pc:spChg>
        <pc:spChg chg="mod">
          <ac:chgData name="Kacenka Komarek" userId="7564d4c4cc06e59e" providerId="LiveId" clId="{6CF59848-EACB-4C66-B321-75A070684AA5}" dt="2023-05-29T04:28:40.310" v="499" actId="14100"/>
          <ac:spMkLst>
            <pc:docMk/>
            <pc:sldMk cId="3333464466" sldId="258"/>
            <ac:spMk id="3" creationId="{6659AECB-AE19-5C32-AEC5-9081C6CE76B2}"/>
          </ac:spMkLst>
        </pc:spChg>
      </pc:sldChg>
      <pc:sldChg chg="modSp new mod">
        <pc:chgData name="Kacenka Komarek" userId="7564d4c4cc06e59e" providerId="LiveId" clId="{6CF59848-EACB-4C66-B321-75A070684AA5}" dt="2023-05-29T04:44:35.104" v="761" actId="20577"/>
        <pc:sldMkLst>
          <pc:docMk/>
          <pc:sldMk cId="1989259317" sldId="259"/>
        </pc:sldMkLst>
        <pc:spChg chg="mod">
          <ac:chgData name="Kacenka Komarek" userId="7564d4c4cc06e59e" providerId="LiveId" clId="{6CF59848-EACB-4C66-B321-75A070684AA5}" dt="2023-05-29T04:32:09.512" v="510" actId="20577"/>
          <ac:spMkLst>
            <pc:docMk/>
            <pc:sldMk cId="1989259317" sldId="259"/>
            <ac:spMk id="2" creationId="{C523B6A8-1EBA-13CE-FC78-17521CC97146}"/>
          </ac:spMkLst>
        </pc:spChg>
        <pc:spChg chg="mod">
          <ac:chgData name="Kacenka Komarek" userId="7564d4c4cc06e59e" providerId="LiveId" clId="{6CF59848-EACB-4C66-B321-75A070684AA5}" dt="2023-05-29T04:44:35.104" v="761" actId="20577"/>
          <ac:spMkLst>
            <pc:docMk/>
            <pc:sldMk cId="1989259317" sldId="259"/>
            <ac:spMk id="3" creationId="{724B4910-29C4-9362-7C34-608229C347B8}"/>
          </ac:spMkLst>
        </pc:spChg>
      </pc:sldChg>
      <pc:sldChg chg="modSp new mod">
        <pc:chgData name="Kacenka Komarek" userId="7564d4c4cc06e59e" providerId="LiveId" clId="{6CF59848-EACB-4C66-B321-75A070684AA5}" dt="2023-05-29T04:59:12.808" v="860"/>
        <pc:sldMkLst>
          <pc:docMk/>
          <pc:sldMk cId="2114311227" sldId="260"/>
        </pc:sldMkLst>
        <pc:spChg chg="mod">
          <ac:chgData name="Kacenka Komarek" userId="7564d4c4cc06e59e" providerId="LiveId" clId="{6CF59848-EACB-4C66-B321-75A070684AA5}" dt="2023-05-29T04:46:16.075" v="784" actId="113"/>
          <ac:spMkLst>
            <pc:docMk/>
            <pc:sldMk cId="2114311227" sldId="260"/>
            <ac:spMk id="2" creationId="{26A1B940-CECA-9105-D219-31A8F3C105AA}"/>
          </ac:spMkLst>
        </pc:spChg>
        <pc:spChg chg="mod">
          <ac:chgData name="Kacenka Komarek" userId="7564d4c4cc06e59e" providerId="LiveId" clId="{6CF59848-EACB-4C66-B321-75A070684AA5}" dt="2023-05-29T04:59:12.808" v="860"/>
          <ac:spMkLst>
            <pc:docMk/>
            <pc:sldMk cId="2114311227" sldId="260"/>
            <ac:spMk id="3" creationId="{E02260CB-6292-8B6A-B17A-6017B0BAB5D5}"/>
          </ac:spMkLst>
        </pc:spChg>
      </pc:sldChg>
      <pc:sldChg chg="modSp new del mod">
        <pc:chgData name="Kacenka Komarek" userId="7564d4c4cc06e59e" providerId="LiveId" clId="{6CF59848-EACB-4C66-B321-75A070684AA5}" dt="2023-05-29T05:08:08.612" v="923" actId="2696"/>
        <pc:sldMkLst>
          <pc:docMk/>
          <pc:sldMk cId="4118454486" sldId="261"/>
        </pc:sldMkLst>
        <pc:spChg chg="mod">
          <ac:chgData name="Kacenka Komarek" userId="7564d4c4cc06e59e" providerId="LiveId" clId="{6CF59848-EACB-4C66-B321-75A070684AA5}" dt="2023-05-29T05:02:46.691" v="862" actId="1076"/>
          <ac:spMkLst>
            <pc:docMk/>
            <pc:sldMk cId="4118454486" sldId="261"/>
            <ac:spMk id="2" creationId="{4C813DF9-17EC-4122-FAAD-86AA7BC5BCBE}"/>
          </ac:spMkLst>
        </pc:spChg>
      </pc:sldChg>
      <pc:sldChg chg="addSp delSp modSp new mod">
        <pc:chgData name="Kacenka Komarek" userId="7564d4c4cc06e59e" providerId="LiveId" clId="{6CF59848-EACB-4C66-B321-75A070684AA5}" dt="2023-05-29T05:06:09.633" v="889" actId="1076"/>
        <pc:sldMkLst>
          <pc:docMk/>
          <pc:sldMk cId="148406856" sldId="262"/>
        </pc:sldMkLst>
        <pc:spChg chg="mod">
          <ac:chgData name="Kacenka Komarek" userId="7564d4c4cc06e59e" providerId="LiveId" clId="{6CF59848-EACB-4C66-B321-75A070684AA5}" dt="2023-05-29T05:05:57.995" v="886" actId="122"/>
          <ac:spMkLst>
            <pc:docMk/>
            <pc:sldMk cId="148406856" sldId="262"/>
            <ac:spMk id="2" creationId="{D792BB9B-98E6-8DE1-E80D-387B7C19636F}"/>
          </ac:spMkLst>
        </pc:spChg>
        <pc:spChg chg="del">
          <ac:chgData name="Kacenka Komarek" userId="7564d4c4cc06e59e" providerId="LiveId" clId="{6CF59848-EACB-4C66-B321-75A070684AA5}" dt="2023-05-29T05:05:20.840" v="864"/>
          <ac:spMkLst>
            <pc:docMk/>
            <pc:sldMk cId="148406856" sldId="262"/>
            <ac:spMk id="3" creationId="{3BBE9C09-BAE3-1098-3E60-A4430BA177B0}"/>
          </ac:spMkLst>
        </pc:spChg>
        <pc:picChg chg="add mod">
          <ac:chgData name="Kacenka Komarek" userId="7564d4c4cc06e59e" providerId="LiveId" clId="{6CF59848-EACB-4C66-B321-75A070684AA5}" dt="2023-05-29T05:06:09.633" v="889" actId="1076"/>
          <ac:picMkLst>
            <pc:docMk/>
            <pc:sldMk cId="148406856" sldId="262"/>
            <ac:picMk id="1026" creationId="{7DCB8BD0-C660-F1BD-9827-8DC8C8F858E0}"/>
          </ac:picMkLst>
        </pc:picChg>
      </pc:sldChg>
      <pc:sldChg chg="modSp new mod">
        <pc:chgData name="Kacenka Komarek" userId="7564d4c4cc06e59e" providerId="LiveId" clId="{6CF59848-EACB-4C66-B321-75A070684AA5}" dt="2023-05-29T05:07:27.412" v="920" actId="207"/>
        <pc:sldMkLst>
          <pc:docMk/>
          <pc:sldMk cId="2079051096" sldId="263"/>
        </pc:sldMkLst>
        <pc:spChg chg="mod">
          <ac:chgData name="Kacenka Komarek" userId="7564d4c4cc06e59e" providerId="LiveId" clId="{6CF59848-EACB-4C66-B321-75A070684AA5}" dt="2023-05-29T05:07:27.412" v="920" actId="207"/>
          <ac:spMkLst>
            <pc:docMk/>
            <pc:sldMk cId="2079051096" sldId="263"/>
            <ac:spMk id="2" creationId="{3E91D4FB-5151-8DAB-31F1-4EE57379B8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5B6B02-5D68-71DC-17D4-FC38F79679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84D021-44F0-AFB0-20F1-859E0D4B90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733CDC-EBF7-22C8-9A6B-7E43B229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EC963B-B1C0-ACE9-9AE7-59FEBC036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F5E639-5082-7849-7D57-8977621F7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15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385812-92DF-2E93-8F2A-AEC0AC27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6F7BFA-7419-DE82-B6C3-7F47798BA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E1246B-E27F-FF86-7347-AEABC8738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2AFBA7-FD9E-0A1C-082E-EF2C3815A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327BCC-6A1D-FEE4-6D62-1154FBF18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41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10A251-DAA7-0087-4C76-B41E17312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CD248AA-BC27-A159-7576-B3462D2DF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AEE10C-F3BE-9D15-1582-E60B9C560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4D1CE9E-F1CE-970E-23EF-A77DFD4E8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5DFA7B-DB61-D2E7-7561-4E7C8469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27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E431C-03D7-F093-59AC-C83FDA0B4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ACC27E-6668-D964-6659-9CFB4D3D2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2F8A00-3D57-900E-14F3-F7A63B3F5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30E5D1-48B8-EBBA-3823-64573FE4F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CB693-9797-834A-0088-9F597102F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AAAE95-1060-57F0-BF27-3A19D00B2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B63C2D-CCEF-2B8B-59C1-85E6BFE57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18D4F1-36E2-2E4B-9CC0-77861D76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4EED24-B98F-E0C8-8B57-52563BF38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6C847C-6683-5980-3C9D-9ECCEE13B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60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7F78A-0B57-E4D9-FB46-FF8FF819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B8F0CF-DD9C-444B-975B-51F39A129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8B786C-E8EE-4810-0BDF-4932BE5CD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343C0A-E5F8-EF59-0E63-4E8FE51DD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B1A90E7-AD32-AC9A-FA40-186A3640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86D150-EEC9-3E93-3798-4FE3CDB4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38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6C7509-0093-F77E-B6AF-1E2A3D76F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B902C19-1CBA-40E3-EB1D-E6DF4F4174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8DA2454-FE21-1FCB-BD78-54419B6A77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40094E3-6241-434A-D557-9C89B0387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56CE812-E6D6-7DB0-E85F-9D9E47CC4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810C96-E825-567B-B9B1-EB21098D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CBE0853-9222-DA2D-C449-2D2BB51E7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D9BF35-A32B-8663-CAE5-D929E15AA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80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2EE55-2AA0-FE1F-74CA-619211A7D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2FD25E-9340-1C5A-311D-F7A82F86A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8DA10D3-828A-5395-8DF7-499C95718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0AE1A9-F6E3-A997-EFBC-E28057778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83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49C992-987A-8B5A-B3FE-EEA0B0C89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E7F788E-619D-7457-D115-BAC0D4F39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3603960-2333-E253-9BE1-2554E2C48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58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0CE65E-3D71-FB31-F094-CB5DACB67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DAAEF8-CFD3-3A2D-5AF4-E591310DE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3BEF03-1704-A6BD-24D0-1E79D372F2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BBFB5A-9E3F-7A09-2621-02500FAC8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A3140D-65F2-6C8D-AB64-6A4B16DB8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660E309-DB43-7B53-71B4-264F22F01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9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64096-7D7A-0EC3-6DD4-3EEDAC72E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500BD5-EE7F-6FBF-04C8-39430B8ACC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E3E484-5B67-3494-DE0E-5B24FF69D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849C73-1B07-850E-6C7B-BB48301E5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D2490B-6385-832C-7B48-229F8960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37A092-4BF8-BE5B-C6C8-D0144AD7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6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69DEFCB-2539-C3A1-1F55-B1612854D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0D1D61F-04DC-B2DB-6E1E-AA9F6384D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E0FD8D-2A56-1797-FFA6-6913D7C9F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8A887-8862-44D3-A213-6AD880EC57F9}" type="datetimeFigureOut">
              <a:rPr lang="cs-CZ" smtClean="0"/>
              <a:t>28.05.2023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4E7943-0EE3-6A1D-EABC-5B4B3EA38E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561D6E-3316-36BF-FDDF-0F5813E85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3F172-0579-4CB1-9CEB-FB957E3CC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50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3097C-FF27-D4F4-80C9-EE53988EB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3404"/>
            <a:ext cx="9056914" cy="1466558"/>
          </a:xfrm>
          <a:solidFill>
            <a:schemeClr val="accent1">
              <a:lumMod val="40000"/>
              <a:lumOff val="60000"/>
              <a:alpha val="58039"/>
            </a:schemeClr>
          </a:solidFill>
        </p:spPr>
        <p:txBody>
          <a:bodyPr/>
          <a:lstStyle/>
          <a:p>
            <a:r>
              <a:rPr lang="cs-CZ" dirty="0"/>
              <a:t>MENTÁLNÍ ANOREXIE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BA6DA9E-B44E-FFF9-214D-BAC2DCC397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3584"/>
            <a:ext cx="9144000" cy="1544216"/>
          </a:xfrm>
          <a:effectLst>
            <a:softEdge rad="12700"/>
          </a:effectLst>
        </p:spPr>
        <p:txBody>
          <a:bodyPr/>
          <a:lstStyle/>
          <a:p>
            <a:r>
              <a:rPr lang="cs-CZ" dirty="0"/>
              <a:t>Komárková Kateřina</a:t>
            </a:r>
          </a:p>
        </p:txBody>
      </p:sp>
    </p:spTree>
    <p:extLst>
      <p:ext uri="{BB962C8B-B14F-4D97-AF65-F5344CB8AC3E}">
        <p14:creationId xmlns:p14="http://schemas.microsoft.com/office/powerpoint/2010/main" val="161137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32380-7EEB-0B44-0AD1-185D0E06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Omezení příjmu potravy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BA3120-F9DA-A9E3-71CA-639D678A6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6873"/>
            <a:ext cx="10515600" cy="4916002"/>
          </a:xfrm>
        </p:spPr>
        <p:txBody>
          <a:bodyPr>
            <a:normAutofit/>
          </a:bodyPr>
          <a:lstStyle/>
          <a:p>
            <a:r>
              <a:rPr lang="cs-CZ" sz="2000" dirty="0"/>
              <a:t>Porucha příjmu potravy</a:t>
            </a:r>
          </a:p>
          <a:p>
            <a:r>
              <a:rPr lang="cs-CZ" sz="2000" dirty="0"/>
              <a:t>Bulimie x anorexie</a:t>
            </a:r>
          </a:p>
          <a:p>
            <a:r>
              <a:rPr lang="cs-CZ" sz="2000" dirty="0"/>
              <a:t>Výrazný úbytek váhy si postižený přivodí sám, nejčastěji omezením příjmu potravy (i nápojů) a hladověním.</a:t>
            </a:r>
          </a:p>
          <a:p>
            <a:r>
              <a:rPr lang="cs-CZ" sz="2000" dirty="0"/>
              <a:t>Postižení často uplatňují i další způsoby jak zhubnout, např:</a:t>
            </a:r>
          </a:p>
          <a:p>
            <a:pPr marL="0" indent="0">
              <a:buNone/>
            </a:pPr>
            <a:r>
              <a:rPr lang="cs-CZ" sz="2000" dirty="0"/>
              <a:t>	- vyvolávání zvracení,</a:t>
            </a:r>
          </a:p>
          <a:p>
            <a:pPr marL="0" indent="0">
              <a:buNone/>
            </a:pPr>
            <a:r>
              <a:rPr lang="cs-CZ" sz="2000" dirty="0"/>
              <a:t>	- užívání projímadel (laxativ),</a:t>
            </a:r>
          </a:p>
          <a:p>
            <a:pPr marL="0" indent="0">
              <a:buNone/>
            </a:pPr>
            <a:r>
              <a:rPr lang="cs-CZ" sz="2000" dirty="0"/>
              <a:t>	- užívání anorektik (léků snižujících chuť k jídlu) a/nebo diuretik (léky podporující močení),</a:t>
            </a:r>
          </a:p>
          <a:p>
            <a:pPr marL="0" indent="0">
              <a:buNone/>
            </a:pPr>
            <a:r>
              <a:rPr lang="cs-CZ" sz="2000" dirty="0"/>
              <a:t>	- extrémní tělesná aktivita (nadměrné cvičení). </a:t>
            </a:r>
          </a:p>
          <a:p>
            <a:r>
              <a:rPr lang="cs-CZ" sz="2000" dirty="0"/>
              <a:t>Anorexií trpí většinou ženy</a:t>
            </a:r>
          </a:p>
          <a:p>
            <a:r>
              <a:rPr lang="cs-CZ" sz="2000" dirty="0"/>
              <a:t>Začíná nejčastěji mezi 14 – 18 lety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99751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9AED21-1062-098D-1D33-BF2C3BC44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Příznaky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59AECB-AE19-5C32-AEC5-9081C6CE76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3445"/>
            <a:ext cx="10515600" cy="4273518"/>
          </a:xfrm>
        </p:spPr>
        <p:txBody>
          <a:bodyPr>
            <a:normAutofit/>
          </a:bodyPr>
          <a:lstStyle/>
          <a:p>
            <a:r>
              <a:rPr lang="cs-CZ" sz="2000" dirty="0"/>
              <a:t>úbytek hmotnosti</a:t>
            </a:r>
          </a:p>
          <a:p>
            <a:r>
              <a:rPr lang="cs-CZ" sz="2000" dirty="0"/>
              <a:t>Zkreslené vnímání svého těla</a:t>
            </a:r>
          </a:p>
          <a:p>
            <a:r>
              <a:rPr lang="cs-CZ" sz="2000" dirty="0"/>
              <a:t>Velmi časté jsou hormonální poruchy</a:t>
            </a:r>
          </a:p>
          <a:p>
            <a:r>
              <a:rPr lang="cs-CZ" sz="2000" dirty="0"/>
              <a:t>Nespavost</a:t>
            </a:r>
          </a:p>
          <a:p>
            <a:r>
              <a:rPr lang="cs-CZ" sz="2000" dirty="0"/>
              <a:t>Nesoustředěnost</a:t>
            </a:r>
          </a:p>
          <a:p>
            <a:r>
              <a:rPr lang="cs-CZ" sz="2000" dirty="0"/>
              <a:t>Celková změna chování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3346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23B6A8-1EBA-13CE-FC78-17521CC97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Následky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4B4910-29C4-9362-7C34-608229C34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Mohou být velmi závažné</a:t>
            </a:r>
          </a:p>
          <a:p>
            <a:r>
              <a:rPr lang="cs-CZ" sz="2000" dirty="0"/>
              <a:t>Hladovění se projevuje nejen na těle, ale i na duši</a:t>
            </a:r>
          </a:p>
          <a:p>
            <a:r>
              <a:rPr lang="cs-CZ" sz="2000" dirty="0"/>
              <a:t>Osteoporóza</a:t>
            </a:r>
          </a:p>
          <a:p>
            <a:r>
              <a:rPr lang="cs-CZ" sz="2000" dirty="0"/>
              <a:t>Pokles tělesné teploty, krevního tlaku, tepové frekvence a zpomalení dechové frekvence</a:t>
            </a:r>
          </a:p>
          <a:p>
            <a:r>
              <a:rPr lang="cs-CZ" sz="2000" dirty="0"/>
              <a:t>Poruchy spánku</a:t>
            </a:r>
          </a:p>
          <a:p>
            <a:r>
              <a:rPr lang="cs-CZ" sz="2000" dirty="0"/>
              <a:t>Neustálé hladovění poškozuje prakticky celé tělo, tedy i životně důležité orgány, jako je mozek, játra, ledviny a srdce. Těžká forma mentální anorexie proto mívá velmi závažné následky. Může se objevit poškození ledvin, ve velmi vážných případech i selhání ledvin.</a:t>
            </a:r>
          </a:p>
          <a:p>
            <a:r>
              <a:rPr lang="cs-CZ" sz="2000" dirty="0"/>
              <a:t>Deprese, úzkosti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8925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1B940-CECA-9105-D219-31A8F3C10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Léčba anorexie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260CB-6292-8B6A-B17A-6017B0BAB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Léčba může probíhat ambulantně, formou denního stacionáře nebo i za hospitalizace</a:t>
            </a:r>
          </a:p>
          <a:p>
            <a:r>
              <a:rPr lang="cs-CZ" sz="2000" b="0" i="0" dirty="0">
                <a:solidFill>
                  <a:srgbClr val="0B2239"/>
                </a:solidFill>
                <a:effectLst/>
                <a:latin typeface="Public Sans Web"/>
              </a:rPr>
              <a:t>O nejvhodnější formě léčby rozhoduje lékař</a:t>
            </a:r>
          </a:p>
          <a:p>
            <a:r>
              <a:rPr lang="cs-CZ" sz="2000" dirty="0">
                <a:solidFill>
                  <a:srgbClr val="0B2239"/>
                </a:solidFill>
                <a:latin typeface="Public Sans Web"/>
              </a:rPr>
              <a:t>Důležité jsou i sociální a psychické faktory</a:t>
            </a:r>
          </a:p>
          <a:p>
            <a:r>
              <a:rPr lang="cs-CZ" sz="2000" dirty="0"/>
              <a:t>Během léčby by se tělesná hmotnost i stravovací návyky měly vrátit k normálu</a:t>
            </a:r>
          </a:p>
          <a:p>
            <a:r>
              <a:rPr lang="cs-CZ" sz="2000" dirty="0"/>
              <a:t>Kromě toho všeho je potřeba léčit případná přidružená onemocnění a komplikace</a:t>
            </a:r>
          </a:p>
          <a:p>
            <a:r>
              <a:rPr lang="cs-CZ" sz="2000" dirty="0"/>
              <a:t>Léčba trvá zpravidla několik měsíců, někdy i let. V průběhu léčby může dojít (i několikrát) k jejímu přerušení.</a:t>
            </a:r>
          </a:p>
        </p:txBody>
      </p:sp>
    </p:spTree>
    <p:extLst>
      <p:ext uri="{BB962C8B-B14F-4D97-AF65-F5344CB8AC3E}">
        <p14:creationId xmlns:p14="http://schemas.microsoft.com/office/powerpoint/2010/main" val="2114311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92BB9B-98E6-8DE1-E80D-387B7C19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Bulimie a anorexie</a:t>
            </a:r>
          </a:p>
        </p:txBody>
      </p:sp>
      <p:pic>
        <p:nvPicPr>
          <p:cNvPr id="1026" name="Picture 2" descr="Anorexie a bulimie (výsledky průzkumu) | Vyplňto.cz - řešení pro online  průzkumy">
            <a:extLst>
              <a:ext uri="{FF2B5EF4-FFF2-40B4-BE49-F238E27FC236}">
                <a16:creationId xmlns:a16="http://schemas.microsoft.com/office/drawing/2014/main" id="{7DCB8BD0-C660-F1BD-9827-8DC8C8F858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0792" y="1861799"/>
            <a:ext cx="5430415" cy="4185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06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1D4FB-5151-8DAB-31F1-4EE57379B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151" y="2893721"/>
            <a:ext cx="10515600" cy="1325563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790510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</TotalTime>
  <Words>274</Words>
  <Application>Microsoft Office PowerPoint</Application>
  <PresentationFormat>Širokoúhlá obrazovka</PresentationFormat>
  <Paragraphs>37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Public Sans Web</vt:lpstr>
      <vt:lpstr>Motiv Office</vt:lpstr>
      <vt:lpstr>MENTÁLNÍ ANOREXIE</vt:lpstr>
      <vt:lpstr>Omezení příjmu potravy</vt:lpstr>
      <vt:lpstr>Příznaky</vt:lpstr>
      <vt:lpstr>Následky</vt:lpstr>
      <vt:lpstr>Léčba anorexie</vt:lpstr>
      <vt:lpstr>Bulimie a anorexie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ANOREXIE</dc:title>
  <dc:creator>Kacenka Komarek</dc:creator>
  <cp:lastModifiedBy>Kacenka Komarek</cp:lastModifiedBy>
  <cp:revision>1</cp:revision>
  <dcterms:created xsi:type="dcterms:W3CDTF">2023-05-28T15:28:19Z</dcterms:created>
  <dcterms:modified xsi:type="dcterms:W3CDTF">2023-05-29T05:08:18Z</dcterms:modified>
</cp:coreProperties>
</file>