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-36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7549D5-4379-1A44-A0C4-D3322B601469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A7EB8-8BB5-4542-8A2B-12E1D9728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38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Cropp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7A7EB8-8BB5-4542-8A2B-12E1D9728F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125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Cropp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obchod pro mladé, založen v Polsku r. 2004, který se zaměřuje na oblečení pro každodenní nošení.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-Jmenoval se za jejich počátku LPP S.A. ale poté ho změnily na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Cropp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-Kolekce oblečení mívají často inspirovány seriály, filmy nebo I Hrami. *Díky tomu u nich lze sehnat např obuv či tričko s oblíbenou postavou za levnější cenu než např u samotného autora video hry, či filmu, kteří tyto „Merče“ prodávají na Geek shopech. 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-Kromě obchodů a jejich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E-Shopu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je také naleznete na sociálních sítích.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7A7EB8-8BB5-4542-8A2B-12E1D9728F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597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-Vyznačuje se nejen velkým výběrem, ale také především dobrou kvalitou.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-2x do roka se jejich kolekce mění a u každých kolekcí mají jak Pánské tak Dámské.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-Nabízejí kompletní sortiment základního oblečení – Bundy, trička, kalhoty nebo mikiny.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-Taky vlastní kolekce spodního prádla nebo plavek.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-Obuv hodně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venují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pozornost. Nabízejí jej za dobrou cenu z poměrně kvalitních materiálů.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Vše od tenisek po sandále.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Cropp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prodává také hodně stylových a módních doplňků, např Batohy, tašky, sluneční brýle.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7A7EB8-8BB5-4542-8A2B-12E1D9728F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872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-Mají rozmístěné pobočky na několik míst po republice.* Zejména ve větších obchodních centrech v Praze, Liberci, Brně.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-Při nakupování přes jejich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E-Shop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máte při koupi nad 950 kč dopravu zdarma. (oproti jiným) A to GLS kurýrem.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-Na veškerých pobočkách si můžete jejich sortiment vyzkoušet.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-Jejich způsob platby se nějak neliší, klasicky kartou, bankovním převodem nebo dobírkou (při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nakupu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 eshopu)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7A7EB8-8BB5-4542-8A2B-12E1D9728F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14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Cropp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rád propaguje svoje zboží na všech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svojich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sociálních sítích. *Dost dobře se tak zvýrazňuje.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-Především, kde nejvíce shledají pozornost, je jejich YouTube kanál s nejúspěšnějším videm, představení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Rick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Morty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kolekce.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-Celkově mají Dobré recenze a zejména na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instagramu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dost poslouchají zpětnou vazbu.</a:t>
            </a:r>
          </a:p>
          <a:p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7A7EB8-8BB5-4542-8A2B-12E1D9728F0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34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4ozAP6IciQ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opp.com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CF1AB-A29C-8E4C-BD35-D10B38225D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CROPP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3BF9DB-0DD7-AA4D-82DB-293B217FE2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Adam Parma, 1.oCL</a:t>
            </a:r>
          </a:p>
        </p:txBody>
      </p:sp>
    </p:spTree>
    <p:extLst>
      <p:ext uri="{BB962C8B-B14F-4D97-AF65-F5344CB8AC3E}">
        <p14:creationId xmlns:p14="http://schemas.microsoft.com/office/powerpoint/2010/main" val="287553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4594F-7E27-BB4A-9ACB-F123E7DBA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 je to CROPP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CFE2A-89A0-3643-8A82-8D2A3E398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4084" y="2134561"/>
            <a:ext cx="8946541" cy="4195481"/>
          </a:xfrm>
        </p:spPr>
        <p:txBody>
          <a:bodyPr>
            <a:noAutofit/>
          </a:bodyPr>
          <a:lstStyle/>
          <a:p>
            <a:r>
              <a:rPr lang="en-US"/>
              <a:t>Je to Polský obchod s módou pro mladé</a:t>
            </a:r>
          </a:p>
          <a:p>
            <a:r>
              <a:rPr lang="en-US"/>
              <a:t>Specializuje se na oděvy pro každodenní nošení</a:t>
            </a:r>
          </a:p>
          <a:p>
            <a:r>
              <a:rPr lang="en-US"/>
              <a:t>Kolekce jsou často inspirovány filmy, seriály a dokonce I PC hry.</a:t>
            </a:r>
          </a:p>
          <a:p>
            <a:pPr marL="0" indent="0">
              <a:buNone/>
            </a:pPr>
            <a:r>
              <a:rPr lang="en-US" i="1"/>
              <a:t>Proto je tu o dost levnější zboží s např vaší oblíbenou postavou, než přímo v obchodech autorů a geekshopech.</a:t>
            </a:r>
          </a:p>
          <a:p>
            <a:r>
              <a:rPr lang="en-US"/>
              <a:t>Pohybuje se na skoro všech sociálních sítích</a:t>
            </a:r>
          </a:p>
          <a:p>
            <a:r>
              <a:rPr lang="en-US"/>
              <a:t>Vlastní taky E-Shop</a:t>
            </a:r>
          </a:p>
          <a:p>
            <a:r>
              <a:rPr lang="en-US"/>
              <a:t>Dřív se jmenoval Cropp Town a patří pod skupinu LPP S.A.</a:t>
            </a:r>
          </a:p>
          <a:p>
            <a:r>
              <a:rPr lang="en-US"/>
              <a:t>Poprvé otevřen r. 2004</a:t>
            </a:r>
          </a:p>
          <a:p>
            <a:r>
              <a:rPr lang="en-US"/>
              <a:t>180 obchodů v Polsku a 140 v zahraničí</a:t>
            </a:r>
          </a:p>
        </p:txBody>
      </p:sp>
    </p:spTree>
    <p:extLst>
      <p:ext uri="{BB962C8B-B14F-4D97-AF65-F5344CB8AC3E}">
        <p14:creationId xmlns:p14="http://schemas.microsoft.com/office/powerpoint/2010/main" val="1830163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D2EE1-BF7F-A14C-A48B-D55D1AA2D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Jejich nabídka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898E1-63AC-B148-B41C-BDB309EB5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740" y="1440596"/>
            <a:ext cx="8946541" cy="4195481"/>
          </a:xfrm>
        </p:spPr>
        <p:txBody>
          <a:bodyPr>
            <a:normAutofit fontScale="92500"/>
          </a:bodyPr>
          <a:lstStyle/>
          <a:p>
            <a:r>
              <a:rPr lang="en-US" sz="2600"/>
              <a:t>Je</a:t>
            </a:r>
            <a:r>
              <a:rPr lang="en-US" sz="2800"/>
              <a:t> známý také dobrou, pokud ne výbornou, kvalitou.</a:t>
            </a:r>
          </a:p>
          <a:p>
            <a:r>
              <a:rPr lang="en-US" sz="2800"/>
              <a:t>Jejich sortiment se obměňuje 2x do roka</a:t>
            </a:r>
          </a:p>
          <a:p>
            <a:r>
              <a:rPr lang="en-US" sz="2800"/>
              <a:t>Nabízí základní oblečení – Bundy, mikiny, trička a kalhoty.</a:t>
            </a:r>
          </a:p>
          <a:p>
            <a:r>
              <a:rPr lang="en-US" sz="2800"/>
              <a:t>Taky nabízí vlastní kolekci spodního prádla a plavek</a:t>
            </a:r>
          </a:p>
          <a:p>
            <a:r>
              <a:rPr lang="en-US" sz="2800"/>
              <a:t>Obuv se super kvalitou – vše od tenisek po sandále</a:t>
            </a:r>
          </a:p>
          <a:p>
            <a:r>
              <a:rPr lang="en-US" sz="2800"/>
              <a:t>Stylové a praktické doplňky – Batohy, tašky, sluneční brýle, bižuterii</a:t>
            </a:r>
          </a:p>
        </p:txBody>
      </p:sp>
    </p:spTree>
    <p:extLst>
      <p:ext uri="{BB962C8B-B14F-4D97-AF65-F5344CB8AC3E}">
        <p14:creationId xmlns:p14="http://schemas.microsoft.com/office/powerpoint/2010/main" val="3678499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A25D6-9F9C-154A-932F-3BB40202B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Jejich Služby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277AD-D583-EE4E-B81E-9C1920C43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2729" y="1853248"/>
            <a:ext cx="8946541" cy="4195481"/>
          </a:xfrm>
        </p:spPr>
        <p:txBody>
          <a:bodyPr>
            <a:normAutofit/>
          </a:bodyPr>
          <a:lstStyle/>
          <a:p>
            <a:r>
              <a:rPr lang="en-US" sz="2400"/>
              <a:t>Několik poboček po České republice – Praha, Brno, Liberec, Třebíč a dál…</a:t>
            </a:r>
          </a:p>
          <a:p>
            <a:r>
              <a:rPr lang="en-US" sz="2400"/>
              <a:t>E-Shop – doprava zdarma nad 950 Kč</a:t>
            </a:r>
          </a:p>
          <a:p>
            <a:r>
              <a:rPr lang="en-US" sz="2400"/>
              <a:t>Doprava jak domů, tak na pobočku přes GLS kurýra</a:t>
            </a:r>
          </a:p>
          <a:p>
            <a:r>
              <a:rPr lang="en-US" sz="2400"/>
              <a:t>Na pobočkách si můžete věci vyzkoušet.</a:t>
            </a:r>
          </a:p>
          <a:p>
            <a:r>
              <a:rPr lang="en-US" sz="2400"/>
              <a:t>Způsob Platby – Kartou, bank. převodem nebo dobírkou </a:t>
            </a:r>
          </a:p>
        </p:txBody>
      </p:sp>
    </p:spTree>
    <p:extLst>
      <p:ext uri="{BB962C8B-B14F-4D97-AF65-F5344CB8AC3E}">
        <p14:creationId xmlns:p14="http://schemas.microsoft.com/office/powerpoint/2010/main" val="3136550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3CC59-27EF-3546-B336-173A40F88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Recenze a propagace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88652-9763-384D-946C-8F8BF8DA7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Svoje zboží si propagují přes sociální sítě.</a:t>
            </a:r>
          </a:p>
          <a:p>
            <a:pPr marL="0" indent="0">
              <a:buNone/>
            </a:pPr>
            <a:r>
              <a:rPr lang="en-US">
                <a:hlinkClick r:id="rId3"/>
              </a:rPr>
              <a:t>https://youtu.be/4ozAP6IciQY</a:t>
            </a:r>
            <a:r>
              <a:rPr lang="en-US"/>
              <a:t> (R&amp;M)</a:t>
            </a:r>
          </a:p>
          <a:p>
            <a:endParaRPr lang="en-US"/>
          </a:p>
          <a:p>
            <a:r>
              <a:rPr lang="en-US"/>
              <a:t>Jejich recenze jedny z lepších</a:t>
            </a:r>
          </a:p>
          <a:p>
            <a:r>
              <a:rPr lang="en-US"/>
              <a:t>Málo záporů</a:t>
            </a:r>
          </a:p>
          <a:p>
            <a:r>
              <a:rPr lang="en-US"/>
              <a:t>jsou hodně otevřený zpětné vazbě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770FA1D-2203-AA46-ABBE-10D212F2BA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3945" y="452718"/>
            <a:ext cx="2815908" cy="5528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5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CB5481D8-F9D7-104C-A14B-036A89D007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6365" y="396073"/>
            <a:ext cx="5459268" cy="3032927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A00C178-BED9-9543-A5FC-2D319B80CEF5}"/>
              </a:ext>
            </a:extLst>
          </p:cNvPr>
          <p:cNvSpPr txBox="1"/>
          <p:nvPr/>
        </p:nvSpPr>
        <p:spPr>
          <a:xfrm>
            <a:off x="4493099" y="4898891"/>
            <a:ext cx="32058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E-Shop : </a:t>
            </a:r>
            <a:r>
              <a:rPr lang="en-US">
                <a:hlinkClick r:id="rId3"/>
              </a:rPr>
              <a:t>www.cropp.com</a:t>
            </a:r>
            <a:endParaRPr lang="en-US"/>
          </a:p>
          <a:p>
            <a:pPr algn="l"/>
            <a:endParaRPr lang="en-US"/>
          </a:p>
          <a:p>
            <a:pPr algn="l"/>
            <a:endParaRPr lang="en-US"/>
          </a:p>
          <a:p>
            <a:pPr algn="l"/>
            <a:endParaRPr lang="en-US"/>
          </a:p>
          <a:p>
            <a:pPr algn="l"/>
            <a:endParaRPr lang="en-US"/>
          </a:p>
          <a:p>
            <a:pPr algn="l"/>
            <a:r>
              <a:rPr lang="en-US"/>
              <a:t>Zdroje: www.recenzer.cz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733ACB-BC1B-6B48-B88B-AD280DC3721C}"/>
              </a:ext>
            </a:extLst>
          </p:cNvPr>
          <p:cNvSpPr txBox="1"/>
          <p:nvPr/>
        </p:nvSpPr>
        <p:spPr>
          <a:xfrm rot="10800000" flipV="1">
            <a:off x="4002572" y="5483666"/>
            <a:ext cx="56850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961746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616</Words>
  <Application>Microsoft Office PowerPoint</Application>
  <PresentationFormat>Širokoúhlá obrazovka</PresentationFormat>
  <Paragraphs>53</Paragraphs>
  <Slides>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Ion</vt:lpstr>
      <vt:lpstr>CROPP</vt:lpstr>
      <vt:lpstr>Co je to CROPP</vt:lpstr>
      <vt:lpstr>Jejich nabídka</vt:lpstr>
      <vt:lpstr>Jejich Služby</vt:lpstr>
      <vt:lpstr>Recenze a propagace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CROPP</dc:title>
  <dc:creator>Iropies ⠀</dc:creator>
  <cp:lastModifiedBy>Iropies ⠀</cp:lastModifiedBy>
  <cp:revision>6</cp:revision>
  <dcterms:created xsi:type="dcterms:W3CDTF">2022-01-19T07:59:02Z</dcterms:created>
  <dcterms:modified xsi:type="dcterms:W3CDTF">2023-04-27T20:45:39Z</dcterms:modified>
</cp:coreProperties>
</file>