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0AC9E-22C8-C24B-B875-4BF429AB1198}" v="23" dt="2022-11-22T16:53:39.478"/>
    <p1510:client id="{A1C3AED2-5B3C-4AC0-96CD-883FEFB86F7C}" v="8" dt="2022-11-22T16:50:02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a Hesounová" userId="4ee69e61-198f-4df7-b948-4f80a6ff1655" providerId="ADAL" clId="{A1C3AED2-5B3C-4AC0-96CD-883FEFB86F7C}"/>
    <pc:docChg chg="custSel modSld">
      <pc:chgData name="Johana Hesounová" userId="4ee69e61-198f-4df7-b948-4f80a6ff1655" providerId="ADAL" clId="{A1C3AED2-5B3C-4AC0-96CD-883FEFB86F7C}" dt="2022-11-22T16:50:02.147" v="14" actId="1076"/>
      <pc:docMkLst>
        <pc:docMk/>
      </pc:docMkLst>
      <pc:sldChg chg="modSp">
        <pc:chgData name="Johana Hesounová" userId="4ee69e61-198f-4df7-b948-4f80a6ff1655" providerId="ADAL" clId="{A1C3AED2-5B3C-4AC0-96CD-883FEFB86F7C}" dt="2022-11-22T16:43:10.078" v="6"/>
        <pc:sldMkLst>
          <pc:docMk/>
          <pc:sldMk cId="3602150375" sldId="256"/>
        </pc:sldMkLst>
        <pc:spChg chg="mod">
          <ac:chgData name="Johana Hesounová" userId="4ee69e61-198f-4df7-b948-4f80a6ff1655" providerId="ADAL" clId="{A1C3AED2-5B3C-4AC0-96CD-883FEFB86F7C}" dt="2022-11-22T16:43:10.078" v="6"/>
          <ac:spMkLst>
            <pc:docMk/>
            <pc:sldMk cId="3602150375" sldId="256"/>
            <ac:spMk id="2" creationId="{C849CA31-AE16-926E-F82C-9D597AD43AB9}"/>
          </ac:spMkLst>
        </pc:spChg>
        <pc:spChg chg="mod">
          <ac:chgData name="Johana Hesounová" userId="4ee69e61-198f-4df7-b948-4f80a6ff1655" providerId="ADAL" clId="{A1C3AED2-5B3C-4AC0-96CD-883FEFB86F7C}" dt="2022-11-22T16:43:10.078" v="6"/>
          <ac:spMkLst>
            <pc:docMk/>
            <pc:sldMk cId="3602150375" sldId="256"/>
            <ac:spMk id="3" creationId="{26478DA3-D078-AA0F-FC95-E37DFCBBEC6C}"/>
          </ac:spMkLst>
        </pc:spChg>
      </pc:sldChg>
      <pc:sldChg chg="modSp mod">
        <pc:chgData name="Johana Hesounová" userId="4ee69e61-198f-4df7-b948-4f80a6ff1655" providerId="ADAL" clId="{A1C3AED2-5B3C-4AC0-96CD-883FEFB86F7C}" dt="2022-11-22T16:50:02.147" v="14" actId="1076"/>
        <pc:sldMkLst>
          <pc:docMk/>
          <pc:sldMk cId="1790032394" sldId="257"/>
        </pc:sldMkLst>
        <pc:spChg chg="mod">
          <ac:chgData name="Johana Hesounová" userId="4ee69e61-198f-4df7-b948-4f80a6ff1655" providerId="ADAL" clId="{A1C3AED2-5B3C-4AC0-96CD-883FEFB86F7C}" dt="2022-11-22T16:50:02.147" v="14" actId="1076"/>
          <ac:spMkLst>
            <pc:docMk/>
            <pc:sldMk cId="1790032394" sldId="257"/>
            <ac:spMk id="3" creationId="{87957C34-E7B7-EA08-BB85-BFAE560C9C2D}"/>
          </ac:spMkLst>
        </pc:spChg>
      </pc:sldChg>
      <pc:sldChg chg="modSp mod">
        <pc:chgData name="Johana Hesounová" userId="4ee69e61-198f-4df7-b948-4f80a6ff1655" providerId="ADAL" clId="{A1C3AED2-5B3C-4AC0-96CD-883FEFB86F7C}" dt="2022-11-22T16:49:49.560" v="13" actId="1076"/>
        <pc:sldMkLst>
          <pc:docMk/>
          <pc:sldMk cId="274395143" sldId="258"/>
        </pc:sldMkLst>
        <pc:spChg chg="mod">
          <ac:chgData name="Johana Hesounová" userId="4ee69e61-198f-4df7-b948-4f80a6ff1655" providerId="ADAL" clId="{A1C3AED2-5B3C-4AC0-96CD-883FEFB86F7C}" dt="2022-11-22T16:43:10.078" v="6"/>
          <ac:spMkLst>
            <pc:docMk/>
            <pc:sldMk cId="274395143" sldId="258"/>
            <ac:spMk id="2" creationId="{B33EE081-63CB-F265-BC5B-879BD49C60F8}"/>
          </ac:spMkLst>
        </pc:spChg>
        <pc:spChg chg="mod">
          <ac:chgData name="Johana Hesounová" userId="4ee69e61-198f-4df7-b948-4f80a6ff1655" providerId="ADAL" clId="{A1C3AED2-5B3C-4AC0-96CD-883FEFB86F7C}" dt="2022-11-22T16:49:49.560" v="13" actId="1076"/>
          <ac:spMkLst>
            <pc:docMk/>
            <pc:sldMk cId="274395143" sldId="258"/>
            <ac:spMk id="3" creationId="{99BD8745-38BC-448B-59F6-DC7FACED8B96}"/>
          </ac:spMkLst>
        </pc:spChg>
      </pc:sldChg>
    </pc:docChg>
  </pc:docChgLst>
  <pc:docChgLst>
    <pc:chgData name="Johana Hesounová" userId="4ee69e61-198f-4df7-b948-4f80a6ff1655" providerId="ADAL" clId="{41F0AC9E-22C8-C24B-B875-4BF429AB1198}"/>
    <pc:docChg chg="undo custSel modSld">
      <pc:chgData name="Johana Hesounová" userId="4ee69e61-198f-4df7-b948-4f80a6ff1655" providerId="ADAL" clId="{41F0AC9E-22C8-C24B-B875-4BF429AB1198}" dt="2022-11-22T17:24:23.808" v="28" actId="20577"/>
      <pc:docMkLst>
        <pc:docMk/>
      </pc:docMkLst>
      <pc:sldChg chg="addSp delSp modSp mod setBg">
        <pc:chgData name="Johana Hesounová" userId="4ee69e61-198f-4df7-b948-4f80a6ff1655" providerId="ADAL" clId="{41F0AC9E-22C8-C24B-B875-4BF429AB1198}" dt="2022-11-22T16:53:39.478" v="22" actId="26606"/>
        <pc:sldMkLst>
          <pc:docMk/>
          <pc:sldMk cId="3602150375" sldId="256"/>
        </pc:sldMkLst>
        <pc:spChg chg="mod">
          <ac:chgData name="Johana Hesounová" userId="4ee69e61-198f-4df7-b948-4f80a6ff1655" providerId="ADAL" clId="{41F0AC9E-22C8-C24B-B875-4BF429AB1198}" dt="2022-11-22T16:53:39.478" v="22" actId="26606"/>
          <ac:spMkLst>
            <pc:docMk/>
            <pc:sldMk cId="3602150375" sldId="256"/>
            <ac:spMk id="2" creationId="{C849CA31-AE16-926E-F82C-9D597AD43AB9}"/>
          </ac:spMkLst>
        </pc:spChg>
        <pc:spChg chg="mod">
          <ac:chgData name="Johana Hesounová" userId="4ee69e61-198f-4df7-b948-4f80a6ff1655" providerId="ADAL" clId="{41F0AC9E-22C8-C24B-B875-4BF429AB1198}" dt="2022-11-22T16:53:39.478" v="22" actId="26606"/>
          <ac:spMkLst>
            <pc:docMk/>
            <pc:sldMk cId="3602150375" sldId="256"/>
            <ac:spMk id="3" creationId="{26478DA3-D078-AA0F-FC95-E37DFCBBEC6C}"/>
          </ac:spMkLst>
        </pc:spChg>
        <pc:spChg chg="add del">
          <ac:chgData name="Johana Hesounová" userId="4ee69e61-198f-4df7-b948-4f80a6ff1655" providerId="ADAL" clId="{41F0AC9E-22C8-C24B-B875-4BF429AB1198}" dt="2022-11-22T16:53:35.201" v="15" actId="26606"/>
          <ac:spMkLst>
            <pc:docMk/>
            <pc:sldMk cId="3602150375" sldId="256"/>
            <ac:spMk id="9" creationId="{A9286AD2-18A9-4868-A4E3-7A2097A20810}"/>
          </ac:spMkLst>
        </pc:spChg>
        <pc:spChg chg="add del">
          <ac:chgData name="Johana Hesounová" userId="4ee69e61-198f-4df7-b948-4f80a6ff1655" providerId="ADAL" clId="{41F0AC9E-22C8-C24B-B875-4BF429AB1198}" dt="2022-11-22T16:53:35.201" v="15" actId="26606"/>
          <ac:spMkLst>
            <pc:docMk/>
            <pc:sldMk cId="3602150375" sldId="256"/>
            <ac:spMk id="13" creationId="{1AB8ECB2-FB64-476F-A62F-36D68C8C7C60}"/>
          </ac:spMkLst>
        </pc:spChg>
        <pc:spChg chg="add del">
          <ac:chgData name="Johana Hesounová" userId="4ee69e61-198f-4df7-b948-4f80a6ff1655" providerId="ADAL" clId="{41F0AC9E-22C8-C24B-B875-4BF429AB1198}" dt="2022-11-22T16:53:35.201" v="15" actId="26606"/>
          <ac:spMkLst>
            <pc:docMk/>
            <pc:sldMk cId="3602150375" sldId="256"/>
            <ac:spMk id="15" creationId="{289CEAD5-ED2F-4675-9E4C-80B8A0E8A0A1}"/>
          </ac:spMkLst>
        </pc:spChg>
        <pc:spChg chg="add del">
          <ac:chgData name="Johana Hesounová" userId="4ee69e61-198f-4df7-b948-4f80a6ff1655" providerId="ADAL" clId="{41F0AC9E-22C8-C24B-B875-4BF429AB1198}" dt="2022-11-22T16:53:35.997" v="17" actId="26606"/>
          <ac:spMkLst>
            <pc:docMk/>
            <pc:sldMk cId="3602150375" sldId="256"/>
            <ac:spMk id="17" creationId="{A9286AD2-18A9-4868-A4E3-7A2097A20810}"/>
          </ac:spMkLst>
        </pc:spChg>
        <pc:spChg chg="add del">
          <ac:chgData name="Johana Hesounová" userId="4ee69e61-198f-4df7-b948-4f80a6ff1655" providerId="ADAL" clId="{41F0AC9E-22C8-C24B-B875-4BF429AB1198}" dt="2022-11-22T16:53:37.704" v="19" actId="26606"/>
          <ac:spMkLst>
            <pc:docMk/>
            <pc:sldMk cId="3602150375" sldId="256"/>
            <ac:spMk id="20" creationId="{A9286AD2-18A9-4868-A4E3-7A2097A20810}"/>
          </ac:spMkLst>
        </pc:spChg>
        <pc:spChg chg="add del">
          <ac:chgData name="Johana Hesounová" userId="4ee69e61-198f-4df7-b948-4f80a6ff1655" providerId="ADAL" clId="{41F0AC9E-22C8-C24B-B875-4BF429AB1198}" dt="2022-11-22T16:53:37.704" v="19" actId="26606"/>
          <ac:spMkLst>
            <pc:docMk/>
            <pc:sldMk cId="3602150375" sldId="256"/>
            <ac:spMk id="22" creationId="{1AB8ECB2-FB64-476F-A62F-36D68C8C7C60}"/>
          </ac:spMkLst>
        </pc:spChg>
        <pc:spChg chg="add del">
          <ac:chgData name="Johana Hesounová" userId="4ee69e61-198f-4df7-b948-4f80a6ff1655" providerId="ADAL" clId="{41F0AC9E-22C8-C24B-B875-4BF429AB1198}" dt="2022-11-22T16:53:37.704" v="19" actId="26606"/>
          <ac:spMkLst>
            <pc:docMk/>
            <pc:sldMk cId="3602150375" sldId="256"/>
            <ac:spMk id="23" creationId="{289CEAD5-ED2F-4675-9E4C-80B8A0E8A0A1}"/>
          </ac:spMkLst>
        </pc:spChg>
        <pc:spChg chg="add del">
          <ac:chgData name="Johana Hesounová" userId="4ee69e61-198f-4df7-b948-4f80a6ff1655" providerId="ADAL" clId="{41F0AC9E-22C8-C24B-B875-4BF429AB1198}" dt="2022-11-22T16:53:39.470" v="21" actId="26606"/>
          <ac:spMkLst>
            <pc:docMk/>
            <pc:sldMk cId="3602150375" sldId="256"/>
            <ac:spMk id="25" creationId="{AE220058-3FCE-496E-ADF2-D8A6961F39F6}"/>
          </ac:spMkLst>
        </pc:spChg>
        <pc:spChg chg="add del">
          <ac:chgData name="Johana Hesounová" userId="4ee69e61-198f-4df7-b948-4f80a6ff1655" providerId="ADAL" clId="{41F0AC9E-22C8-C24B-B875-4BF429AB1198}" dt="2022-11-22T16:53:39.470" v="21" actId="26606"/>
          <ac:spMkLst>
            <pc:docMk/>
            <pc:sldMk cId="3602150375" sldId="256"/>
            <ac:spMk id="27" creationId="{3E9C5090-7D25-41E3-A6D3-CCAEE505E785}"/>
          </ac:spMkLst>
        </pc:spChg>
        <pc:spChg chg="add del">
          <ac:chgData name="Johana Hesounová" userId="4ee69e61-198f-4df7-b948-4f80a6ff1655" providerId="ADAL" clId="{41F0AC9E-22C8-C24B-B875-4BF429AB1198}" dt="2022-11-22T16:53:39.470" v="21" actId="26606"/>
          <ac:spMkLst>
            <pc:docMk/>
            <pc:sldMk cId="3602150375" sldId="256"/>
            <ac:spMk id="28" creationId="{11BF8809-0DAC-41E5-A212-ACB4A01BE95B}"/>
          </ac:spMkLst>
        </pc:spChg>
        <pc:spChg chg="add">
          <ac:chgData name="Johana Hesounová" userId="4ee69e61-198f-4df7-b948-4f80a6ff1655" providerId="ADAL" clId="{41F0AC9E-22C8-C24B-B875-4BF429AB1198}" dt="2022-11-22T16:53:39.478" v="22" actId="26606"/>
          <ac:spMkLst>
            <pc:docMk/>
            <pc:sldMk cId="3602150375" sldId="256"/>
            <ac:spMk id="30" creationId="{A9286AD2-18A9-4868-A4E3-7A2097A20810}"/>
          </ac:spMkLst>
        </pc:spChg>
        <pc:spChg chg="add">
          <ac:chgData name="Johana Hesounová" userId="4ee69e61-198f-4df7-b948-4f80a6ff1655" providerId="ADAL" clId="{41F0AC9E-22C8-C24B-B875-4BF429AB1198}" dt="2022-11-22T16:53:39.478" v="22" actId="26606"/>
          <ac:spMkLst>
            <pc:docMk/>
            <pc:sldMk cId="3602150375" sldId="256"/>
            <ac:spMk id="32" creationId="{1AB8ECB2-FB64-476F-A62F-36D68C8C7C60}"/>
          </ac:spMkLst>
        </pc:spChg>
        <pc:spChg chg="add">
          <ac:chgData name="Johana Hesounová" userId="4ee69e61-198f-4df7-b948-4f80a6ff1655" providerId="ADAL" clId="{41F0AC9E-22C8-C24B-B875-4BF429AB1198}" dt="2022-11-22T16:53:39.478" v="22" actId="26606"/>
          <ac:spMkLst>
            <pc:docMk/>
            <pc:sldMk cId="3602150375" sldId="256"/>
            <ac:spMk id="33" creationId="{289CEAD5-ED2F-4675-9E4C-80B8A0E8A0A1}"/>
          </ac:spMkLst>
        </pc:spChg>
        <pc:picChg chg="add mod">
          <ac:chgData name="Johana Hesounová" userId="4ee69e61-198f-4df7-b948-4f80a6ff1655" providerId="ADAL" clId="{41F0AC9E-22C8-C24B-B875-4BF429AB1198}" dt="2022-11-22T16:53:39.478" v="22" actId="26606"/>
          <ac:picMkLst>
            <pc:docMk/>
            <pc:sldMk cId="3602150375" sldId="256"/>
            <ac:picMk id="4" creationId="{E6C6FF61-CE85-55ED-6C27-DB4EEF198518}"/>
          </ac:picMkLst>
        </pc:picChg>
        <pc:cxnChg chg="add del">
          <ac:chgData name="Johana Hesounová" userId="4ee69e61-198f-4df7-b948-4f80a6ff1655" providerId="ADAL" clId="{41F0AC9E-22C8-C24B-B875-4BF429AB1198}" dt="2022-11-22T16:53:35.201" v="15" actId="26606"/>
          <ac:cxnSpMkLst>
            <pc:docMk/>
            <pc:sldMk cId="3602150375" sldId="256"/>
            <ac:cxnSpMk id="11" creationId="{E7A7CD63-7EC3-44F3-95D0-595C4019FF24}"/>
          </ac:cxnSpMkLst>
        </pc:cxnChg>
        <pc:cxnChg chg="add del">
          <ac:chgData name="Johana Hesounová" userId="4ee69e61-198f-4df7-b948-4f80a6ff1655" providerId="ADAL" clId="{41F0AC9E-22C8-C24B-B875-4BF429AB1198}" dt="2022-11-22T16:53:35.997" v="17" actId="26606"/>
          <ac:cxnSpMkLst>
            <pc:docMk/>
            <pc:sldMk cId="3602150375" sldId="256"/>
            <ac:cxnSpMk id="18" creationId="{E7A7CD63-7EC3-44F3-95D0-595C4019FF24}"/>
          </ac:cxnSpMkLst>
        </pc:cxnChg>
        <pc:cxnChg chg="add del">
          <ac:chgData name="Johana Hesounová" userId="4ee69e61-198f-4df7-b948-4f80a6ff1655" providerId="ADAL" clId="{41F0AC9E-22C8-C24B-B875-4BF429AB1198}" dt="2022-11-22T16:53:37.704" v="19" actId="26606"/>
          <ac:cxnSpMkLst>
            <pc:docMk/>
            <pc:sldMk cId="3602150375" sldId="256"/>
            <ac:cxnSpMk id="21" creationId="{E7A7CD63-7EC3-44F3-95D0-595C4019FF24}"/>
          </ac:cxnSpMkLst>
        </pc:cxnChg>
        <pc:cxnChg chg="add del">
          <ac:chgData name="Johana Hesounová" userId="4ee69e61-198f-4df7-b948-4f80a6ff1655" providerId="ADAL" clId="{41F0AC9E-22C8-C24B-B875-4BF429AB1198}" dt="2022-11-22T16:53:39.470" v="21" actId="26606"/>
          <ac:cxnSpMkLst>
            <pc:docMk/>
            <pc:sldMk cId="3602150375" sldId="256"/>
            <ac:cxnSpMk id="26" creationId="{E193F809-7E50-4AAD-8E26-878207931CB5}"/>
          </ac:cxnSpMkLst>
        </pc:cxnChg>
        <pc:cxnChg chg="add">
          <ac:chgData name="Johana Hesounová" userId="4ee69e61-198f-4df7-b948-4f80a6ff1655" providerId="ADAL" clId="{41F0AC9E-22C8-C24B-B875-4BF429AB1198}" dt="2022-11-22T16:53:39.478" v="22" actId="26606"/>
          <ac:cxnSpMkLst>
            <pc:docMk/>
            <pc:sldMk cId="3602150375" sldId="256"/>
            <ac:cxnSpMk id="31" creationId="{E7A7CD63-7EC3-44F3-95D0-595C4019FF24}"/>
          </ac:cxnSpMkLst>
        </pc:cxnChg>
      </pc:sldChg>
      <pc:sldChg chg="addSp delSp modSp">
        <pc:chgData name="Johana Hesounová" userId="4ee69e61-198f-4df7-b948-4f80a6ff1655" providerId="ADAL" clId="{41F0AC9E-22C8-C24B-B875-4BF429AB1198}" dt="2022-11-22T17:24:23.808" v="28" actId="20577"/>
        <pc:sldMkLst>
          <pc:docMk/>
          <pc:sldMk cId="1790032394" sldId="257"/>
        </pc:sldMkLst>
        <pc:spChg chg="del">
          <ac:chgData name="Johana Hesounová" userId="4ee69e61-198f-4df7-b948-4f80a6ff1655" providerId="ADAL" clId="{41F0AC9E-22C8-C24B-B875-4BF429AB1198}" dt="2022-11-22T16:44:34.706" v="0" actId="21"/>
          <ac:spMkLst>
            <pc:docMk/>
            <pc:sldMk cId="1790032394" sldId="257"/>
            <ac:spMk id="2" creationId="{156A203D-4F0F-DA0C-C777-E0CC3C781DFA}"/>
          </ac:spMkLst>
        </pc:spChg>
        <pc:spChg chg="mod">
          <ac:chgData name="Johana Hesounová" userId="4ee69e61-198f-4df7-b948-4f80a6ff1655" providerId="ADAL" clId="{41F0AC9E-22C8-C24B-B875-4BF429AB1198}" dt="2022-11-22T17:24:23.808" v="28" actId="20577"/>
          <ac:spMkLst>
            <pc:docMk/>
            <pc:sldMk cId="1790032394" sldId="257"/>
            <ac:spMk id="3" creationId="{87957C34-E7B7-EA08-BB85-BFAE560C9C2D}"/>
          </ac:spMkLst>
        </pc:spChg>
        <pc:spChg chg="add">
          <ac:chgData name="Johana Hesounová" userId="4ee69e61-198f-4df7-b948-4f80a6ff1655" providerId="ADAL" clId="{41F0AC9E-22C8-C24B-B875-4BF429AB1198}" dt="2022-11-22T16:45:03.780" v="4" actId="22"/>
          <ac:spMkLst>
            <pc:docMk/>
            <pc:sldMk cId="1790032394" sldId="257"/>
            <ac:spMk id="6" creationId="{72102499-2A50-25F6-B999-F77E47A435B7}"/>
          </ac:spMkLst>
        </pc:spChg>
      </pc:sldChg>
      <pc:sldChg chg="modSp">
        <pc:chgData name="Johana Hesounová" userId="4ee69e61-198f-4df7-b948-4f80a6ff1655" providerId="ADAL" clId="{41F0AC9E-22C8-C24B-B875-4BF429AB1198}" dt="2022-11-22T16:48:27.952" v="12" actId="1076"/>
        <pc:sldMkLst>
          <pc:docMk/>
          <pc:sldMk cId="274395143" sldId="258"/>
        </pc:sldMkLst>
        <pc:spChg chg="mod">
          <ac:chgData name="Johana Hesounová" userId="4ee69e61-198f-4df7-b948-4f80a6ff1655" providerId="ADAL" clId="{41F0AC9E-22C8-C24B-B875-4BF429AB1198}" dt="2022-11-22T16:48:27.952" v="12" actId="1076"/>
          <ac:spMkLst>
            <pc:docMk/>
            <pc:sldMk cId="274395143" sldId="258"/>
            <ac:spMk id="3" creationId="{99BD8745-38BC-448B-59F6-DC7FACED8B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79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54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23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65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74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3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58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59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48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3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64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44E4EC-31BB-4731-B5D9-501C77CC1467}" type="datetimeFigureOut">
              <a:rPr lang="de-DE" smtClean="0"/>
              <a:t>22.11.22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BA083C-F748-4059-9335-BD9F43588DC8}" type="slidenum">
              <a:rPr lang="de-DE" smtClean="0"/>
              <a:t>‹#›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46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49CA31-AE16-926E-F82C-9D597AD43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cs-CZ" err="1"/>
              <a:t>Empedoklés</a:t>
            </a:r>
            <a:endParaRPr lang="de-DE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478DA3-D078-AA0F-FC95-E37DFCBBE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Johana Hesounová</a:t>
            </a:r>
            <a:endParaRPr lang="de-DE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C6FF61-CE85-55ED-6C27-DB4EEF1985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5" r="2" b="12709"/>
          <a:stretch/>
        </p:blipFill>
        <p:spPr>
          <a:xfrm>
            <a:off x="633999" y="620720"/>
            <a:ext cx="4001315" cy="5086933"/>
          </a:xfrm>
          <a:prstGeom prst="rect">
            <a:avLst/>
          </a:prstGeom>
        </p:spPr>
      </p:pic>
      <p:cxnSp>
        <p:nvCxnSpPr>
          <p:cNvPr id="3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2">
            <a:extLst>
              <a:ext uri="{FF2B5EF4-FFF2-40B4-BE49-F238E27FC236}">
                <a16:creationId xmlns:a16="http://schemas.microsoft.com/office/drawing/2014/main" id="{1AB8ECB2-FB64-476F-A62F-36D68C8C7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289CEAD5-ED2F-4675-9E4C-80B8A0E8A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215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957C34-E7B7-EA08-BB85-BFAE560C9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771" y="2022008"/>
            <a:ext cx="12836676" cy="36285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Narozen 490 př.n.l. v Akragantu na Sicílii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Filosof, básník, politik, lékař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Patřil k významnému rodu, bohatý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Choval se nápadně, vyzývavě- tvrdil, že je Bůh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Angažoval se v politickém životě Akragantu- stoupenec demokratické strany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Napsal dvě básně- O přírodě a Očisty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Konal zázraky a kouzla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Zemřel 430 př.n.l. sebevražda- skok do Etny (aby lidé uvěřili, že odešel mezi bohy)</a:t>
            </a:r>
            <a:endParaRPr lang="de-DE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2102499-2A50-25F6-B999-F77E47A435B7}"/>
              </a:ext>
            </a:extLst>
          </p:cNvPr>
          <p:cNvSpPr>
            <a:spLocks noGrp="1"/>
          </p:cNvSpPr>
          <p:nvPr/>
        </p:nvSpPr>
        <p:spPr>
          <a:xfrm>
            <a:off x="838200" y="3208891"/>
            <a:ext cx="10515600" cy="440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03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EE081-63CB-F265-BC5B-879BD49C6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BD8745-38BC-448B-59F6-DC7FACED8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70" y="2501373"/>
            <a:ext cx="10058400" cy="3752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err="1"/>
              <a:t>Elektik</a:t>
            </a:r>
            <a:r>
              <a:rPr lang="cs-CZ"/>
              <a:t> - přebíral myšlenky jiných </a:t>
            </a:r>
            <a:r>
              <a:rPr lang="cs-CZ" err="1"/>
              <a:t>lidía</a:t>
            </a:r>
            <a:r>
              <a:rPr lang="cs-CZ"/>
              <a:t> spojoval je do jiného celku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Teorie 4 živlů: oheň, voda, vzduch a země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Hnací síla všeho- 2 hybné síly: láska a svár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Ztvárnil myšlenku o stěhování duší, kterou hlásal </a:t>
            </a:r>
            <a:r>
              <a:rPr lang="cs-CZ" err="1"/>
              <a:t>Pythágorás</a:t>
            </a:r>
            <a:endParaRPr lang="cs-CZ"/>
          </a:p>
          <a:p>
            <a:pPr>
              <a:buFont typeface="Arial" panose="020B0604020202020204" pitchFamily="34" charset="0"/>
              <a:buChar char="•"/>
            </a:pPr>
            <a:r>
              <a:rPr lang="cs-CZ"/>
              <a:t>A myšlenku periodického vzniku a zániku světa rozvinutou Hérakleitem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951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Retrospektiva</vt:lpstr>
      <vt:lpstr>Empedoklés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Empedoklés</dc:title>
  <dc:creator>Johana Hesounová</dc:creator>
  <cp:lastModifiedBy>Johana Hesounová</cp:lastModifiedBy>
  <cp:revision>1</cp:revision>
  <dcterms:created xsi:type="dcterms:W3CDTF">2022-11-22T16:39:35Z</dcterms:created>
  <dcterms:modified xsi:type="dcterms:W3CDTF">2022-11-22T17:24:30Z</dcterms:modified>
</cp:coreProperties>
</file>