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3F6BA-0F9B-44BB-9071-26C510A4E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Organizační struktura hotelu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7D7D36-327F-4E3E-BC72-831216739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91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0E34C-B06C-411A-B4F8-85C9F903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hotelu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52A80D2-AADD-45ED-A053-E7E495842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8430" y="2343164"/>
            <a:ext cx="4887275" cy="325818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E4D8A8-0176-4F22-A40F-C62DAA9D6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Cílem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je vytvořit organizační strukturu jednoduchou, přehlednou, musí být vyjasněná dělba práce a určené odpovědnosti a pravomoci</a:t>
            </a:r>
          </a:p>
        </p:txBody>
      </p:sp>
    </p:spTree>
    <p:extLst>
      <p:ext uri="{BB962C8B-B14F-4D97-AF65-F5344CB8AC3E}">
        <p14:creationId xmlns:p14="http://schemas.microsoft.com/office/powerpoint/2010/main" val="353139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505D1-2901-442B-BB7E-DA1DC17E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BD09452-FB8C-48CF-BF9B-13002D2E2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472" y="2336800"/>
            <a:ext cx="5398294" cy="359886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451369-55E1-4A69-9FFB-D5FA2F2CD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449822"/>
          </a:xfrm>
        </p:spPr>
        <p:txBody>
          <a:bodyPr/>
          <a:lstStyle/>
          <a:p>
            <a:r>
              <a:rPr lang="cs-CZ" dirty="0"/>
              <a:t>- Dělba práce</a:t>
            </a:r>
          </a:p>
          <a:p>
            <a:r>
              <a:rPr lang="cs-CZ" dirty="0"/>
              <a:t>- Mechanismy koordinace</a:t>
            </a:r>
          </a:p>
          <a:p>
            <a:r>
              <a:rPr lang="cs-CZ" dirty="0"/>
              <a:t>- Distribuce rozhodovacích pravomocí</a:t>
            </a:r>
          </a:p>
          <a:p>
            <a:r>
              <a:rPr lang="cs-CZ" dirty="0"/>
              <a:t>- Organizační hranice</a:t>
            </a:r>
          </a:p>
          <a:p>
            <a:r>
              <a:rPr lang="cs-CZ" dirty="0"/>
              <a:t>- Vztahy podřízených na nadřízených</a:t>
            </a:r>
          </a:p>
        </p:txBody>
      </p:sp>
    </p:spTree>
    <p:extLst>
      <p:ext uri="{BB962C8B-B14F-4D97-AF65-F5344CB8AC3E}">
        <p14:creationId xmlns:p14="http://schemas.microsoft.com/office/powerpoint/2010/main" val="269128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14BA6-3BB9-4BF6-873B-CBB97099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F61DD5F-F3FC-4FED-883B-2E42CAE8E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7343" y="2727116"/>
            <a:ext cx="4811916" cy="320854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AAA79E-0FD2-4091-A137-7DAA3F14B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725" y="2336872"/>
            <a:ext cx="4260675" cy="4248486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 – způsob uspořádání, zařazení jednotlivých složek do celku</a:t>
            </a:r>
          </a:p>
          <a:p>
            <a:r>
              <a:rPr lang="cs-CZ" dirty="0"/>
              <a:t>Organizovaný – cílevědomě uspořádaný vedený systém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Organizování – proces uspořádávání, vytváření pořádku a harmonie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Organizační struktura – struktura prvků organizace</a:t>
            </a:r>
            <a:br>
              <a:rPr lang="pl-PL" dirty="0">
                <a:effectLst/>
              </a:rPr>
            </a:br>
            <a:br>
              <a:rPr lang="pl-PL" dirty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67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8DECB-C3E6-4EC6-9706-C8212B0F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Tvorba organizační struktury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0531A21-6DDB-4C07-A2EA-CA2AED516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2219" y="2783681"/>
            <a:ext cx="5341346" cy="296277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05F0D0-ECFF-474A-84ED-DD6E0BD41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782" y="2114025"/>
            <a:ext cx="4151617" cy="4647501"/>
          </a:xfrm>
        </p:spPr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 – na základě cílů firmy je třeba identifikovat její úkoly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Syntéza – úkoly je nutné seskupit tak, aby bylo možné je co nejlépe realizovat prostřednictvím pracovních týmů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Pravomoc – bývá delegovaná a představuje volnost propůjčenou pracovníkovi k využití svého úsudku při plnění úkolu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Stupně řízení – vzniká v důsledku toho, že manažer může zvládnout jen omezené množství pracovníků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83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2A8BD-12FD-4F59-BBA6-258AA4D0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7294BE-9D01-4C5F-8D8D-504A6037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2266785040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45</TotalTime>
  <Words>150</Words>
  <Application>Microsoft Office PowerPoint</Application>
  <PresentationFormat>Širokoúhlá obrazovka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Berlín</vt:lpstr>
      <vt:lpstr>Organizační struktura hotelu</vt:lpstr>
      <vt:lpstr>Organizační struktura hotelu</vt:lpstr>
      <vt:lpstr>Charakteristika</vt:lpstr>
      <vt:lpstr>Pojmy</vt:lpstr>
      <vt:lpstr>Tvorba organizační struktury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Organizační struktura hotelu</dc:title>
  <dc:creator>Filip</dc:creator>
  <cp:lastModifiedBy>Filip</cp:lastModifiedBy>
  <cp:revision>5</cp:revision>
  <dcterms:created xsi:type="dcterms:W3CDTF">2021-10-04T16:06:31Z</dcterms:created>
  <dcterms:modified xsi:type="dcterms:W3CDTF">2021-10-05T04:36:28Z</dcterms:modified>
</cp:coreProperties>
</file>