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3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06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16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954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69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06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62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7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29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8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22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82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30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04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1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8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97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78F6E00-3BB7-492A-878E-6874638663C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E12997-5B6A-4B46-822F-F5DCC10DC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171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B7B586-2F96-4BBF-9BD4-C9D6B48DD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164" y="1197428"/>
            <a:ext cx="5955127" cy="4463144"/>
          </a:xfrm>
        </p:spPr>
        <p:txBody>
          <a:bodyPr anchor="ctr">
            <a:normAutofit/>
          </a:bodyPr>
          <a:lstStyle/>
          <a:p>
            <a:r>
              <a:rPr lang="cs-CZ" sz="4800"/>
              <a:t>Wolfgang Amadeus Mozart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3215640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5DA169-65A7-4E17-AE7A-A42ECB8E3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5189" y="1197428"/>
            <a:ext cx="2546747" cy="4463143"/>
          </a:xfrm>
        </p:spPr>
        <p:txBody>
          <a:bodyPr anchor="ctr">
            <a:normAutofit/>
          </a:bodyPr>
          <a:lstStyle/>
          <a:p>
            <a:pPr algn="l"/>
            <a:r>
              <a:rPr lang="cs-CZ"/>
              <a:t>Vypracovala: Klára Flonerová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18816-C01D-462E-B0B0-777C21EF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7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6CE7D0-7182-483D-AA46-9F122157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cs-CZ"/>
              <a:t>Životopis (1756 – 1791)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E40B29-02E4-4D63-B282-BA3714B84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Jeho otec vypozoroval talent u něho a jeho sestry v brzkém věku, a tak je začal sám s jejich hudební výchovou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Již v šesti letech cestoval s celou rodinou na dlouhé hudební turné po metropolích Evropy, kde byli představováni jako zázračné děti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Poté s otcem odjel do Itálie na studijní cesty, kde díky otce získával objednávky na nové opery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Po vypuknutí epidemie neštovic jeli do Olomouce, kde se u Wolfganga projevily příznaky choroby. Obdržel děkanského lékaře a u něho v paláci se rychle zotavil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V sedmnácti letech byl zaměstnán jako dvorní skladatel v Saltzburgu, kde v roce 1779 usiloval o propuštění. Nebylo mu vyhověno, a tak uprchl ilegálně 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Odjel do Vídně, kde se rychle proslavil. Oženil se, a tím si vytvořil spor s otcem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V roce 1785 Mozart vstoupil do zednářské lóže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Mozart navštívil Prahu v roce 1787 a 1791 a uvedl zde dvě opery. Přátelil se s manželským párem bydlícím ve vile Bertramka na Smíchově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Na podzim 1791 umírá na infekční onemocnění při rozpracovaném dílu Requiem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baseline="0">
                <a:solidFill>
                  <a:schemeClr val="tx1"/>
                </a:solidFill>
              </a:rPr>
              <a:t>O jeho smrti i pohřbu existují nedoložené spekulace</a:t>
            </a: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7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478EE0-625C-4A60-83F4-EA6936AF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cs-CZ"/>
              <a:t>Klasicistní hudba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D9821-4A28-456B-83BA-27A250ED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cs-CZ" dirty="0"/>
              <a:t>Vznikla v Evropě racionalismem a návratem k antice</a:t>
            </a:r>
          </a:p>
          <a:p>
            <a:r>
              <a:rPr lang="cs-CZ" dirty="0"/>
              <a:t>Harmonicky přehledná a klidná hudební díla</a:t>
            </a:r>
          </a:p>
          <a:p>
            <a:r>
              <a:rPr lang="cs-CZ" dirty="0"/>
              <a:t>Orchestry jsou obohaceny o lesní rohy, tympány či klarinety</a:t>
            </a:r>
          </a:p>
          <a:p>
            <a:r>
              <a:rPr lang="cs-CZ" dirty="0"/>
              <a:t>Nové formy: sonáta, smyčcový kvartet</a:t>
            </a:r>
          </a:p>
          <a:p>
            <a:r>
              <a:rPr lang="cs-CZ" dirty="0"/>
              <a:t>Spousta norem kompozice, přednesu a stylu</a:t>
            </a:r>
          </a:p>
          <a:p>
            <a:r>
              <a:rPr lang="cs-CZ" dirty="0"/>
              <a:t>Dominantní nástroj byl klavír</a:t>
            </a:r>
          </a:p>
          <a:p>
            <a:r>
              <a:rPr lang="cs-CZ" dirty="0"/>
              <a:t>Rozvoj opery a vznik symfonie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363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2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alenice - obrázek">
            <a:extLst>
              <a:ext uri="{FF2B5EF4-FFF2-40B4-BE49-F238E27FC236}">
                <a16:creationId xmlns:a16="http://schemas.microsoft.com/office/drawing/2014/main" id="{EAC1AFBD-2784-4FCB-9744-B5C6ADDBA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13727" b="-1"/>
          <a:stretch/>
        </p:blipFill>
        <p:spPr bwMode="auto">
          <a:xfrm>
            <a:off x="998497" y="1123527"/>
            <a:ext cx="2489388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Zajímavosti | Victor Schmidt">
            <a:extLst>
              <a:ext uri="{FF2B5EF4-FFF2-40B4-BE49-F238E27FC236}">
                <a16:creationId xmlns:a16="http://schemas.microsoft.com/office/drawing/2014/main" id="{A68C7E31-917D-486C-ABA1-72F15B093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r="15134"/>
          <a:stretch/>
        </p:blipFill>
        <p:spPr bwMode="auto">
          <a:xfrm>
            <a:off x="4310676" y="1738214"/>
            <a:ext cx="3537345" cy="33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153104-20AC-4814-8E9F-C30E9E7FB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r="7813" b="-1"/>
          <a:stretch/>
        </p:blipFill>
        <p:spPr bwMode="auto">
          <a:xfrm>
            <a:off x="8676189" y="1123528"/>
            <a:ext cx="248941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9CFF16-4334-4262-BE2D-883FFFD6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cs-CZ" sz="4400">
                <a:solidFill>
                  <a:srgbClr val="FFFFFF"/>
                </a:solidFill>
              </a:rPr>
              <a:t>Nejznámější hudební díla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A2DF1-A7F7-4B1C-9C42-A2E4D132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pPr lvl="0"/>
            <a:r>
              <a:rPr lang="cs-CZ" dirty="0"/>
              <a:t>Kouzelná flétna - opera</a:t>
            </a:r>
            <a:endParaRPr lang="en-US" dirty="0"/>
          </a:p>
          <a:p>
            <a:pPr lvl="0"/>
            <a:r>
              <a:rPr lang="cs-CZ" dirty="0" err="1"/>
              <a:t>Figarova</a:t>
            </a:r>
            <a:r>
              <a:rPr lang="cs-CZ" dirty="0"/>
              <a:t> svatba - opera</a:t>
            </a:r>
            <a:endParaRPr lang="en-US" dirty="0"/>
          </a:p>
          <a:p>
            <a:pPr lvl="0"/>
            <a:r>
              <a:rPr lang="cs-CZ" dirty="0"/>
              <a:t>Don Giovanni - opera</a:t>
            </a:r>
            <a:endParaRPr lang="en-US" dirty="0"/>
          </a:p>
          <a:p>
            <a:pPr lvl="0"/>
            <a:r>
              <a:rPr lang="cs-CZ" dirty="0"/>
              <a:t>Král pastýř – opera</a:t>
            </a:r>
            <a:endParaRPr lang="en-US" dirty="0"/>
          </a:p>
          <a:p>
            <a:pPr lvl="0"/>
            <a:r>
              <a:rPr lang="cs-CZ" dirty="0"/>
              <a:t>Cosi </a:t>
            </a:r>
            <a:r>
              <a:rPr lang="cs-CZ" dirty="0" err="1"/>
              <a:t>fan</a:t>
            </a:r>
            <a:r>
              <a:rPr lang="cs-CZ" dirty="0"/>
              <a:t> </a:t>
            </a:r>
            <a:r>
              <a:rPr lang="cs-CZ" dirty="0" err="1"/>
              <a:t>tutte</a:t>
            </a:r>
            <a:r>
              <a:rPr lang="cs-CZ" dirty="0"/>
              <a:t> - opera</a:t>
            </a:r>
            <a:endParaRPr lang="en-US" dirty="0"/>
          </a:p>
          <a:p>
            <a:pPr lvl="0"/>
            <a:r>
              <a:rPr lang="cs-CZ" dirty="0"/>
              <a:t>Malá noční hudba – komorní skladba</a:t>
            </a:r>
            <a:endParaRPr lang="en-US" dirty="0"/>
          </a:p>
          <a:p>
            <a:pPr lvl="0"/>
            <a:r>
              <a:rPr lang="cs-CZ" dirty="0"/>
              <a:t>Korunovační mše – duchovní skladba</a:t>
            </a:r>
            <a:endParaRPr lang="en-US" dirty="0"/>
          </a:p>
          <a:p>
            <a:pPr lvl="0"/>
            <a:r>
              <a:rPr lang="cs-CZ" dirty="0"/>
              <a:t>Zádušní mše (Requiem) – duchovní skladba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511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692B70-7AB7-487F-9648-502DEB0D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cs-CZ" sz="480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66ECE3-7AD0-41CD-B2E9-991FBD34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 jeho rodinného domu se stalo muzeum</a:t>
            </a:r>
            <a:endParaRPr lang="en-US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Obdržel ocenění: Řád zlaté ostruhy</a:t>
            </a:r>
            <a:endParaRPr lang="en-US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Jeho hudební sluch a paměť byly až neuvěřitelně excelentní</a:t>
            </a:r>
            <a:endParaRPr lang="en-US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11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9</TotalTime>
  <Words>315</Words>
  <Application>Microsoft Office PowerPoint</Application>
  <PresentationFormat>Širokoúhlá obrazovka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Calisto MT</vt:lpstr>
      <vt:lpstr>Wingdings 2</vt:lpstr>
      <vt:lpstr>Břidlice</vt:lpstr>
      <vt:lpstr>Wolfgang Amadeus Mozart</vt:lpstr>
      <vt:lpstr>Životopis (1756 – 1791)</vt:lpstr>
      <vt:lpstr>Klasicistní hudba</vt:lpstr>
      <vt:lpstr>Prezentace aplikace PowerPoint</vt:lpstr>
      <vt:lpstr>Nejznámější hudební díla</vt:lpstr>
      <vt:lpstr>Zajímavosti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Wolfgang Amadeus Mozart</dc:title>
  <dc:creator>Flonerová Klára</dc:creator>
  <cp:lastModifiedBy>Flonerová Klára</cp:lastModifiedBy>
  <cp:revision>1</cp:revision>
  <dcterms:created xsi:type="dcterms:W3CDTF">2021-05-14T10:39:44Z</dcterms:created>
  <dcterms:modified xsi:type="dcterms:W3CDTF">2021-05-14T10:48:54Z</dcterms:modified>
</cp:coreProperties>
</file>