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e29499b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e29499b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e29499b9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e29499b9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e29499b9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e29499b9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29499b9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29499b9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e29499b9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e29499b9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1600a83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1600a83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29499b9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29499b9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ceskatelevize.cz/porady/10177109865-dejiny-udatneho-ceskeho-naroda/208552116230021-kosma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Open Sans"/>
                <a:ea typeface="Open Sans"/>
                <a:cs typeface="Open Sans"/>
                <a:sym typeface="Open Sans"/>
              </a:rPr>
              <a:t>Kosmova kronika česká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Open Sans"/>
                <a:ea typeface="Open Sans"/>
                <a:cs typeface="Open Sans"/>
                <a:sym typeface="Open Sans"/>
              </a:rPr>
              <a:t>Základní informace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b="1"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žánr :</a:t>
            </a: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kronika, historiografické dílo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b="1"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vydání :</a:t>
            </a: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1119 - 1125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b="1"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autor :</a:t>
            </a: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Kosmas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b="1"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jazyk :</a:t>
            </a: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latina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b="1"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původní název : </a:t>
            </a:r>
            <a:r>
              <a:rPr i="1" lang="cs">
                <a:solidFill>
                  <a:srgbClr val="202122"/>
                </a:solidFill>
                <a:latin typeface="Open Sans"/>
                <a:ea typeface="Open Sans"/>
                <a:cs typeface="Open Sans"/>
                <a:sym typeface="Open Sans"/>
              </a:rPr>
              <a:t>Chronica Boemorum</a:t>
            </a:r>
            <a:endParaRPr>
              <a:solidFill>
                <a:srgbClr val="2021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5645" y="775175"/>
            <a:ext cx="2701605" cy="359315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Open Sans"/>
                <a:ea typeface="Open Sans"/>
                <a:cs typeface="Open Sans"/>
                <a:sym typeface="Open Sans"/>
              </a:rPr>
              <a:t>Kosmas      </a:t>
            </a: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1045 - 1125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425200" cy="26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spisovatel, historik, katolický kněz, kronikář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pocházel z duchovní rodiny, následoval povolání svého otce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 svou dobu neobyčejně vzdělaný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roku 1099 byl vysvěcen na kněze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studoval na vyšší škole v Lutychu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stal se členem pražské kapituly svatého Víta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8075" y="1968275"/>
            <a:ext cx="2095500" cy="2971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Open Sans"/>
                <a:ea typeface="Open Sans"/>
                <a:cs typeface="Open Sans"/>
                <a:sym typeface="Open Sans"/>
              </a:rPr>
              <a:t>Kronika česká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224025"/>
            <a:ext cx="719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Kosmas kroniku napsal v posledních šesti letech svého života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popisované události jsou řazeny chronologicky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kronika byla rozdělena do 3 knih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zřetelné autorovo vlastenectví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jedna z nejdůležitějších historických 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pramenů pro poznání českého raného 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středověku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775" y="2155200"/>
            <a:ext cx="3609201" cy="253245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Open Sans"/>
                <a:ea typeface="Open Sans"/>
                <a:cs typeface="Open Sans"/>
                <a:sym typeface="Open Sans"/>
              </a:rPr>
              <a:t>Obsah kroniky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b="1"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první kniha :</a:t>
            </a: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počátky vzniku národů, stavba Babylonské věže, báje o praotci Čechovi, Krokovi a jeho dcerách, přijetí křesťanství za vládce Bořivoje, život sv. Václava a sv. Vojtěcha, vláda Boleslava I., II. i III. a smrt knížete Jaromíra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b="1"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druhá kniha :</a:t>
            </a: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vývoj českého státu za vlády knížete Břetislava I., kniha končí smrtí krále Vratislava II.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b="1"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třetí kniha :</a:t>
            </a: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události z Kosmovy současnosti, kroniku uzavírá rok 1125 smrtí knížete Vladislava I.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Open Sans"/>
                <a:ea typeface="Open Sans"/>
                <a:cs typeface="Open Sans"/>
                <a:sym typeface="Open Sans"/>
              </a:rPr>
              <a:t>Ukázka z kroniky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Snad na 3000 členů rodu Vršovců bylo povražděno roku 1108 na příkaz knížete Svatopluka. Kosmas ve své kronice popisuje scénu, jež se odehrála 28. října roku 1108 na pražském tržišti a jíž byl očitým svědkem :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cs" sz="145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Nemohl jsem se dověděti, kolik hlav z tohoto rodu bylo vydáno na smrt, protože nebyli zabiti ani jednoho dne, ani na jednom místě. Neboť jedni byli vedeni na tržiště a jako dobytek byli skoleni, jiní byli na hoře Petříně sťati, mnoho jich bylo povražděno v domech nebo na ulicích. Ale co mám říci o smrti synů Mutinových, jejichž smrt byla snad nad každou jinou smrt ukrutnější? Byli to hodní hošíci, v tváři sliční, na pohled líbezní, jakých by ani bystrý umělec v bílé slonovině, ani malíř na stěně nedovedl vypodobiti. Neboť jsme je viděli, jak byli žalostivě vlečeni na tržiště, a slyšeli, jak častokrát volali: Máti má, máti má! až je oba krvavý kat, jako prasátka je drže v podpaží, podřezal nožem.</a:t>
            </a:r>
            <a:endParaRPr i="1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Open Sans"/>
                <a:ea typeface="Open Sans"/>
                <a:cs typeface="Open Sans"/>
                <a:sym typeface="Open Sans"/>
              </a:rPr>
              <a:t>Video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https://www.ceskatelevize.cz/porady/10177109865-dejiny-udatneho-ceskeho-naroda/208552116230021-kosmas/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1319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3120">
                <a:latin typeface="Open Sans"/>
                <a:ea typeface="Open Sans"/>
                <a:cs typeface="Open Sans"/>
                <a:sym typeface="Open Sans"/>
              </a:rPr>
              <a:t>Děkuji za pozornost</a:t>
            </a:r>
            <a:endParaRPr b="1" sz="312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2656675"/>
            <a:ext cx="8520600" cy="20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Zdroje :</a:t>
            </a:r>
            <a:endParaRPr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Učebnice Literatura pro 1. ročník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Wikipedie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databazeknih.cz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c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Česká televize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