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63" r:id="rId4"/>
    <p:sldId id="264" r:id="rId5"/>
    <p:sldId id="274" r:id="rId6"/>
    <p:sldId id="266" r:id="rId7"/>
    <p:sldId id="267" r:id="rId8"/>
    <p:sldId id="268" r:id="rId9"/>
    <p:sldId id="257" r:id="rId10"/>
    <p:sldId id="258" r:id="rId11"/>
    <p:sldId id="259" r:id="rId12"/>
    <p:sldId id="262" r:id="rId13"/>
    <p:sldId id="272" r:id="rId14"/>
    <p:sldId id="273" r:id="rId15"/>
    <p:sldId id="270" r:id="rId16"/>
    <p:sldId id="260" r:id="rId17"/>
    <p:sldId id="261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Měkýšová" userId="55695fa9eff1a07b" providerId="LiveId" clId="{32DEE22D-7E5F-4BDE-BDF3-DC873A24FC05}"/>
    <pc:docChg chg="undo custSel addSld delSld modSld sldOrd">
      <pc:chgData name="Simona Měkýšová" userId="55695fa9eff1a07b" providerId="LiveId" clId="{32DEE22D-7E5F-4BDE-BDF3-DC873A24FC05}" dt="2021-02-23T10:50:43.847" v="1945" actId="1076"/>
      <pc:docMkLst>
        <pc:docMk/>
      </pc:docMkLst>
      <pc:sldChg chg="modSp mod">
        <pc:chgData name="Simona Měkýšová" userId="55695fa9eff1a07b" providerId="LiveId" clId="{32DEE22D-7E5F-4BDE-BDF3-DC873A24FC05}" dt="2021-02-23T10:50:43.847" v="1945" actId="1076"/>
        <pc:sldMkLst>
          <pc:docMk/>
          <pc:sldMk cId="1460534937" sldId="258"/>
        </pc:sldMkLst>
        <pc:spChg chg="mod">
          <ac:chgData name="Simona Měkýšová" userId="55695fa9eff1a07b" providerId="LiveId" clId="{32DEE22D-7E5F-4BDE-BDF3-DC873A24FC05}" dt="2021-02-23T10:50:43.847" v="1945" actId="1076"/>
          <ac:spMkLst>
            <pc:docMk/>
            <pc:sldMk cId="1460534937" sldId="258"/>
            <ac:spMk id="3" creationId="{3123C124-81FA-4FF1-AE65-EDC8DDD71953}"/>
          </ac:spMkLst>
        </pc:spChg>
      </pc:sldChg>
      <pc:sldChg chg="addSp delSp modSp new mod">
        <pc:chgData name="Simona Měkýšová" userId="55695fa9eff1a07b" providerId="LiveId" clId="{32DEE22D-7E5F-4BDE-BDF3-DC873A24FC05}" dt="2021-02-19T08:15:51.745" v="38" actId="1076"/>
        <pc:sldMkLst>
          <pc:docMk/>
          <pc:sldMk cId="3791436433" sldId="262"/>
        </pc:sldMkLst>
        <pc:spChg chg="del">
          <ac:chgData name="Simona Měkýšová" userId="55695fa9eff1a07b" providerId="LiveId" clId="{32DEE22D-7E5F-4BDE-BDF3-DC873A24FC05}" dt="2021-02-19T08:13:18.837" v="1" actId="478"/>
          <ac:spMkLst>
            <pc:docMk/>
            <pc:sldMk cId="3791436433" sldId="262"/>
            <ac:spMk id="2" creationId="{EDE8F58C-E147-4CA3-AB31-488217197054}"/>
          </ac:spMkLst>
        </pc:spChg>
        <pc:spChg chg="del">
          <ac:chgData name="Simona Měkýšová" userId="55695fa9eff1a07b" providerId="LiveId" clId="{32DEE22D-7E5F-4BDE-BDF3-DC873A24FC05}" dt="2021-02-19T08:13:20.711" v="2" actId="478"/>
          <ac:spMkLst>
            <pc:docMk/>
            <pc:sldMk cId="3791436433" sldId="262"/>
            <ac:spMk id="3" creationId="{D69B3F1E-DD87-42BF-BAC9-53C961917C8A}"/>
          </ac:spMkLst>
        </pc:spChg>
        <pc:spChg chg="add mod">
          <ac:chgData name="Simona Měkýšová" userId="55695fa9eff1a07b" providerId="LiveId" clId="{32DEE22D-7E5F-4BDE-BDF3-DC873A24FC05}" dt="2021-02-19T08:15:24.877" v="32" actId="1076"/>
          <ac:spMkLst>
            <pc:docMk/>
            <pc:sldMk cId="3791436433" sldId="262"/>
            <ac:spMk id="9" creationId="{8D392D51-81F8-48AB-A30D-3F1D51B4760D}"/>
          </ac:spMkLst>
        </pc:spChg>
        <pc:spChg chg="add mod">
          <ac:chgData name="Simona Měkýšová" userId="55695fa9eff1a07b" providerId="LiveId" clId="{32DEE22D-7E5F-4BDE-BDF3-DC873A24FC05}" dt="2021-02-19T08:15:51.745" v="38" actId="1076"/>
          <ac:spMkLst>
            <pc:docMk/>
            <pc:sldMk cId="3791436433" sldId="262"/>
            <ac:spMk id="11" creationId="{7F4DFAE0-AE88-46ED-B96B-D6229C918DA4}"/>
          </ac:spMkLst>
        </pc:spChg>
        <pc:picChg chg="add mod">
          <ac:chgData name="Simona Měkýšová" userId="55695fa9eff1a07b" providerId="LiveId" clId="{32DEE22D-7E5F-4BDE-BDF3-DC873A24FC05}" dt="2021-02-19T08:13:58.557" v="11" actId="170"/>
          <ac:picMkLst>
            <pc:docMk/>
            <pc:sldMk cId="3791436433" sldId="262"/>
            <ac:picMk id="3074" creationId="{C10D3174-F63C-4A78-AF11-C1D4DD4CD223}"/>
          </ac:picMkLst>
        </pc:picChg>
        <pc:picChg chg="add mod">
          <ac:chgData name="Simona Měkýšová" userId="55695fa9eff1a07b" providerId="LiveId" clId="{32DEE22D-7E5F-4BDE-BDF3-DC873A24FC05}" dt="2021-02-19T08:14:56.608" v="22" actId="1076"/>
          <ac:picMkLst>
            <pc:docMk/>
            <pc:sldMk cId="3791436433" sldId="262"/>
            <ac:picMk id="3076" creationId="{5C704D52-6913-4834-A76D-4DA149214C4C}"/>
          </ac:picMkLst>
        </pc:picChg>
        <pc:picChg chg="add mod">
          <ac:chgData name="Simona Měkýšová" userId="55695fa9eff1a07b" providerId="LiveId" clId="{32DEE22D-7E5F-4BDE-BDF3-DC873A24FC05}" dt="2021-02-19T08:15:05.188" v="27" actId="1076"/>
          <ac:picMkLst>
            <pc:docMk/>
            <pc:sldMk cId="3791436433" sldId="262"/>
            <ac:picMk id="3078" creationId="{D34CEFF4-11A8-4177-B3E6-1D1602C351A3}"/>
          </ac:picMkLst>
        </pc:picChg>
        <pc:picChg chg="add mod">
          <ac:chgData name="Simona Měkýšová" userId="55695fa9eff1a07b" providerId="LiveId" clId="{32DEE22D-7E5F-4BDE-BDF3-DC873A24FC05}" dt="2021-02-19T08:15:47.051" v="37" actId="1076"/>
          <ac:picMkLst>
            <pc:docMk/>
            <pc:sldMk cId="3791436433" sldId="262"/>
            <ac:picMk id="3080" creationId="{DDF44D98-BD83-43EF-A12D-9E827509385E}"/>
          </ac:picMkLst>
        </pc:picChg>
      </pc:sldChg>
      <pc:sldChg chg="new del">
        <pc:chgData name="Simona Měkýšová" userId="55695fa9eff1a07b" providerId="LiveId" clId="{32DEE22D-7E5F-4BDE-BDF3-DC873A24FC05}" dt="2021-02-19T08:15:59.490" v="40" actId="47"/>
        <pc:sldMkLst>
          <pc:docMk/>
          <pc:sldMk cId="1636226392" sldId="263"/>
        </pc:sldMkLst>
      </pc:sldChg>
      <pc:sldChg chg="modSp new mod">
        <pc:chgData name="Simona Měkýšová" userId="55695fa9eff1a07b" providerId="LiveId" clId="{32DEE22D-7E5F-4BDE-BDF3-DC873A24FC05}" dt="2021-02-19T11:36:58.386" v="586" actId="1076"/>
        <pc:sldMkLst>
          <pc:docMk/>
          <pc:sldMk cId="3431403314" sldId="263"/>
        </pc:sldMkLst>
        <pc:spChg chg="mod">
          <ac:chgData name="Simona Měkýšová" userId="55695fa9eff1a07b" providerId="LiveId" clId="{32DEE22D-7E5F-4BDE-BDF3-DC873A24FC05}" dt="2021-02-19T11:36:55.152" v="585" actId="1076"/>
          <ac:spMkLst>
            <pc:docMk/>
            <pc:sldMk cId="3431403314" sldId="263"/>
            <ac:spMk id="2" creationId="{929E3F19-BC3E-4CFE-B44C-2E22BF8C427B}"/>
          </ac:spMkLst>
        </pc:spChg>
        <pc:spChg chg="mod">
          <ac:chgData name="Simona Měkýšová" userId="55695fa9eff1a07b" providerId="LiveId" clId="{32DEE22D-7E5F-4BDE-BDF3-DC873A24FC05}" dt="2021-02-19T11:36:58.386" v="586" actId="1076"/>
          <ac:spMkLst>
            <pc:docMk/>
            <pc:sldMk cId="3431403314" sldId="263"/>
            <ac:spMk id="3" creationId="{9DA0D138-A684-469D-8EEC-888037890C0D}"/>
          </ac:spMkLst>
        </pc:spChg>
      </pc:sldChg>
      <pc:sldChg chg="addSp delSp modSp new mod chgLayout">
        <pc:chgData name="Simona Měkýšová" userId="55695fa9eff1a07b" providerId="LiveId" clId="{32DEE22D-7E5F-4BDE-BDF3-DC873A24FC05}" dt="2021-02-19T11:49:55.201" v="827" actId="20577"/>
        <pc:sldMkLst>
          <pc:docMk/>
          <pc:sldMk cId="3996148697" sldId="264"/>
        </pc:sldMkLst>
        <pc:spChg chg="del">
          <ac:chgData name="Simona Měkýšová" userId="55695fa9eff1a07b" providerId="LiveId" clId="{32DEE22D-7E5F-4BDE-BDF3-DC873A24FC05}" dt="2021-02-19T08:40:15.361" v="269" actId="478"/>
          <ac:spMkLst>
            <pc:docMk/>
            <pc:sldMk cId="3996148697" sldId="264"/>
            <ac:spMk id="2" creationId="{4AAF1AB7-BB68-4A7B-91A6-DEEAF5E35D1A}"/>
          </ac:spMkLst>
        </pc:spChg>
        <pc:spChg chg="add mod ord">
          <ac:chgData name="Simona Měkýšová" userId="55695fa9eff1a07b" providerId="LiveId" clId="{32DEE22D-7E5F-4BDE-BDF3-DC873A24FC05}" dt="2021-02-19T11:49:55.201" v="827" actId="20577"/>
          <ac:spMkLst>
            <pc:docMk/>
            <pc:sldMk cId="3996148697" sldId="264"/>
            <ac:spMk id="2" creationId="{9DA557EE-2604-4AA7-A964-688B12CD53F6}"/>
          </ac:spMkLst>
        </pc:spChg>
        <pc:spChg chg="mod ord">
          <ac:chgData name="Simona Měkýšová" userId="55695fa9eff1a07b" providerId="LiveId" clId="{32DEE22D-7E5F-4BDE-BDF3-DC873A24FC05}" dt="2021-02-19T11:47:25.763" v="826" actId="255"/>
          <ac:spMkLst>
            <pc:docMk/>
            <pc:sldMk cId="3996148697" sldId="264"/>
            <ac:spMk id="3" creationId="{BCEA6A2B-BB4F-4066-A627-ED716438FC2B}"/>
          </ac:spMkLst>
        </pc:spChg>
        <pc:graphicFrameChg chg="add del mod">
          <ac:chgData name="Simona Měkýšová" userId="55695fa9eff1a07b" providerId="LiveId" clId="{32DEE22D-7E5F-4BDE-BDF3-DC873A24FC05}" dt="2021-02-19T11:41:10.500" v="603" actId="478"/>
          <ac:graphicFrameMkLst>
            <pc:docMk/>
            <pc:sldMk cId="3996148697" sldId="264"/>
            <ac:graphicFrameMk id="4" creationId="{377ADBE1-39D3-4B71-8B05-102BBEBF8BD2}"/>
          </ac:graphicFrameMkLst>
        </pc:graphicFrameChg>
      </pc:sldChg>
      <pc:sldChg chg="addSp modSp new mod ord">
        <pc:chgData name="Simona Měkýšová" userId="55695fa9eff1a07b" providerId="LiveId" clId="{32DEE22D-7E5F-4BDE-BDF3-DC873A24FC05}" dt="2021-02-19T08:55:44.586" v="471" actId="1076"/>
        <pc:sldMkLst>
          <pc:docMk/>
          <pc:sldMk cId="2256332171" sldId="265"/>
        </pc:sldMkLst>
        <pc:spChg chg="mod">
          <ac:chgData name="Simona Měkýšová" userId="55695fa9eff1a07b" providerId="LiveId" clId="{32DEE22D-7E5F-4BDE-BDF3-DC873A24FC05}" dt="2021-02-19T08:23:11.950" v="244" actId="403"/>
          <ac:spMkLst>
            <pc:docMk/>
            <pc:sldMk cId="2256332171" sldId="265"/>
            <ac:spMk id="2" creationId="{A34930D3-F318-4605-9010-94614C9F4E8E}"/>
          </ac:spMkLst>
        </pc:spChg>
        <pc:spChg chg="mod">
          <ac:chgData name="Simona Měkýšová" userId="55695fa9eff1a07b" providerId="LiveId" clId="{32DEE22D-7E5F-4BDE-BDF3-DC873A24FC05}" dt="2021-02-19T08:23:24.445" v="247" actId="207"/>
          <ac:spMkLst>
            <pc:docMk/>
            <pc:sldMk cId="2256332171" sldId="265"/>
            <ac:spMk id="3" creationId="{6DCA0196-66B9-4CBA-9494-0B35CD224C5F}"/>
          </ac:spMkLst>
        </pc:spChg>
        <pc:picChg chg="add mod">
          <ac:chgData name="Simona Měkýšová" userId="55695fa9eff1a07b" providerId="LiveId" clId="{32DEE22D-7E5F-4BDE-BDF3-DC873A24FC05}" dt="2021-02-19T08:54:56.760" v="466" actId="1076"/>
          <ac:picMkLst>
            <pc:docMk/>
            <pc:sldMk cId="2256332171" sldId="265"/>
            <ac:picMk id="5122" creationId="{C508F632-ADDB-4BFA-8AD5-1A87BEA76C8A}"/>
          </ac:picMkLst>
        </pc:picChg>
        <pc:picChg chg="add mod">
          <ac:chgData name="Simona Měkýšová" userId="55695fa9eff1a07b" providerId="LiveId" clId="{32DEE22D-7E5F-4BDE-BDF3-DC873A24FC05}" dt="2021-02-19T08:55:44.586" v="471" actId="1076"/>
          <ac:picMkLst>
            <pc:docMk/>
            <pc:sldMk cId="2256332171" sldId="265"/>
            <ac:picMk id="5124" creationId="{DA2C7DB3-7E2C-4579-8703-97E32CAC8493}"/>
          </ac:picMkLst>
        </pc:picChg>
      </pc:sldChg>
      <pc:sldChg chg="modSp new mod">
        <pc:chgData name="Simona Měkýšová" userId="55695fa9eff1a07b" providerId="LiveId" clId="{32DEE22D-7E5F-4BDE-BDF3-DC873A24FC05}" dt="2021-02-19T11:40:44.198" v="601" actId="20577"/>
        <pc:sldMkLst>
          <pc:docMk/>
          <pc:sldMk cId="2747061091" sldId="266"/>
        </pc:sldMkLst>
        <pc:spChg chg="mod">
          <ac:chgData name="Simona Měkýšová" userId="55695fa9eff1a07b" providerId="LiveId" clId="{32DEE22D-7E5F-4BDE-BDF3-DC873A24FC05}" dt="2021-02-19T08:40:45.963" v="300" actId="113"/>
          <ac:spMkLst>
            <pc:docMk/>
            <pc:sldMk cId="2747061091" sldId="266"/>
            <ac:spMk id="2" creationId="{272455A0-9768-47FF-9A96-AF4EF4DAC4E1}"/>
          </ac:spMkLst>
        </pc:spChg>
        <pc:spChg chg="mod">
          <ac:chgData name="Simona Měkýšová" userId="55695fa9eff1a07b" providerId="LiveId" clId="{32DEE22D-7E5F-4BDE-BDF3-DC873A24FC05}" dt="2021-02-19T11:40:44.198" v="601" actId="20577"/>
          <ac:spMkLst>
            <pc:docMk/>
            <pc:sldMk cId="2747061091" sldId="266"/>
            <ac:spMk id="3" creationId="{8B173036-2400-410D-96AB-68621A1D0706}"/>
          </ac:spMkLst>
        </pc:spChg>
      </pc:sldChg>
      <pc:sldChg chg="delSp modSp new mod">
        <pc:chgData name="Simona Měkýšová" userId="55695fa9eff1a07b" providerId="LiveId" clId="{32DEE22D-7E5F-4BDE-BDF3-DC873A24FC05}" dt="2021-02-19T08:51:21.623" v="444" actId="113"/>
        <pc:sldMkLst>
          <pc:docMk/>
          <pc:sldMk cId="339629470" sldId="267"/>
        </pc:sldMkLst>
        <pc:spChg chg="del">
          <ac:chgData name="Simona Měkýšová" userId="55695fa9eff1a07b" providerId="LiveId" clId="{32DEE22D-7E5F-4BDE-BDF3-DC873A24FC05}" dt="2021-02-19T08:45:13.300" v="379" actId="478"/>
          <ac:spMkLst>
            <pc:docMk/>
            <pc:sldMk cId="339629470" sldId="267"/>
            <ac:spMk id="2" creationId="{6D9FA96E-A9ED-49C3-B030-D6AEC2110574}"/>
          </ac:spMkLst>
        </pc:spChg>
        <pc:spChg chg="mod">
          <ac:chgData name="Simona Měkýšová" userId="55695fa9eff1a07b" providerId="LiveId" clId="{32DEE22D-7E5F-4BDE-BDF3-DC873A24FC05}" dt="2021-02-19T08:51:21.623" v="444" actId="113"/>
          <ac:spMkLst>
            <pc:docMk/>
            <pc:sldMk cId="339629470" sldId="267"/>
            <ac:spMk id="3" creationId="{0BE416A6-CCCE-4D7C-9C09-4745E4C254C0}"/>
          </ac:spMkLst>
        </pc:spChg>
      </pc:sldChg>
      <pc:sldChg chg="addSp delSp modSp new mod">
        <pc:chgData name="Simona Měkýšová" userId="55695fa9eff1a07b" providerId="LiveId" clId="{32DEE22D-7E5F-4BDE-BDF3-DC873A24FC05}" dt="2021-02-19T08:52:34.112" v="457" actId="1076"/>
        <pc:sldMkLst>
          <pc:docMk/>
          <pc:sldMk cId="3430498706" sldId="268"/>
        </pc:sldMkLst>
        <pc:spChg chg="del">
          <ac:chgData name="Simona Měkýšová" userId="55695fa9eff1a07b" providerId="LiveId" clId="{32DEE22D-7E5F-4BDE-BDF3-DC873A24FC05}" dt="2021-02-19T08:49:16.407" v="430" actId="478"/>
          <ac:spMkLst>
            <pc:docMk/>
            <pc:sldMk cId="3430498706" sldId="268"/>
            <ac:spMk id="2" creationId="{2144DB63-5FEA-4E2C-8368-2F1FE6C09247}"/>
          </ac:spMkLst>
        </pc:spChg>
        <pc:spChg chg="del">
          <ac:chgData name="Simona Měkýšová" userId="55695fa9eff1a07b" providerId="LiveId" clId="{32DEE22D-7E5F-4BDE-BDF3-DC873A24FC05}" dt="2021-02-19T08:49:18.328" v="431" actId="478"/>
          <ac:spMkLst>
            <pc:docMk/>
            <pc:sldMk cId="3430498706" sldId="268"/>
            <ac:spMk id="3" creationId="{59126AF0-6448-4B0C-A4FB-2CEE638CDD6A}"/>
          </ac:spMkLst>
        </pc:spChg>
        <pc:spChg chg="add mod">
          <ac:chgData name="Simona Měkýšová" userId="55695fa9eff1a07b" providerId="LiveId" clId="{32DEE22D-7E5F-4BDE-BDF3-DC873A24FC05}" dt="2021-02-19T08:52:34.112" v="457" actId="1076"/>
          <ac:spMkLst>
            <pc:docMk/>
            <pc:sldMk cId="3430498706" sldId="268"/>
            <ac:spMk id="7" creationId="{28AF529A-0A14-45FF-BDBA-91406AAD4F63}"/>
          </ac:spMkLst>
        </pc:spChg>
        <pc:spChg chg="add mod">
          <ac:chgData name="Simona Měkýšová" userId="55695fa9eff1a07b" providerId="LiveId" clId="{32DEE22D-7E5F-4BDE-BDF3-DC873A24FC05}" dt="2021-02-19T08:52:30.470" v="456" actId="20577"/>
          <ac:spMkLst>
            <pc:docMk/>
            <pc:sldMk cId="3430498706" sldId="268"/>
            <ac:spMk id="9" creationId="{9FB99190-733E-455D-BE59-C9C98E861061}"/>
          </ac:spMkLst>
        </pc:spChg>
        <pc:picChg chg="add mod">
          <ac:chgData name="Simona Měkýšová" userId="55695fa9eff1a07b" providerId="LiveId" clId="{32DEE22D-7E5F-4BDE-BDF3-DC873A24FC05}" dt="2021-02-19T08:51:08.421" v="442" actId="1076"/>
          <ac:picMkLst>
            <pc:docMk/>
            <pc:sldMk cId="3430498706" sldId="268"/>
            <ac:picMk id="4098" creationId="{2D7540B0-ACEC-46ED-B3D9-31BEDD6F2A6D}"/>
          </ac:picMkLst>
        </pc:picChg>
        <pc:picChg chg="add mod">
          <ac:chgData name="Simona Měkýšová" userId="55695fa9eff1a07b" providerId="LiveId" clId="{32DEE22D-7E5F-4BDE-BDF3-DC873A24FC05}" dt="2021-02-19T08:51:13.155" v="443" actId="1076"/>
          <ac:picMkLst>
            <pc:docMk/>
            <pc:sldMk cId="3430498706" sldId="268"/>
            <ac:picMk id="4100" creationId="{D928E877-EB81-48E1-93EF-C7C9BA83BCB7}"/>
          </ac:picMkLst>
        </pc:picChg>
      </pc:sldChg>
      <pc:sldChg chg="modSp new mod">
        <pc:chgData name="Simona Měkýšová" userId="55695fa9eff1a07b" providerId="LiveId" clId="{32DEE22D-7E5F-4BDE-BDF3-DC873A24FC05}" dt="2021-02-21T16:22:39.976" v="1502" actId="20577"/>
        <pc:sldMkLst>
          <pc:docMk/>
          <pc:sldMk cId="3254772853" sldId="269"/>
        </pc:sldMkLst>
        <pc:spChg chg="mod">
          <ac:chgData name="Simona Měkýšová" userId="55695fa9eff1a07b" providerId="LiveId" clId="{32DEE22D-7E5F-4BDE-BDF3-DC873A24FC05}" dt="2021-02-19T08:56:07.138" v="497" actId="403"/>
          <ac:spMkLst>
            <pc:docMk/>
            <pc:sldMk cId="3254772853" sldId="269"/>
            <ac:spMk id="2" creationId="{9C0E9BB4-A5ED-4429-BE70-92DDB6CD2D30}"/>
          </ac:spMkLst>
        </pc:spChg>
        <pc:spChg chg="mod">
          <ac:chgData name="Simona Měkýšová" userId="55695fa9eff1a07b" providerId="LiveId" clId="{32DEE22D-7E5F-4BDE-BDF3-DC873A24FC05}" dt="2021-02-21T16:22:39.976" v="1502" actId="20577"/>
          <ac:spMkLst>
            <pc:docMk/>
            <pc:sldMk cId="3254772853" sldId="269"/>
            <ac:spMk id="3" creationId="{7D86E377-2A4B-4D49-9F98-E4BF7C194F1A}"/>
          </ac:spMkLst>
        </pc:spChg>
      </pc:sldChg>
      <pc:sldChg chg="modSp new mod">
        <pc:chgData name="Simona Měkýšová" userId="55695fa9eff1a07b" providerId="LiveId" clId="{32DEE22D-7E5F-4BDE-BDF3-DC873A24FC05}" dt="2021-02-21T16:33:30.249" v="1842" actId="207"/>
        <pc:sldMkLst>
          <pc:docMk/>
          <pc:sldMk cId="411628234" sldId="270"/>
        </pc:sldMkLst>
        <pc:spChg chg="mod">
          <ac:chgData name="Simona Měkýšová" userId="55695fa9eff1a07b" providerId="LiveId" clId="{32DEE22D-7E5F-4BDE-BDF3-DC873A24FC05}" dt="2021-02-21T16:30:29.450" v="1684" actId="113"/>
          <ac:spMkLst>
            <pc:docMk/>
            <pc:sldMk cId="411628234" sldId="270"/>
            <ac:spMk id="2" creationId="{38B3D3F2-71FF-4DC6-B9A1-A8FDD65EE8EF}"/>
          </ac:spMkLst>
        </pc:spChg>
        <pc:spChg chg="mod">
          <ac:chgData name="Simona Měkýšová" userId="55695fa9eff1a07b" providerId="LiveId" clId="{32DEE22D-7E5F-4BDE-BDF3-DC873A24FC05}" dt="2021-02-21T16:33:30.249" v="1842" actId="207"/>
          <ac:spMkLst>
            <pc:docMk/>
            <pc:sldMk cId="411628234" sldId="270"/>
            <ac:spMk id="3" creationId="{70033559-D38B-456C-929A-8934829FA3CC}"/>
          </ac:spMkLst>
        </pc:spChg>
      </pc:sldChg>
      <pc:sldChg chg="modSp new del mod">
        <pc:chgData name="Simona Měkýšová" userId="55695fa9eff1a07b" providerId="LiveId" clId="{32DEE22D-7E5F-4BDE-BDF3-DC873A24FC05}" dt="2021-02-21T16:27:48.817" v="1653" actId="47"/>
        <pc:sldMkLst>
          <pc:docMk/>
          <pc:sldMk cId="158990572" sldId="271"/>
        </pc:sldMkLst>
        <pc:spChg chg="mod">
          <ac:chgData name="Simona Měkýšová" userId="55695fa9eff1a07b" providerId="LiveId" clId="{32DEE22D-7E5F-4BDE-BDF3-DC873A24FC05}" dt="2021-02-21T16:13:03.948" v="942" actId="20577"/>
          <ac:spMkLst>
            <pc:docMk/>
            <pc:sldMk cId="158990572" sldId="271"/>
            <ac:spMk id="3" creationId="{BB5BBE22-A09D-4173-A2AD-894354BEE6C4}"/>
          </ac:spMkLst>
        </pc:spChg>
      </pc:sldChg>
      <pc:sldChg chg="addSp delSp modSp new mod chgLayout">
        <pc:chgData name="Simona Měkýšová" userId="55695fa9eff1a07b" providerId="LiveId" clId="{32DEE22D-7E5F-4BDE-BDF3-DC873A24FC05}" dt="2021-02-21T16:28:21.851" v="1663" actId="113"/>
        <pc:sldMkLst>
          <pc:docMk/>
          <pc:sldMk cId="1792877918" sldId="272"/>
        </pc:sldMkLst>
        <pc:spChg chg="del">
          <ac:chgData name="Simona Měkýšová" userId="55695fa9eff1a07b" providerId="LiveId" clId="{32DEE22D-7E5F-4BDE-BDF3-DC873A24FC05}" dt="2021-02-21T16:24:40.168" v="1531" actId="478"/>
          <ac:spMkLst>
            <pc:docMk/>
            <pc:sldMk cId="1792877918" sldId="272"/>
            <ac:spMk id="2" creationId="{D74C34BA-E7F7-456D-9EC1-68C2491D9932}"/>
          </ac:spMkLst>
        </pc:spChg>
        <pc:spChg chg="mod ord">
          <ac:chgData name="Simona Měkýšová" userId="55695fa9eff1a07b" providerId="LiveId" clId="{32DEE22D-7E5F-4BDE-BDF3-DC873A24FC05}" dt="2021-02-21T16:28:10.712" v="1659" actId="2711"/>
          <ac:spMkLst>
            <pc:docMk/>
            <pc:sldMk cId="1792877918" sldId="272"/>
            <ac:spMk id="3" creationId="{AC67A2F7-3A86-4F20-9E29-DC8BA2C98553}"/>
          </ac:spMkLst>
        </pc:spChg>
        <pc:spChg chg="add mod ord">
          <ac:chgData name="Simona Měkýšová" userId="55695fa9eff1a07b" providerId="LiveId" clId="{32DEE22D-7E5F-4BDE-BDF3-DC873A24FC05}" dt="2021-02-21T16:28:21.851" v="1663" actId="113"/>
          <ac:spMkLst>
            <pc:docMk/>
            <pc:sldMk cId="1792877918" sldId="272"/>
            <ac:spMk id="4" creationId="{7AB118AE-CF71-4A53-804F-0B6015796EB6}"/>
          </ac:spMkLst>
        </pc:spChg>
      </pc:sldChg>
      <pc:sldChg chg="addSp delSp modSp new mod">
        <pc:chgData name="Simona Měkýšová" userId="55695fa9eff1a07b" providerId="LiveId" clId="{32DEE22D-7E5F-4BDE-BDF3-DC873A24FC05}" dt="2021-02-21T16:35:30.681" v="1894" actId="1076"/>
        <pc:sldMkLst>
          <pc:docMk/>
          <pc:sldMk cId="2648904134" sldId="273"/>
        </pc:sldMkLst>
        <pc:spChg chg="del">
          <ac:chgData name="Simona Měkýšová" userId="55695fa9eff1a07b" providerId="LiveId" clId="{32DEE22D-7E5F-4BDE-BDF3-DC873A24FC05}" dt="2021-02-21T16:33:56.504" v="1844" actId="478"/>
          <ac:spMkLst>
            <pc:docMk/>
            <pc:sldMk cId="2648904134" sldId="273"/>
            <ac:spMk id="2" creationId="{A5BFB02A-0E2E-4DB9-8F3D-25526FF1757A}"/>
          </ac:spMkLst>
        </pc:spChg>
        <pc:spChg chg="del">
          <ac:chgData name="Simona Měkýšová" userId="55695fa9eff1a07b" providerId="LiveId" clId="{32DEE22D-7E5F-4BDE-BDF3-DC873A24FC05}" dt="2021-02-21T16:33:58.177" v="1845" actId="478"/>
          <ac:spMkLst>
            <pc:docMk/>
            <pc:sldMk cId="2648904134" sldId="273"/>
            <ac:spMk id="3" creationId="{5ED80B1A-8E99-42EB-A356-7A5E7BEA5E2C}"/>
          </ac:spMkLst>
        </pc:spChg>
        <pc:spChg chg="add mod">
          <ac:chgData name="Simona Měkýšová" userId="55695fa9eff1a07b" providerId="LiveId" clId="{32DEE22D-7E5F-4BDE-BDF3-DC873A24FC05}" dt="2021-02-21T16:35:05.309" v="1858" actId="1076"/>
          <ac:spMkLst>
            <pc:docMk/>
            <pc:sldMk cId="2648904134" sldId="273"/>
            <ac:spMk id="7" creationId="{9735D4AC-3AE6-45EC-AE6F-260DA73356BD}"/>
          </ac:spMkLst>
        </pc:spChg>
        <pc:spChg chg="add mod">
          <ac:chgData name="Simona Měkýšová" userId="55695fa9eff1a07b" providerId="LiveId" clId="{32DEE22D-7E5F-4BDE-BDF3-DC873A24FC05}" dt="2021-02-21T16:35:30.681" v="1894" actId="1076"/>
          <ac:spMkLst>
            <pc:docMk/>
            <pc:sldMk cId="2648904134" sldId="273"/>
            <ac:spMk id="9" creationId="{F99AECE2-FD01-4C71-88B3-AC5768E21C4A}"/>
          </ac:spMkLst>
        </pc:spChg>
        <pc:picChg chg="add mod">
          <ac:chgData name="Simona Měkýšová" userId="55695fa9eff1a07b" providerId="LiveId" clId="{32DEE22D-7E5F-4BDE-BDF3-DC873A24FC05}" dt="2021-02-21T16:34:57.229" v="1857" actId="1076"/>
          <ac:picMkLst>
            <pc:docMk/>
            <pc:sldMk cId="2648904134" sldId="273"/>
            <ac:picMk id="1026" creationId="{5D1AEFA2-CD45-4E0C-BD8E-019DEF7AEF3A}"/>
          </ac:picMkLst>
        </pc:picChg>
        <pc:picChg chg="add mod">
          <ac:chgData name="Simona Měkýšová" userId="55695fa9eff1a07b" providerId="LiveId" clId="{32DEE22D-7E5F-4BDE-BDF3-DC873A24FC05}" dt="2021-02-21T16:34:38.061" v="1853" actId="1076"/>
          <ac:picMkLst>
            <pc:docMk/>
            <pc:sldMk cId="2648904134" sldId="273"/>
            <ac:picMk id="1028" creationId="{55B9D3BB-95D5-4E95-9A4D-D27BBF4D9E3B}"/>
          </ac:picMkLst>
        </pc:picChg>
      </pc:sldChg>
      <pc:sldChg chg="modSp new mod">
        <pc:chgData name="Simona Měkýšová" userId="55695fa9eff1a07b" providerId="LiveId" clId="{32DEE22D-7E5F-4BDE-BDF3-DC873A24FC05}" dt="2021-02-21T16:40:17.824" v="1938" actId="20577"/>
        <pc:sldMkLst>
          <pc:docMk/>
          <pc:sldMk cId="3439268917" sldId="274"/>
        </pc:sldMkLst>
        <pc:spChg chg="mod">
          <ac:chgData name="Simona Měkýšová" userId="55695fa9eff1a07b" providerId="LiveId" clId="{32DEE22D-7E5F-4BDE-BDF3-DC873A24FC05}" dt="2021-02-21T16:39:08.866" v="1919" actId="207"/>
          <ac:spMkLst>
            <pc:docMk/>
            <pc:sldMk cId="3439268917" sldId="274"/>
            <ac:spMk id="2" creationId="{A22364ED-0E2D-4D0F-BBA4-A6F05A48A038}"/>
          </ac:spMkLst>
        </pc:spChg>
        <pc:spChg chg="mod">
          <ac:chgData name="Simona Měkýšová" userId="55695fa9eff1a07b" providerId="LiveId" clId="{32DEE22D-7E5F-4BDE-BDF3-DC873A24FC05}" dt="2021-02-21T16:40:17.824" v="1938" actId="20577"/>
          <ac:spMkLst>
            <pc:docMk/>
            <pc:sldMk cId="3439268917" sldId="274"/>
            <ac:spMk id="3" creationId="{A250C667-5807-47DC-8D1E-735C392D859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19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6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496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1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651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993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88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39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70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8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93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62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17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48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72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89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6D3AA89-E2B1-4440-B792-F4E95BF0B0E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CA2ADF4-9ED0-4C6F-84C9-E5388675E0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93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udorovci rod">
            <a:extLst>
              <a:ext uri="{FF2B5EF4-FFF2-40B4-BE49-F238E27FC236}">
                <a16:creationId xmlns:a16="http://schemas.microsoft.com/office/drawing/2014/main" id="{B7A879C6-FCC3-4B52-A747-591BF55F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95" y="-18337"/>
            <a:ext cx="57586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udorovci rod">
            <a:extLst>
              <a:ext uri="{FF2B5EF4-FFF2-40B4-BE49-F238E27FC236}">
                <a16:creationId xmlns:a16="http://schemas.microsoft.com/office/drawing/2014/main" id="{F53FD3B1-BCEC-4293-9610-8A6A55F06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/>
          <a:stretch/>
        </p:blipFill>
        <p:spPr bwMode="auto">
          <a:xfrm>
            <a:off x="-80451" y="0"/>
            <a:ext cx="650324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638AAE-56EA-4940-98A8-57ABD6AFD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338"/>
            <a:ext cx="9440034" cy="1049867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tx1"/>
                </a:solidFill>
              </a:rPr>
              <a:t>TUDOROVSKÁ ANGLIE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12CFBC-8E53-4D66-896B-DE5EC27C8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435" y="6472986"/>
            <a:ext cx="4095565" cy="40335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37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23C124-81FA-4FF1-AE65-EDC8DDD7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88" y="759913"/>
            <a:ext cx="10580423" cy="533817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Trvalé spory vedla se Skotskem, které bylo v severní části (</a:t>
            </a:r>
            <a:r>
              <a:rPr lang="cs-CZ" dirty="0" err="1">
                <a:solidFill>
                  <a:schemeClr val="tx1"/>
                </a:solidFill>
              </a:rPr>
              <a:t>Highlands</a:t>
            </a:r>
            <a:r>
              <a:rPr lang="cs-CZ" dirty="0">
                <a:solidFill>
                  <a:schemeClr val="tx1"/>
                </a:solidFill>
              </a:rPr>
              <a:t>) katolické</a:t>
            </a:r>
          </a:p>
          <a:p>
            <a:r>
              <a:rPr lang="cs-CZ" dirty="0">
                <a:solidFill>
                  <a:schemeClr val="tx1"/>
                </a:solidFill>
              </a:rPr>
              <a:t>Ve Skotsku vládla </a:t>
            </a:r>
            <a:r>
              <a:rPr lang="cs-CZ" b="1" dirty="0">
                <a:solidFill>
                  <a:schemeClr val="tx1"/>
                </a:solidFill>
              </a:rPr>
              <a:t>Marie Stuartovna </a:t>
            </a:r>
            <a:r>
              <a:rPr lang="cs-CZ" dirty="0">
                <a:solidFill>
                  <a:schemeClr val="tx1"/>
                </a:solidFill>
              </a:rPr>
              <a:t>(pravnučka Jindřicha VII.)</a:t>
            </a:r>
          </a:p>
          <a:p>
            <a:r>
              <a:rPr lang="cs-CZ" dirty="0">
                <a:solidFill>
                  <a:schemeClr val="tx1"/>
                </a:solidFill>
              </a:rPr>
              <a:t>Měla</a:t>
            </a:r>
            <a:r>
              <a:rPr lang="cs-CZ" b="1" dirty="0">
                <a:solidFill>
                  <a:schemeClr val="tx1"/>
                </a:solidFill>
              </a:rPr>
              <a:t> legitimní právo na anglický trůn</a:t>
            </a:r>
          </a:p>
          <a:p>
            <a:r>
              <a:rPr lang="cs-CZ" dirty="0">
                <a:solidFill>
                  <a:schemeClr val="tx1"/>
                </a:solidFill>
              </a:rPr>
              <a:t>Byla manželkou </a:t>
            </a:r>
            <a:r>
              <a:rPr lang="cs-CZ" b="1" dirty="0">
                <a:solidFill>
                  <a:schemeClr val="tx1"/>
                </a:solidFill>
              </a:rPr>
              <a:t>Františka II.</a:t>
            </a:r>
            <a:r>
              <a:rPr lang="cs-CZ" dirty="0">
                <a:solidFill>
                  <a:schemeClr val="tx1"/>
                </a:solidFill>
              </a:rPr>
              <a:t>,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čímž ji podporovala také Francie</a:t>
            </a:r>
          </a:p>
          <a:p>
            <a:r>
              <a:rPr lang="cs-CZ" dirty="0">
                <a:solidFill>
                  <a:schemeClr val="tx1"/>
                </a:solidFill>
              </a:rPr>
              <a:t>Po jeho náhlé smrti se vrátila zpět do Skotska, kam z Francie pronikal kalvinismus – presbyteriáni</a:t>
            </a:r>
          </a:p>
          <a:p>
            <a:r>
              <a:rPr lang="cs-CZ" dirty="0">
                <a:solidFill>
                  <a:schemeClr val="tx1"/>
                </a:solidFill>
              </a:rPr>
              <a:t>Díky složité vnitropolitické situace musela Marie hledat útočiště v cizině </a:t>
            </a:r>
          </a:p>
          <a:p>
            <a:r>
              <a:rPr lang="cs-CZ" dirty="0">
                <a:solidFill>
                  <a:schemeClr val="tx1"/>
                </a:solidFill>
              </a:rPr>
              <a:t>Žádala o azyl Alžbětu I., která ji vyhověla, ale Marie byla ostře hlídána a sledována, aby se s Alžbětou nikdy nesetkala</a:t>
            </a:r>
          </a:p>
          <a:p>
            <a:r>
              <a:rPr lang="cs-CZ" dirty="0">
                <a:solidFill>
                  <a:schemeClr val="tx1"/>
                </a:solidFill>
              </a:rPr>
              <a:t>Alžběta se obávala Mariina nároku na anglický trn i toho, že měla podporu zahraničních velmocí včetně papeže</a:t>
            </a:r>
          </a:p>
          <a:p>
            <a:r>
              <a:rPr lang="cs-CZ" b="1" dirty="0">
                <a:solidFill>
                  <a:schemeClr val="tx1"/>
                </a:solidFill>
              </a:rPr>
              <a:t>1578</a:t>
            </a:r>
            <a:r>
              <a:rPr lang="cs-CZ" dirty="0">
                <a:solidFill>
                  <a:schemeClr val="tx1"/>
                </a:solidFill>
              </a:rPr>
              <a:t> podepsala Alžběta rozsudek smrti nad </a:t>
            </a:r>
            <a:r>
              <a:rPr lang="cs-CZ" b="1" dirty="0">
                <a:solidFill>
                  <a:schemeClr val="tx1"/>
                </a:solidFill>
              </a:rPr>
              <a:t>Marii</a:t>
            </a:r>
            <a:r>
              <a:rPr lang="cs-CZ" dirty="0">
                <a:solidFill>
                  <a:schemeClr val="tx1"/>
                </a:solidFill>
              </a:rPr>
              <a:t> a ta byla později </a:t>
            </a:r>
            <a:r>
              <a:rPr lang="cs-CZ" b="1" dirty="0">
                <a:solidFill>
                  <a:schemeClr val="tx1"/>
                </a:solidFill>
              </a:rPr>
              <a:t>pověšena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53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37C87-32A0-4697-B9B2-7CA14EA77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45" y="559293"/>
            <a:ext cx="10530710" cy="5551503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1588</a:t>
            </a:r>
            <a:r>
              <a:rPr lang="cs-CZ" dirty="0">
                <a:solidFill>
                  <a:schemeClr val="tx1"/>
                </a:solidFill>
              </a:rPr>
              <a:t> došlo k </a:t>
            </a:r>
            <a:r>
              <a:rPr lang="cs-CZ" b="1" dirty="0">
                <a:solidFill>
                  <a:schemeClr val="tx1"/>
                </a:solidFill>
              </a:rPr>
              <a:t>odražení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španělského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útoku</a:t>
            </a:r>
            <a:r>
              <a:rPr lang="cs-CZ" dirty="0">
                <a:solidFill>
                  <a:schemeClr val="tx1"/>
                </a:solidFill>
              </a:rPr>
              <a:t>, u břehů Anglie byla zničena nepřemožitelná Armáda (španělské vojsko)</a:t>
            </a:r>
          </a:p>
          <a:p>
            <a:r>
              <a:rPr lang="cs-CZ" dirty="0">
                <a:solidFill>
                  <a:schemeClr val="tx1"/>
                </a:solidFill>
              </a:rPr>
              <a:t>Za vlády Alžběty I. se </a:t>
            </a:r>
            <a:r>
              <a:rPr lang="cs-CZ" b="1" dirty="0">
                <a:solidFill>
                  <a:schemeClr val="tx1"/>
                </a:solidFill>
              </a:rPr>
              <a:t>Anglie</a:t>
            </a:r>
            <a:r>
              <a:rPr lang="cs-CZ" dirty="0">
                <a:solidFill>
                  <a:schemeClr val="tx1"/>
                </a:solidFill>
              </a:rPr>
              <a:t> stala </a:t>
            </a:r>
            <a:r>
              <a:rPr lang="cs-CZ" b="1" dirty="0">
                <a:solidFill>
                  <a:schemeClr val="tx1"/>
                </a:solidFill>
              </a:rPr>
              <a:t>evropskou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mocností</a:t>
            </a:r>
            <a:r>
              <a:rPr lang="cs-CZ" dirty="0">
                <a:solidFill>
                  <a:schemeClr val="tx1"/>
                </a:solidFill>
              </a:rPr>
              <a:t>, s níž se muselo počítat</a:t>
            </a:r>
          </a:p>
          <a:p>
            <a:r>
              <a:rPr lang="cs-CZ" b="1" dirty="0">
                <a:solidFill>
                  <a:schemeClr val="tx1"/>
                </a:solidFill>
              </a:rPr>
              <a:t>Alžběta neměla potomka -&gt; vymření dynastie Tudorovců</a:t>
            </a:r>
          </a:p>
          <a:p>
            <a:r>
              <a:rPr lang="cs-CZ" dirty="0">
                <a:solidFill>
                  <a:schemeClr val="tx1"/>
                </a:solidFill>
              </a:rPr>
              <a:t>Na trůn tak nastoupil syn Marie Stuartovny, Jakub I. Stuart (1603 – 1625)</a:t>
            </a:r>
          </a:p>
          <a:p>
            <a:r>
              <a:rPr lang="cs-CZ" dirty="0">
                <a:solidFill>
                  <a:schemeClr val="tx1"/>
                </a:solidFill>
              </a:rPr>
              <a:t>Jakub ve svých rukou soustředil moc nad Skotskem, Anglií a Irskem</a:t>
            </a:r>
          </a:p>
          <a:p>
            <a:r>
              <a:rPr lang="cs-CZ" dirty="0">
                <a:solidFill>
                  <a:schemeClr val="tx1"/>
                </a:solidFill>
              </a:rPr>
              <a:t>Vznikla </a:t>
            </a:r>
            <a:r>
              <a:rPr lang="cs-CZ" b="1" dirty="0">
                <a:solidFill>
                  <a:schemeClr val="tx1"/>
                </a:solidFill>
              </a:rPr>
              <a:t>personální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unie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tří království</a:t>
            </a:r>
            <a:r>
              <a:rPr lang="cs-CZ" dirty="0">
                <a:solidFill>
                  <a:schemeClr val="tx1"/>
                </a:solidFill>
              </a:rPr>
              <a:t>, které později tvořilo základ pro Velkou Británii</a:t>
            </a:r>
          </a:p>
          <a:p>
            <a:pPr marL="3690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Alžbětinská Anglie byla také spojena se </a:t>
            </a:r>
            <a:r>
              <a:rPr lang="cs-CZ" b="1" dirty="0">
                <a:solidFill>
                  <a:schemeClr val="tx1"/>
                </a:solidFill>
              </a:rPr>
              <a:t>zámořskými plavbami a prvními velkými obchodními společnostmi </a:t>
            </a:r>
          </a:p>
          <a:p>
            <a:r>
              <a:rPr lang="cs-CZ" dirty="0">
                <a:solidFill>
                  <a:schemeClr val="tx1"/>
                </a:solidFill>
              </a:rPr>
              <a:t>obchodní vztahy s Osmany – Levantská společnost, s Ruskem – Moskevská obchodní společnost, se zámořím – Východoindická společnost</a:t>
            </a:r>
          </a:p>
          <a:p>
            <a:r>
              <a:rPr lang="cs-CZ" dirty="0">
                <a:solidFill>
                  <a:schemeClr val="tx1"/>
                </a:solidFill>
              </a:rPr>
              <a:t>V 16. století bojovalo s Anglií hlavně Španělsko, v 17. století to byly Spojené nizozemské provincie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52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alžběta I.">
            <a:extLst>
              <a:ext uri="{FF2B5EF4-FFF2-40B4-BE49-F238E27FC236}">
                <a16:creationId xmlns:a16="http://schemas.microsoft.com/office/drawing/2014/main" id="{5C704D52-6913-4834-A76D-4DA14921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20" y="1737065"/>
            <a:ext cx="3016734" cy="38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alžběta I.">
            <a:extLst>
              <a:ext uri="{FF2B5EF4-FFF2-40B4-BE49-F238E27FC236}">
                <a16:creationId xmlns:a16="http://schemas.microsoft.com/office/drawing/2014/main" id="{C10D3174-F63C-4A78-AF11-C1D4DD4C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9" y="142043"/>
            <a:ext cx="2934995" cy="42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marie stuartovna">
            <a:extLst>
              <a:ext uri="{FF2B5EF4-FFF2-40B4-BE49-F238E27FC236}">
                <a16:creationId xmlns:a16="http://schemas.microsoft.com/office/drawing/2014/main" id="{DDF44D98-BD83-43EF-A12D-9E827509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641" y="2381120"/>
            <a:ext cx="3064130" cy="318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marie stuartovna">
            <a:extLst>
              <a:ext uri="{FF2B5EF4-FFF2-40B4-BE49-F238E27FC236}">
                <a16:creationId xmlns:a16="http://schemas.microsoft.com/office/drawing/2014/main" id="{D34CEFF4-11A8-4177-B3E6-1D1602C3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13" y="142043"/>
            <a:ext cx="3016734" cy="40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392D51-81F8-48AB-A30D-3F1D51B4760D}"/>
              </a:ext>
            </a:extLst>
          </p:cNvPr>
          <p:cNvSpPr txBox="1"/>
          <p:nvPr/>
        </p:nvSpPr>
        <p:spPr>
          <a:xfrm>
            <a:off x="2233398" y="6030726"/>
            <a:ext cx="12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Alžběta I. 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4DFAE0-AE88-46ED-B96B-D6229C918DA4}"/>
              </a:ext>
            </a:extLst>
          </p:cNvPr>
          <p:cNvSpPr txBox="1"/>
          <p:nvPr/>
        </p:nvSpPr>
        <p:spPr>
          <a:xfrm>
            <a:off x="8256306" y="6030726"/>
            <a:ext cx="205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Marie Stuartovna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143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AB118AE-CF71-4A53-804F-0B601579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KORZÁŘI A FRANCIS DRAKE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7A2F7-3A86-4F20-9E29-DC8BA2C98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Alžběta I. budovala svůj obraz panenské královny -&gt; může nahradit sňatek s mužem za sňatek s „vlastní zemí“</a:t>
            </a:r>
          </a:p>
          <a:p>
            <a:r>
              <a:rPr lang="cs-CZ" dirty="0">
                <a:solidFill>
                  <a:schemeClr val="tx1"/>
                </a:solidFill>
              </a:rPr>
              <a:t>Známa také jako královna korzárů (námořníci pracující ve službách Anglie)</a:t>
            </a:r>
          </a:p>
          <a:p>
            <a:r>
              <a:rPr lang="cs-CZ" dirty="0">
                <a:solidFill>
                  <a:schemeClr val="tx1"/>
                </a:solidFill>
              </a:rPr>
              <a:t>Korzáři olupovali a potápěli především španělské lodě, které převážely do Evropy zlato a další bohatství z amerických kolonií</a:t>
            </a:r>
          </a:p>
          <a:p>
            <a:r>
              <a:rPr lang="cs-CZ" dirty="0">
                <a:solidFill>
                  <a:schemeClr val="tx1"/>
                </a:solidFill>
              </a:rPr>
              <a:t>Velitelé byli dobrodruzi a námořníci</a:t>
            </a:r>
          </a:p>
          <a:p>
            <a:r>
              <a:rPr lang="cs-CZ" dirty="0">
                <a:solidFill>
                  <a:schemeClr val="tx1"/>
                </a:solidFill>
              </a:rPr>
              <a:t>Přední místo si vydobyl </a:t>
            </a:r>
            <a:r>
              <a:rPr lang="cs-CZ" b="1" dirty="0">
                <a:solidFill>
                  <a:schemeClr val="tx1"/>
                </a:solidFill>
              </a:rPr>
              <a:t>Francis </a:t>
            </a:r>
            <a:r>
              <a:rPr lang="cs-CZ" b="1" dirty="0" err="1">
                <a:solidFill>
                  <a:schemeClr val="tx1"/>
                </a:solidFill>
              </a:rPr>
              <a:t>Drake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(muž, který obeplul svět)</a:t>
            </a:r>
          </a:p>
          <a:p>
            <a:r>
              <a:rPr lang="cs-CZ" dirty="0">
                <a:solidFill>
                  <a:schemeClr val="tx1"/>
                </a:solidFill>
              </a:rPr>
              <a:t>Byl jedním ze tří velitelů, kteří odrazili útok španělské </a:t>
            </a:r>
            <a:r>
              <a:rPr lang="cs-CZ" dirty="0" err="1">
                <a:solidFill>
                  <a:schemeClr val="tx1"/>
                </a:solidFill>
              </a:rPr>
              <a:t>Armady</a:t>
            </a:r>
            <a:r>
              <a:rPr lang="cs-CZ" dirty="0">
                <a:solidFill>
                  <a:schemeClr val="tx1"/>
                </a:solidFill>
              </a:rPr>
              <a:t> (název této armády) </a:t>
            </a:r>
          </a:p>
          <a:p>
            <a:r>
              <a:rPr lang="cs-CZ" b="1" dirty="0">
                <a:solidFill>
                  <a:schemeClr val="tx1"/>
                </a:solidFill>
              </a:rPr>
              <a:t>1588 </a:t>
            </a:r>
            <a:r>
              <a:rPr lang="cs-CZ" dirty="0">
                <a:solidFill>
                  <a:schemeClr val="tx1"/>
                </a:solidFill>
              </a:rPr>
              <a:t>se mu podařilo porazit španělskou </a:t>
            </a:r>
            <a:r>
              <a:rPr lang="cs-CZ" dirty="0" err="1">
                <a:solidFill>
                  <a:schemeClr val="tx1"/>
                </a:solidFill>
              </a:rPr>
              <a:t>Armadu</a:t>
            </a:r>
            <a:r>
              <a:rPr lang="cs-CZ" dirty="0">
                <a:solidFill>
                  <a:schemeClr val="tx1"/>
                </a:solidFill>
              </a:rPr>
              <a:t> v </a:t>
            </a:r>
            <a:r>
              <a:rPr lang="cs-CZ" b="1" dirty="0">
                <a:solidFill>
                  <a:schemeClr val="tx1"/>
                </a:solidFill>
              </a:rPr>
              <a:t>bitvě u </a:t>
            </a:r>
            <a:r>
              <a:rPr lang="cs-CZ" b="1" dirty="0" err="1">
                <a:solidFill>
                  <a:schemeClr val="tx1"/>
                </a:solidFill>
              </a:rPr>
              <a:t>Lanšského</a:t>
            </a:r>
            <a:r>
              <a:rPr lang="cs-CZ" b="1" dirty="0">
                <a:solidFill>
                  <a:schemeClr val="tx1"/>
                </a:solidFill>
              </a:rPr>
              <a:t> průlivu</a:t>
            </a:r>
          </a:p>
          <a:p>
            <a:r>
              <a:rPr lang="cs-CZ" b="0" i="0" dirty="0">
                <a:solidFill>
                  <a:schemeClr val="tx1"/>
                </a:solidFill>
                <a:effectLst/>
              </a:rPr>
              <a:t>Za svoje zásluhy byl  povýšen do šlechtického stavu. </a:t>
            </a:r>
          </a:p>
          <a:p>
            <a:r>
              <a:rPr lang="cs-CZ" b="0" i="0" dirty="0">
                <a:solidFill>
                  <a:schemeClr val="tx1"/>
                </a:solidFill>
                <a:effectLst/>
              </a:rPr>
              <a:t>Porážka španělské </a:t>
            </a:r>
            <a:r>
              <a:rPr lang="cs-CZ" b="0" dirty="0" err="1">
                <a:solidFill>
                  <a:schemeClr val="tx1"/>
                </a:solidFill>
                <a:effectLst/>
              </a:rPr>
              <a:t>Armady</a:t>
            </a:r>
            <a:r>
              <a:rPr lang="cs-CZ" b="1" i="0" dirty="0">
                <a:solidFill>
                  <a:schemeClr val="tx1"/>
                </a:solidFill>
                <a:effectLst/>
              </a:rPr>
              <a:t> </a:t>
            </a:r>
            <a:r>
              <a:rPr lang="cs-CZ" b="0" i="0" dirty="0">
                <a:solidFill>
                  <a:schemeClr val="tx1"/>
                </a:solidFill>
                <a:effectLst/>
              </a:rPr>
              <a:t>znamenala současně konec námořního prvenství Španělska, na jeho místo nastupují Nizozemí a Anglie.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7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ancis drake">
            <a:extLst>
              <a:ext uri="{FF2B5EF4-FFF2-40B4-BE49-F238E27FC236}">
                <a16:creationId xmlns:a16="http://schemas.microsoft.com/office/drawing/2014/main" id="{5D1AEFA2-CD45-4E0C-BD8E-019DEF7A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9" y="375082"/>
            <a:ext cx="4178288" cy="56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rancis drake map">
            <a:extLst>
              <a:ext uri="{FF2B5EF4-FFF2-40B4-BE49-F238E27FC236}">
                <a16:creationId xmlns:a16="http://schemas.microsoft.com/office/drawing/2014/main" id="{55B9D3BB-95D5-4E95-9A4D-D27BBF4D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1" y="1417514"/>
            <a:ext cx="7151950" cy="40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35D4AC-3AE6-45EC-AE6F-260DA73356BD}"/>
              </a:ext>
            </a:extLst>
          </p:cNvPr>
          <p:cNvSpPr txBox="1"/>
          <p:nvPr/>
        </p:nvSpPr>
        <p:spPr>
          <a:xfrm>
            <a:off x="1394124" y="6113586"/>
            <a:ext cx="1835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Francis </a:t>
            </a:r>
            <a:r>
              <a:rPr lang="cs-CZ" b="1" dirty="0" err="1">
                <a:solidFill>
                  <a:schemeClr val="tx1"/>
                </a:solidFill>
              </a:rPr>
              <a:t>Drake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9AECE2-FD01-4C71-88B3-AC5768E21C4A}"/>
              </a:ext>
            </a:extLst>
          </p:cNvPr>
          <p:cNvSpPr txBox="1"/>
          <p:nvPr/>
        </p:nvSpPr>
        <p:spPr>
          <a:xfrm>
            <a:off x="6419144" y="6074546"/>
            <a:ext cx="394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Cesta kolem světa Francise </a:t>
            </a:r>
            <a:r>
              <a:rPr lang="cs-CZ" b="1" dirty="0" err="1">
                <a:solidFill>
                  <a:schemeClr val="tx1"/>
                </a:solidFill>
              </a:rPr>
              <a:t>Drakea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90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3D3F2-71FF-4DC6-B9A1-A8FDD65E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ALŽBĚTA A NIZOZEMSKO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033559-D38B-456C-929A-8934829FA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68351"/>
          </a:xfrm>
        </p:spPr>
        <p:txBody>
          <a:bodyPr>
            <a:normAutofit/>
          </a:bodyPr>
          <a:lstStyle/>
          <a:p>
            <a:r>
              <a:rPr lang="cs-CZ" i="0" dirty="0">
                <a:solidFill>
                  <a:schemeClr val="tx1"/>
                </a:solidFill>
                <a:effectLst/>
              </a:rPr>
              <a:t>Podporovala rozvoj výroby a obchodu</a:t>
            </a:r>
          </a:p>
          <a:p>
            <a:r>
              <a:rPr lang="cs-CZ" i="0" dirty="0">
                <a:solidFill>
                  <a:schemeClr val="tx1"/>
                </a:solidFill>
                <a:effectLst/>
              </a:rPr>
              <a:t>podporovala francouzské protestanty – hugenoty</a:t>
            </a:r>
          </a:p>
          <a:p>
            <a:r>
              <a:rPr lang="cs-CZ" i="0" dirty="0">
                <a:solidFill>
                  <a:schemeClr val="tx1"/>
                </a:solidFill>
                <a:effectLst/>
              </a:rPr>
              <a:t>poskytovala pomoc Nizozemcům proti Španělsku (</a:t>
            </a:r>
            <a:r>
              <a:rPr lang="cs-CZ" dirty="0">
                <a:solidFill>
                  <a:schemeClr val="tx1"/>
                </a:solidFill>
              </a:rPr>
              <a:t>podpora nizozemské revoluce proti Španělům)</a:t>
            </a:r>
            <a:endParaRPr lang="cs-CZ" i="0" dirty="0">
              <a:solidFill>
                <a:schemeClr val="tx1"/>
              </a:solidFill>
              <a:effectLst/>
            </a:endParaRPr>
          </a:p>
          <a:p>
            <a:r>
              <a:rPr lang="cs-CZ" i="0" dirty="0">
                <a:solidFill>
                  <a:schemeClr val="tx1"/>
                </a:solidFill>
                <a:effectLst/>
              </a:rPr>
              <a:t>Od poloviny 16. století vedla Anglie námořní válku se Španělskem (využívala přitom služeb pirátů a korzárů)</a:t>
            </a:r>
          </a:p>
          <a:p>
            <a:r>
              <a:rPr lang="cs-CZ" b="0" i="0" dirty="0">
                <a:solidFill>
                  <a:schemeClr val="tx1"/>
                </a:solidFill>
                <a:effectLst/>
              </a:rPr>
              <a:t>Po neúspěšné okupaci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Le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Havre</a:t>
            </a:r>
            <a:r>
              <a:rPr lang="cs-CZ" b="0" i="0" dirty="0">
                <a:solidFill>
                  <a:schemeClr val="tx1"/>
                </a:solidFill>
                <a:effectLst/>
              </a:rPr>
              <a:t> byla další vojenskou akcí podpora protestantských nizozemských vzbouřenců proti Filipu II. </a:t>
            </a:r>
          </a:p>
          <a:p>
            <a:r>
              <a:rPr lang="cs-CZ" dirty="0">
                <a:solidFill>
                  <a:schemeClr val="tx1"/>
                </a:solidFill>
                <a:effectLst/>
              </a:rPr>
              <a:t>1584 v</a:t>
            </a:r>
            <a:r>
              <a:rPr lang="cs-CZ" b="0" i="0" dirty="0">
                <a:solidFill>
                  <a:schemeClr val="tx1"/>
                </a:solidFill>
                <a:effectLst/>
              </a:rPr>
              <a:t>ytvořil Filip II. alianci s katolickou ligou, a tím se zvýšil vliv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Španělskav</a:t>
            </a:r>
            <a:r>
              <a:rPr lang="cs-CZ" b="0" i="0" dirty="0">
                <a:solidFill>
                  <a:schemeClr val="tx1"/>
                </a:solidFill>
                <a:effectLst/>
              </a:rPr>
              <a:t> Nizozemsku a nebezpečí invaze Španělů do Anglie </a:t>
            </a:r>
          </a:p>
          <a:p>
            <a:r>
              <a:rPr lang="cs-CZ" b="0" i="0" dirty="0">
                <a:solidFill>
                  <a:schemeClr val="tx1"/>
                </a:solidFill>
                <a:effectLst/>
              </a:rPr>
              <a:t>Anglie reagovala uzavřením mírové dohody z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Nonsuchu</a:t>
            </a:r>
            <a:r>
              <a:rPr lang="cs-CZ" b="0" i="0" dirty="0">
                <a:solidFill>
                  <a:schemeClr val="tx1"/>
                </a:solidFill>
                <a:effectLst/>
              </a:rPr>
              <a:t>, kde přislíbila vojenskou pomoc Nizozemsku</a:t>
            </a:r>
          </a:p>
          <a:p>
            <a:endParaRPr lang="cs-CZ" b="1" dirty="0">
              <a:solidFill>
                <a:srgbClr val="2D3E48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628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9BC33-4D64-49C4-BA7B-AEFC98F6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DIVADLO JAKO OBRAZ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83F2DB-7F1F-4445-81E1-8842112F8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Tudorovská Anglie dala za vznik nového typu divadla</a:t>
            </a:r>
          </a:p>
          <a:p>
            <a:r>
              <a:rPr lang="cs-CZ" dirty="0">
                <a:solidFill>
                  <a:schemeClr val="tx1"/>
                </a:solidFill>
              </a:rPr>
              <a:t>Vycházelo z </a:t>
            </a:r>
            <a:r>
              <a:rPr lang="cs-CZ" b="1" dirty="0">
                <a:solidFill>
                  <a:schemeClr val="tx1"/>
                </a:solidFill>
              </a:rPr>
              <a:t>humanismu</a:t>
            </a:r>
            <a:r>
              <a:rPr lang="cs-CZ" dirty="0">
                <a:solidFill>
                  <a:schemeClr val="tx1"/>
                </a:solidFill>
              </a:rPr>
              <a:t> a využívalo profesionální herecké soubory</a:t>
            </a:r>
          </a:p>
          <a:p>
            <a:r>
              <a:rPr lang="cs-CZ" dirty="0">
                <a:solidFill>
                  <a:schemeClr val="tx1"/>
                </a:solidFill>
              </a:rPr>
              <a:t>Dramatik i herec musel pracovat s psychologicky propracovanějšími postavami, jež se ve hře postupně vyvíjely</a:t>
            </a:r>
          </a:p>
          <a:p>
            <a:r>
              <a:rPr lang="cs-CZ" b="1" dirty="0">
                <a:solidFill>
                  <a:schemeClr val="tx1"/>
                </a:solidFill>
              </a:rPr>
              <a:t>William Shakespeare </a:t>
            </a:r>
            <a:r>
              <a:rPr lang="cs-CZ" dirty="0">
                <a:solidFill>
                  <a:schemeClr val="tx1"/>
                </a:solidFill>
              </a:rPr>
              <a:t>byl vrcholným představitelem této doby</a:t>
            </a:r>
          </a:p>
          <a:p>
            <a:r>
              <a:rPr lang="cs-CZ" dirty="0">
                <a:solidFill>
                  <a:schemeClr val="tx1"/>
                </a:solidFill>
              </a:rPr>
              <a:t>Jeho divadlo </a:t>
            </a:r>
            <a:r>
              <a:rPr lang="cs-CZ" b="1" dirty="0">
                <a:solidFill>
                  <a:schemeClr val="tx1"/>
                </a:solidFill>
              </a:rPr>
              <a:t>Globe</a:t>
            </a:r>
            <a:r>
              <a:rPr lang="cs-CZ" dirty="0">
                <a:solidFill>
                  <a:schemeClr val="tx1"/>
                </a:solidFill>
              </a:rPr>
              <a:t> se stalo symbolem této epochy</a:t>
            </a:r>
          </a:p>
          <a:p>
            <a:r>
              <a:rPr lang="cs-CZ" dirty="0">
                <a:solidFill>
                  <a:schemeClr val="tx1"/>
                </a:solidFill>
              </a:rPr>
              <a:t>Divadelní vědci, jazykovědci i literární historici chválili jeho vytříbený jazyk, stavbu her i kvalitu jeho básnické sbírky </a:t>
            </a:r>
            <a:r>
              <a:rPr lang="cs-CZ" b="1" dirty="0">
                <a:solidFill>
                  <a:schemeClr val="tx1"/>
                </a:solidFill>
              </a:rPr>
              <a:t>Sonetů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681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illiam shakespeare">
            <a:extLst>
              <a:ext uri="{FF2B5EF4-FFF2-40B4-BE49-F238E27FC236}">
                <a16:creationId xmlns:a16="http://schemas.microsoft.com/office/drawing/2014/main" id="{B26A0209-068B-40E4-AC1F-BCEBBE13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5" y="510801"/>
            <a:ext cx="4555632" cy="58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vadlo globe">
            <a:extLst>
              <a:ext uri="{FF2B5EF4-FFF2-40B4-BE49-F238E27FC236}">
                <a16:creationId xmlns:a16="http://schemas.microsoft.com/office/drawing/2014/main" id="{0131FF10-59D5-4EC5-94BC-A5B7E416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43" y="510801"/>
            <a:ext cx="4319356" cy="28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vadlo globe">
            <a:extLst>
              <a:ext uri="{FF2B5EF4-FFF2-40B4-BE49-F238E27FC236}">
                <a16:creationId xmlns:a16="http://schemas.microsoft.com/office/drawing/2014/main" id="{E501E319-65D7-4621-91C6-AD2AF6CC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08" y="3107681"/>
            <a:ext cx="4319356" cy="323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2DA7D9-D82C-422D-89CE-4C1F6460EB4B}"/>
              </a:ext>
            </a:extLst>
          </p:cNvPr>
          <p:cNvSpPr txBox="1"/>
          <p:nvPr/>
        </p:nvSpPr>
        <p:spPr>
          <a:xfrm>
            <a:off x="1719631" y="6364617"/>
            <a:ext cx="2359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William Shakespeare 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462FB6-0819-4346-9196-1559A8DA4A2F}"/>
              </a:ext>
            </a:extLst>
          </p:cNvPr>
          <p:cNvSpPr txBox="1"/>
          <p:nvPr/>
        </p:nvSpPr>
        <p:spPr>
          <a:xfrm>
            <a:off x="8133435" y="6364617"/>
            <a:ext cx="1734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divadlo </a:t>
            </a:r>
            <a:r>
              <a:rPr lang="cs-CZ" b="1" dirty="0">
                <a:solidFill>
                  <a:schemeClr val="tx1"/>
                </a:solidFill>
              </a:rPr>
              <a:t>Globe</a:t>
            </a:r>
            <a:r>
              <a:rPr lang="cs-CZ" dirty="0">
                <a:solidFill>
                  <a:schemeClr val="tx1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6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E9BB4-A5ED-4429-BE70-92DDB6CD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DĚKUJEME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6E377-2A4B-4D49-9F98-E4BF7C19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  <a:p>
            <a:r>
              <a:rPr lang="cs-CZ" dirty="0"/>
              <a:t>Učebnice dějepisu</a:t>
            </a:r>
          </a:p>
          <a:p>
            <a:r>
              <a:rPr lang="cs-CZ" dirty="0">
                <a:hlinkClick r:id="rId2"/>
              </a:rPr>
              <a:t>https://www.google.com/search?q=tudorovci+rod&amp;tbm</a:t>
            </a:r>
            <a:endParaRPr lang="cs-CZ" dirty="0"/>
          </a:p>
          <a:p>
            <a:r>
              <a:rPr lang="cs-CZ" dirty="0">
                <a:hlinkClick r:id="rId2"/>
              </a:rPr>
              <a:t>https://akela.mendelu.cz/~xkubalov/treti.html</a:t>
            </a:r>
            <a:endParaRPr lang="cs-CZ" dirty="0"/>
          </a:p>
          <a:p>
            <a:r>
              <a:rPr lang="cs-CZ" dirty="0">
                <a:hlinkClick r:id="rId2"/>
              </a:rPr>
              <a:t>http://www.tudorovci.wbs.cz/Tudorovci.html</a:t>
            </a:r>
            <a:endParaRPr lang="cs-CZ" dirty="0"/>
          </a:p>
          <a:p>
            <a:r>
              <a:rPr lang="cs-CZ" dirty="0">
                <a:hlinkClick r:id="rId2"/>
              </a:rPr>
              <a:t>https://www.dejepis.com/ucebnice/anglie-v-ranem-novoveku/</a:t>
            </a:r>
            <a:endParaRPr lang="cs-CZ" dirty="0"/>
          </a:p>
          <a:p>
            <a:r>
              <a:rPr lang="cs-CZ" dirty="0">
                <a:hlinkClick r:id="rId2"/>
              </a:rPr>
              <a:t>https://www.zsbrve.cz/media/d-promeny-zapadni-evropy.pdf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77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930D3-F318-4605-9010-94614C9F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NÁSTUP TUDOROVCŮ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CA0196-66B9-4CBA-9494-0B35CD224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Vláda: 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1485–1603</a:t>
            </a:r>
          </a:p>
          <a:p>
            <a:r>
              <a:rPr lang="cs-CZ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 válce růží vznikla nová společenská vrstva – </a:t>
            </a:r>
            <a:r>
              <a:rPr lang="cs-CZ" b="1" u="none" strike="noStrike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gentry</a:t>
            </a:r>
            <a:r>
              <a:rPr lang="cs-CZ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(původní nižší šlechta) – spoléhali se na svou podnikavost a ne na války</a:t>
            </a:r>
          </a:p>
          <a:p>
            <a:r>
              <a:rPr lang="cs-CZ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Rozmach </a:t>
            </a:r>
            <a:r>
              <a:rPr lang="cs-CZ" u="none" strike="noStrike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genter</a:t>
            </a:r>
            <a:r>
              <a:rPr lang="cs-CZ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nastal za vlády </a:t>
            </a:r>
            <a:r>
              <a:rPr lang="cs-CZ" b="1" u="none" strike="noStrik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Jindřicha VII. (Tudor)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122" name="Picture 2" descr="Image result for tudorovci erb">
            <a:extLst>
              <a:ext uri="{FF2B5EF4-FFF2-40B4-BE49-F238E27FC236}">
                <a16:creationId xmlns:a16="http://schemas.microsoft.com/office/drawing/2014/main" id="{C508F632-ADDB-4BFA-8AD5-1A87BEA7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40" y="3572199"/>
            <a:ext cx="2456339" cy="28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udorovci rod">
            <a:extLst>
              <a:ext uri="{FF2B5EF4-FFF2-40B4-BE49-F238E27FC236}">
                <a16:creationId xmlns:a16="http://schemas.microsoft.com/office/drawing/2014/main" id="{DA2C7DB3-7E2C-4579-8703-97E32CAC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15" y="3548262"/>
            <a:ext cx="4343585" cy="28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3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E3F19-BC3E-4CFE-B44C-2E22BF8C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7858"/>
            <a:ext cx="10353762" cy="970450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JINDŘICH VII.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0D138-A684-469D-8EEC-888037890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5" y="1287087"/>
            <a:ext cx="10834322" cy="527795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Vláda: 1485 – 1509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Ukončil válku růží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vlna profesionalizace státního aparátu 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(soustava orgánů vykonávajících státní moc a správu)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aparátu se mohli dostat lidé z nižších vrstev (vzorem vlády byla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hvězdná komora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–anglický soudní dvůr který zastupují Lord kancléř a vysoce postavení úředníci)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Anglie se začala hospodářsky a kulturně rozvíjet pouze na svém území (po kanál La Manche – území ve Francii po válce ztratili)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Obnovil zbankrotovanou anglickou pokladnu – efektivní správa a výběr daní (podporován anglickým arcibiskupem)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Zavedl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„královu radu“, 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která kontrolovala aristokracii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Neválčil, nechtěl dobývat nová území -&gt; upevňoval stát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Zajistil si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mír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Francií, 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Francie nebude podporovat zájemce o anglický trůn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1506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podepsal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mírovou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smlouvu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 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Filipem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Holandským</a:t>
            </a: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zvýšil zisky anglického obchodu, ale zároveň tím zredukoval obchod s Itálií, Španělskem, SŘŘ – po smrti Filipa zůstal Jindřich ve dluhu asi 30 000 liber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Zemřel na tuberkulózu </a:t>
            </a:r>
            <a:r>
              <a:rPr lang="en-US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7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následník</a:t>
            </a:r>
            <a:r>
              <a:rPr lang="en-US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</a:t>
            </a:r>
            <a:r>
              <a:rPr lang="en-US" sz="7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VIII.</a:t>
            </a:r>
            <a:endParaRPr lang="cs-CZ" sz="7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6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40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557EE-2604-4AA7-A964-688B12CD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>
                <a:solidFill>
                  <a:schemeClr val="tx1"/>
                </a:solidFill>
              </a:rPr>
              <a:t>JINDŘICH VIII.</a:t>
            </a:r>
            <a:endParaRPr lang="cs-CZ" sz="4800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EA6A2B-BB4F-4066-A627-ED716438F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Vláda: 1509 – 1547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Sňatek s Kateřinou Aragonskou (sestřenice Karla V.) zaručilo spojenectví Anglie a katolického Španělska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Manželství bylo neúspěšné (nebyl následník trůnu) – spolu měli pouze dceru Marii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 se pokusil manželství zrušil, ale to mu Řím nepovolil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měl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celkem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žen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 z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nich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nechal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popravit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s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novou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chotí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přicházeli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lidé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u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moci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střídaly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skupiny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spíše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protestantské</a:t>
            </a:r>
            <a:r>
              <a:rPr lang="en-US" sz="23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3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katolické</a:t>
            </a:r>
            <a:endParaRPr lang="cs-CZ" sz="23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žena Kateřina Aragonská					 4. žena Anna z </a:t>
            </a:r>
            <a:r>
              <a:rPr lang="cs-CZ" sz="21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Clevesu</a:t>
            </a:r>
            <a:endParaRPr lang="cs-CZ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žena Anna Boleynová						 5. žena Kateřina Howard</a:t>
            </a: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žena Jana Seymourová						 6. žena Kateřina </a:t>
            </a:r>
            <a:r>
              <a:rPr lang="cs-CZ" sz="21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Parr</a:t>
            </a:r>
            <a:endParaRPr lang="cs-CZ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614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364ED-0E2D-4D0F-BBA4-A6F05A48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 VIII. A THOMAS MORE</a:t>
            </a:r>
            <a:endParaRPr lang="cs-CZ" sz="4400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50C667-5807-47DC-8D1E-735C392D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4375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Původně anglický politik, právník a spisovatel (významné dílo – Utopie, které se odehrává v ideálním světě s ideální společností)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letech 1523–1532 zastával funkci </a:t>
            </a:r>
            <a:r>
              <a:rPr lang="cs-CZ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Lorda kancléře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Jindřicha VIII. (spolupracovník a přítel)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tuto pozici nastoupil po kardinálu </a:t>
            </a:r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Thamasu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Wolsey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který byl donucen odstoupit z funkce králem (nezajistil Jindřichovu anulaci manželství)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Považován za nejlepšího anglického právníka a vzdělance své doby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Stál na straně krále, ale nesouhlasil s nátlakem na papeže Klementa VII. pro zrušení manželství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1532 po 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konfliktu krále a církve ze své </a:t>
            </a:r>
            <a:r>
              <a:rPr lang="cs-CZ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funkce rezignoval 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výraz nesouhlasu se vznikem nové anglikánské církve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Odmítal složit zákonnou </a:t>
            </a:r>
            <a:r>
              <a:rPr lang="cs-CZ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přísahu o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následnictví,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za to byl nejprve uvězněn v Toweru a poté popraven (1535)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26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455A0-9768-47FF-9A96-AF4EF4DA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VZNIK ANGLIKÁNSKÉ CÍRKVE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73036-2400-410D-96AB-68621A1D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18881"/>
            <a:ext cx="10876637" cy="451743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 vlády </a:t>
            </a:r>
            <a:r>
              <a:rPr lang="cs-CZ" sz="2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Jindřicha VIII. sílily hlasy radikálních duchovních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Naslouchali učením Johna Wyclifa, Martina Luthera – mluvčím radikálů se stal Thomas </a:t>
            </a:r>
            <a:r>
              <a:rPr lang="cs-CZ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Cranmer</a:t>
            </a: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(arcibiskup Canterbury)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Cílem církevních změn bylo především zrušení soudní pravomoci papežství na anglickém území 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by</a:t>
            </a: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umožnilo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manželkou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rozvést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bez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svolení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papeže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1534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parlament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</a:t>
            </a: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edl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nejvyšší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církevní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moc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území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papeže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anglického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krále</a:t>
            </a:r>
            <a:endParaRPr lang="cs-CZ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1538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tento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čin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reagoval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papěž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klatbou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krále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vyhostil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 z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církve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neboť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znovu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oženil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manželkou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Boleynovou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když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mu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papež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anulaci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manželství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nepovolil</a:t>
            </a:r>
            <a:endParaRPr lang="cs-CZ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Anglii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vyznání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stalo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hlavním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znakem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příslušnosti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určité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politické</a:t>
            </a:r>
            <a:r>
              <a:rPr lang="en-US" sz="2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straně</a:t>
            </a:r>
            <a:endParaRPr lang="cs-CZ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06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416A6-CCCE-4D7C-9C09-4745E4C25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41" y="719092"/>
            <a:ext cx="10805918" cy="52585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Anglii bylo zrušeno kolem 370 </a:t>
            </a:r>
            <a:r>
              <a:rPr lang="cs-CZ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kláštěrů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přestaly se odvádět poplatky do Říma a </a:t>
            </a:r>
            <a:r>
              <a:rPr lang="cs-CZ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 VIII. 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stal hlavou nové</a:t>
            </a:r>
            <a:r>
              <a:rPr lang="cs-CZ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anglikáncké</a:t>
            </a:r>
            <a:r>
              <a:rPr lang="cs-CZ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církve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12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vým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ním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nacházela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někde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katolicismem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luteránstvím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ohoslužby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prováděny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angličtině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zrušení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poutí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uctívání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obrazů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Stále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pro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áděly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svátosti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odpustky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9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Nastaly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take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zmatky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řešené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brutalitou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někdo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klonil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příliš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protestantskému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nebo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naopak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príliš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katolickému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výkladu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byli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potrestáni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12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změnách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králi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cs-CZ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obratily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venknovksé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oblasti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zrušení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kloáštěrů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procházely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ekonomickou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krizí</a:t>
            </a:r>
            <a:endParaRPr lang="cs-CZ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2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indřich VII">
            <a:extLst>
              <a:ext uri="{FF2B5EF4-FFF2-40B4-BE49-F238E27FC236}">
                <a16:creationId xmlns:a16="http://schemas.microsoft.com/office/drawing/2014/main" id="{2D7540B0-ACEC-46ED-B3D9-31BEDD6F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9" y="622003"/>
            <a:ext cx="4075344" cy="56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jindřich VII">
            <a:extLst>
              <a:ext uri="{FF2B5EF4-FFF2-40B4-BE49-F238E27FC236}">
                <a16:creationId xmlns:a16="http://schemas.microsoft.com/office/drawing/2014/main" id="{D928E877-EB81-48E1-93EF-C7C9BA83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69" y="622003"/>
            <a:ext cx="3998671" cy="56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8AF529A-0A14-45FF-BDBA-91406AAD4F63}"/>
              </a:ext>
            </a:extLst>
          </p:cNvPr>
          <p:cNvSpPr txBox="1"/>
          <p:nvPr/>
        </p:nvSpPr>
        <p:spPr>
          <a:xfrm>
            <a:off x="8702336" y="6324429"/>
            <a:ext cx="1693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Jindřich VIII.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B99190-733E-455D-BE59-C9C98E861061}"/>
              </a:ext>
            </a:extLst>
          </p:cNvPr>
          <p:cNvSpPr txBox="1"/>
          <p:nvPr/>
        </p:nvSpPr>
        <p:spPr>
          <a:xfrm>
            <a:off x="2136435" y="6327104"/>
            <a:ext cx="1560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Jindřich VII.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49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F9A26-CB24-4F83-8C17-7A423801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310718"/>
            <a:ext cx="10353762" cy="1278384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tx1"/>
                </a:solidFill>
              </a:rPr>
              <a:t>ALŽBĚTINSKÁ ANGLIE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B95E8-D981-447B-8A2F-4A042A04E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95" y="1741326"/>
            <a:ext cx="10784609" cy="46505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1558 na trůn nastoupila </a:t>
            </a:r>
            <a:r>
              <a:rPr lang="cs-CZ" b="1" dirty="0">
                <a:solidFill>
                  <a:schemeClr val="tx1"/>
                </a:solidFill>
              </a:rPr>
              <a:t>Alžběta I. </a:t>
            </a:r>
            <a:r>
              <a:rPr lang="cs-CZ" dirty="0">
                <a:solidFill>
                  <a:schemeClr val="tx1"/>
                </a:solidFill>
              </a:rPr>
              <a:t>(dcera Jindřicha VIII. a Anny Boleynové), vládla až do roku 1603</a:t>
            </a:r>
          </a:p>
          <a:p>
            <a:r>
              <a:rPr lang="cs-CZ" dirty="0">
                <a:solidFill>
                  <a:schemeClr val="tx1"/>
                </a:solidFill>
              </a:rPr>
              <a:t>Na trůn nastoupila po nevlastní sestře Marii</a:t>
            </a:r>
          </a:p>
          <a:p>
            <a:r>
              <a:rPr lang="cs-CZ" dirty="0">
                <a:solidFill>
                  <a:schemeClr val="tx1"/>
                </a:solidFill>
              </a:rPr>
              <a:t>Marie se pokoušela obrátit Anglii zpět na katolictví </a:t>
            </a:r>
            <a:r>
              <a:rPr lang="cs-CZ" sz="1600" dirty="0">
                <a:solidFill>
                  <a:schemeClr val="tx1"/>
                </a:solidFill>
              </a:rPr>
              <a:t>(přezdívka „Bloody Mary“ – „Krvavá Mary“)</a:t>
            </a:r>
          </a:p>
          <a:p>
            <a:r>
              <a:rPr lang="cs-CZ" dirty="0">
                <a:solidFill>
                  <a:schemeClr val="tx1"/>
                </a:solidFill>
              </a:rPr>
              <a:t>Alžběta zavedla tajnou policii, která měla bojovat a trestat protivníky své královny Alžběty I.</a:t>
            </a:r>
          </a:p>
          <a:p>
            <a:r>
              <a:rPr lang="cs-CZ" dirty="0">
                <a:solidFill>
                  <a:schemeClr val="tx1"/>
                </a:solidFill>
              </a:rPr>
              <a:t>Alžběta udělala z </a:t>
            </a:r>
            <a:r>
              <a:rPr lang="cs-CZ" b="1" dirty="0">
                <a:solidFill>
                  <a:schemeClr val="tx1"/>
                </a:solidFill>
              </a:rPr>
              <a:t>Francise </a:t>
            </a:r>
            <a:r>
              <a:rPr lang="cs-CZ" b="1" dirty="0" err="1">
                <a:solidFill>
                  <a:schemeClr val="tx1"/>
                </a:solidFill>
              </a:rPr>
              <a:t>Walsinghama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představitele své tajné policie</a:t>
            </a:r>
          </a:p>
          <a:p>
            <a:r>
              <a:rPr lang="cs-CZ" dirty="0" err="1">
                <a:solidFill>
                  <a:schemeClr val="tx1"/>
                </a:solidFill>
              </a:rPr>
              <a:t>Walsingham</a:t>
            </a:r>
            <a:r>
              <a:rPr lang="cs-CZ" dirty="0">
                <a:solidFill>
                  <a:schemeClr val="tx1"/>
                </a:solidFill>
              </a:rPr>
              <a:t> vybudoval vyspělou síť špiónů nejen v Anglii, ale po celé Evropě</a:t>
            </a:r>
          </a:p>
          <a:p>
            <a:r>
              <a:rPr lang="cs-CZ" dirty="0">
                <a:solidFill>
                  <a:schemeClr val="tx1"/>
                </a:solidFill>
              </a:rPr>
              <a:t>Tito špioni dokázali odhalit a </a:t>
            </a:r>
            <a:r>
              <a:rPr lang="cs-CZ" b="1" dirty="0">
                <a:solidFill>
                  <a:schemeClr val="tx1"/>
                </a:solidFill>
              </a:rPr>
              <a:t>zmařit</a:t>
            </a:r>
            <a:r>
              <a:rPr lang="cs-CZ" dirty="0">
                <a:solidFill>
                  <a:schemeClr val="tx1"/>
                </a:solidFill>
              </a:rPr>
              <a:t> veškeré </a:t>
            </a:r>
            <a:r>
              <a:rPr lang="cs-CZ" b="1" dirty="0">
                <a:solidFill>
                  <a:schemeClr val="tx1"/>
                </a:solidFill>
              </a:rPr>
              <a:t>pokusy o zvrácení nábožensko-politické situace v Anglii </a:t>
            </a:r>
          </a:p>
          <a:p>
            <a:pPr marL="3690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(tyto pokusy se objevovaly poté, co byla Alžběta papežem exkomunikována a prohlášena za sesazenou)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2342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Břidlice</Template>
  <TotalTime>142</TotalTime>
  <Words>1449</Words>
  <Application>Microsoft Office PowerPoint</Application>
  <PresentationFormat>Širokoúhlá obrazovka</PresentationFormat>
  <Paragraphs>125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Calisto MT</vt:lpstr>
      <vt:lpstr>Wingdings 2</vt:lpstr>
      <vt:lpstr>Břidlice</vt:lpstr>
      <vt:lpstr>TUDOROVSKÁ ANGLIE</vt:lpstr>
      <vt:lpstr>NÁSTUP TUDOROVCŮ</vt:lpstr>
      <vt:lpstr>JINDŘICH VII.</vt:lpstr>
      <vt:lpstr>JINDŘICH VIII.</vt:lpstr>
      <vt:lpstr>JINDŘICH VIII. A THOMAS MORE</vt:lpstr>
      <vt:lpstr>VZNIK ANGLIKÁNSKÉ CÍRKVE</vt:lpstr>
      <vt:lpstr>Prezentace aplikace PowerPoint</vt:lpstr>
      <vt:lpstr>Prezentace aplikace PowerPoint</vt:lpstr>
      <vt:lpstr>ALŽBĚTINSKÁ ANGLIE</vt:lpstr>
      <vt:lpstr>Prezentace aplikace PowerPoint</vt:lpstr>
      <vt:lpstr>Prezentace aplikace PowerPoint</vt:lpstr>
      <vt:lpstr>Prezentace aplikace PowerPoint</vt:lpstr>
      <vt:lpstr>KORZÁŘI A FRANCIS DRAKE</vt:lpstr>
      <vt:lpstr>Prezentace aplikace PowerPoint</vt:lpstr>
      <vt:lpstr>ALŽBĚTA A NIZOZEMSKO</vt:lpstr>
      <vt:lpstr>DIVADLO JAKO OBRAZ SPOLEČNOSTI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TUDOROVSKÁ ANGLIE</dc:title>
  <dc:creator>Simona Měkýšová</dc:creator>
  <cp:lastModifiedBy>V H</cp:lastModifiedBy>
  <cp:revision>10</cp:revision>
  <dcterms:created xsi:type="dcterms:W3CDTF">2021-02-19T07:23:15Z</dcterms:created>
  <dcterms:modified xsi:type="dcterms:W3CDTF">2021-10-14T11:41:09Z</dcterms:modified>
</cp:coreProperties>
</file>