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9"/>
  </p:notesMasterIdLst>
  <p:sldIdLst>
    <p:sldId id="256" r:id="rId2"/>
    <p:sldId id="260" r:id="rId3"/>
    <p:sldId id="257" r:id="rId4"/>
    <p:sldId id="259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75C81-84CD-4BD3-B721-C03D6F302ACD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92FB5-4FDE-4396-B48B-C166898A71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3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First</a:t>
            </a:r>
            <a:r>
              <a:rPr lang="cs-CZ" dirty="0"/>
              <a:t> president – </a:t>
            </a:r>
            <a:r>
              <a:rPr lang="cs-CZ" dirty="0" err="1"/>
              <a:t>george</a:t>
            </a:r>
            <a:r>
              <a:rPr lang="cs-CZ" dirty="0"/>
              <a:t> </a:t>
            </a:r>
            <a:r>
              <a:rPr lang="cs-CZ" dirty="0" err="1"/>
              <a:t>washington</a:t>
            </a:r>
            <a:r>
              <a:rPr lang="cs-CZ" dirty="0"/>
              <a:t>, second John Adams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C92FB5-4FDE-4396-B48B-C166898A718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61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Jefferson, Franklin and John Adams</a:t>
            </a:r>
          </a:p>
          <a:p>
            <a:r>
              <a:rPr lang="cs-CZ" dirty="0"/>
              <a:t>Franklin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inventor</a:t>
            </a:r>
            <a:r>
              <a:rPr lang="cs-CZ" dirty="0"/>
              <a:t> (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elektricity - </a:t>
            </a:r>
            <a:r>
              <a:rPr lang="cs-CZ" dirty="0" err="1"/>
              <a:t>storms</a:t>
            </a:r>
            <a:r>
              <a:rPr lang="cs-CZ" dirty="0"/>
              <a:t>)</a:t>
            </a:r>
          </a:p>
          <a:p>
            <a:r>
              <a:rPr lang="cs-CZ" dirty="0"/>
              <a:t>„</a:t>
            </a:r>
            <a:r>
              <a:rPr lang="cs-CZ" dirty="0" err="1"/>
              <a:t>join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“</a:t>
            </a:r>
          </a:p>
          <a:p>
            <a:r>
              <a:rPr lang="cs-CZ" dirty="0" err="1"/>
              <a:t>Worked</a:t>
            </a:r>
            <a:r>
              <a:rPr lang="cs-CZ" dirty="0"/>
              <a:t> as </a:t>
            </a:r>
            <a:r>
              <a:rPr lang="cs-CZ" dirty="0" err="1"/>
              <a:t>ambassador</a:t>
            </a:r>
            <a:r>
              <a:rPr lang="cs-CZ" dirty="0"/>
              <a:t> in France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Sweden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C92FB5-4FDE-4396-B48B-C166898A718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68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670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11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722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228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685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95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79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39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7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600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88575-07D2-46EE-9796-B6B60EFE0C81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A211B1D-608D-48B7-8361-536D4878B1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86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80" y="638508"/>
            <a:ext cx="10905339" cy="4843439"/>
          </a:xfrm>
          <a:prstGeom prst="rect">
            <a:avLst/>
          </a:prstGeom>
          <a:gradFill rotWithShape="1">
            <a:gsLst>
              <a:gs pos="0">
                <a:sysClr val="windowText" lastClr="000000">
                  <a:lumMod val="85000"/>
                  <a:lumOff val="15000"/>
                </a:sysClr>
              </a:gs>
              <a:gs pos="100000">
                <a:sysClr val="windowText" lastClr="000000">
                  <a:lumMod val="95000"/>
                  <a:lumOff val="5000"/>
                </a:sysClr>
              </a:gs>
            </a:gsLst>
            <a:lin ang="5400000" scaled="0"/>
          </a:gradFill>
          <a:ln w="76200" cap="flat" cmpd="sng" algn="ctr">
            <a:noFill/>
            <a:prstDash val="solid"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053" y="865667"/>
            <a:ext cx="10451592" cy="4389120"/>
          </a:xfrm>
          <a:prstGeom prst="rect">
            <a:avLst/>
          </a:prstGeom>
          <a:gradFill rotWithShape="1"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ap="flat" cmpd="sng" algn="ctr">
            <a:solidFill>
              <a:srgbClr val="191919"/>
            </a:solidFill>
            <a:prstDash val="solid"/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645" y="1030259"/>
            <a:ext cx="10122408" cy="4059936"/>
          </a:xfrm>
          <a:prstGeom prst="rect">
            <a:avLst/>
          </a:prstGeom>
          <a:solidFill>
            <a:srgbClr val="FFFFFE"/>
          </a:solidFill>
          <a:ln w="6350" cap="flat" cmpd="sng" algn="ctr">
            <a:solidFill>
              <a:srgbClr val="DCDCE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797BE8-D974-4E37-8869-170344A09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189" y="1555205"/>
            <a:ext cx="9515320" cy="2537251"/>
          </a:xfrm>
        </p:spPr>
        <p:txBody>
          <a:bodyPr anchor="ctr">
            <a:normAutofit/>
          </a:bodyPr>
          <a:lstStyle/>
          <a:p>
            <a:pPr algn="ctr"/>
            <a:r>
              <a:rPr lang="en-GB" sz="5000" dirty="0">
                <a:solidFill>
                  <a:srgbClr val="454545"/>
                </a:solidFill>
              </a:rPr>
              <a:t>Declaration of Independence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EB732C-C917-46D8-8A06-0ACF03B2D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372" y="4133234"/>
            <a:ext cx="9120954" cy="74437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cs-CZ">
                <a:solidFill>
                  <a:schemeClr val="accent1"/>
                </a:solidFill>
              </a:rPr>
              <a:t>Veronika Stodolová</a:t>
            </a:r>
          </a:p>
        </p:txBody>
      </p:sp>
      <p:cxnSp>
        <p:nvCxnSpPr>
          <p:cNvPr id="21" name="Straight Connector 1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9">
            <a:extLst>
              <a:ext uri="{FF2B5EF4-FFF2-40B4-BE49-F238E27FC236}">
                <a16:creationId xmlns:a16="http://schemas.microsoft.com/office/drawing/2014/main" id="{1EDE8358-DCAB-4435-B043-58877C674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97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44888-4969-4683-BD87-D2F037259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Thomas Jefferson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D92C0-A17A-4858-87FD-AFF31AFC7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8" y="1561672"/>
            <a:ext cx="6020545" cy="3904675"/>
          </a:xfrm>
        </p:spPr>
        <p:txBody>
          <a:bodyPr>
            <a:normAutofit/>
          </a:bodyPr>
          <a:lstStyle/>
          <a:p>
            <a:r>
              <a:rPr lang="en-US" dirty="0"/>
              <a:t>The main author of Declaration of </a:t>
            </a:r>
            <a:r>
              <a:rPr lang="en-US" dirty="0" err="1"/>
              <a:t>Indpendence</a:t>
            </a:r>
            <a:r>
              <a:rPr lang="en-US" dirty="0"/>
              <a:t>, he explained why 13 colonies were forming a new country</a:t>
            </a:r>
          </a:p>
          <a:p>
            <a:r>
              <a:rPr lang="en-US" dirty="0"/>
              <a:t>He was the third president of the USA (1801 -1809)</a:t>
            </a:r>
          </a:p>
        </p:txBody>
      </p:sp>
      <p:pic>
        <p:nvPicPr>
          <p:cNvPr id="5" name="Obrázek 4" descr="Obsah obrázku text, muž, osoba, zeď&#10;&#10;Popis byl vytvořen automaticky">
            <a:extLst>
              <a:ext uri="{FF2B5EF4-FFF2-40B4-BE49-F238E27FC236}">
                <a16:creationId xmlns:a16="http://schemas.microsoft.com/office/drawing/2014/main" id="{216C7E6B-87B6-415A-A9AE-CDB2462E7C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521" y="1316333"/>
            <a:ext cx="3966367" cy="451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9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1A2F0-AF78-431F-83D8-E9DE0ECB0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Benjamin Franklin (1706 – 1790)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D614A6-3617-4F2C-A7CD-1F372CD9C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8" y="1503680"/>
            <a:ext cx="7391940" cy="4208751"/>
          </a:xfrm>
        </p:spPr>
        <p:txBody>
          <a:bodyPr>
            <a:noAutofit/>
          </a:bodyPr>
          <a:lstStyle/>
          <a:p>
            <a:r>
              <a:rPr lang="en-GB" dirty="0"/>
              <a:t>One of the</a:t>
            </a:r>
            <a:r>
              <a:rPr lang="cs-CZ" dirty="0"/>
              <a:t> </a:t>
            </a:r>
            <a:r>
              <a:rPr lang="en-GB" i="1" dirty="0"/>
              <a:t>Founding Fathers of the United States </a:t>
            </a:r>
            <a:r>
              <a:rPr lang="en-GB" dirty="0"/>
              <a:t>(group of </a:t>
            </a:r>
            <a:r>
              <a:rPr lang="cs-CZ" dirty="0"/>
              <a:t>a</a:t>
            </a:r>
            <a:r>
              <a:rPr lang="en-GB" dirty="0" err="1"/>
              <a:t>merican</a:t>
            </a:r>
            <a:r>
              <a:rPr lang="en-GB" dirty="0"/>
              <a:t> revolutionary leaders who united the 13 colonies)</a:t>
            </a:r>
          </a:p>
          <a:p>
            <a:r>
              <a:rPr lang="en-GB" dirty="0"/>
              <a:t>He never became president </a:t>
            </a:r>
          </a:p>
          <a:p>
            <a:r>
              <a:rPr lang="en-GB" dirty="0"/>
              <a:t> Title „</a:t>
            </a:r>
            <a:r>
              <a:rPr lang="en-GB" i="1" dirty="0"/>
              <a:t>The First American</a:t>
            </a:r>
            <a:r>
              <a:rPr lang="en-GB" dirty="0"/>
              <a:t>“ for his campaigning for colonial unity as an spokesman in London for several colonies</a:t>
            </a:r>
          </a:p>
          <a:p>
            <a:r>
              <a:rPr lang="en-GB" dirty="0"/>
              <a:t>He helped Thomas Jefferson with writing the Declaration of Independence (edited the document and made some changes)</a:t>
            </a:r>
          </a:p>
        </p:txBody>
      </p:sp>
      <p:pic>
        <p:nvPicPr>
          <p:cNvPr id="5" name="Obrázek 4" descr="Obsah obrázku osoba, zeď, interiér&#10;&#10;Popis byl vytvořen automaticky">
            <a:extLst>
              <a:ext uri="{FF2B5EF4-FFF2-40B4-BE49-F238E27FC236}">
                <a16:creationId xmlns:a16="http://schemas.microsoft.com/office/drawing/2014/main" id="{1AB2F7A1-09B4-4B55-B943-4B7C56ABD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03" y="1503680"/>
            <a:ext cx="3151818" cy="384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81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E4F08-5372-40B6-ADA4-FD0EF822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First Continental Congress (September 1774)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CA064-CE40-43B9-A6B9-DA2F38F76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first national </a:t>
            </a:r>
            <a:r>
              <a:rPr lang="en-GB" dirty="0" err="1"/>
              <a:t>goverment</a:t>
            </a:r>
            <a:r>
              <a:rPr lang="en-GB" dirty="0"/>
              <a:t> of the United States until being replaced by the US Congress </a:t>
            </a:r>
          </a:p>
          <a:p>
            <a:r>
              <a:rPr lang="en-GB" dirty="0"/>
              <a:t>Leaders from every colony (except Georgia)</a:t>
            </a:r>
          </a:p>
          <a:p>
            <a:r>
              <a:rPr lang="en-GB" dirty="0"/>
              <a:t>Met in Carpenter‘s Hall in Philadelphia</a:t>
            </a:r>
          </a:p>
          <a:p>
            <a:r>
              <a:rPr lang="en-GB" dirty="0"/>
              <a:t>Decided to express the concerns of the colonists to George III. -&gt; it didn‘t help at all (Britain sent more soldiers to colonies)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03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59B98-C01C-4C75-B947-586CE948E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Second Continental </a:t>
            </a:r>
            <a:r>
              <a:rPr lang="cs-CZ" dirty="0" err="1"/>
              <a:t>Congress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F8366-F939-4DC8-B90F-28BB9C3B4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Group of representatives from each colonies in America (about 60)</a:t>
            </a:r>
          </a:p>
          <a:p>
            <a:r>
              <a:rPr lang="en-GB" dirty="0"/>
              <a:t>Met at Independence Hall in Philadelphia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Resolution of Independence was 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aproved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July 2nd 1776</a:t>
            </a:r>
          </a:p>
        </p:txBody>
      </p:sp>
    </p:spTree>
    <p:extLst>
      <p:ext uri="{BB962C8B-B14F-4D97-AF65-F5344CB8AC3E}">
        <p14:creationId xmlns:p14="http://schemas.microsoft.com/office/powerpoint/2010/main" val="208925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F28F9-9DD4-4450-9757-124549567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en-GB" dirty="0"/>
              <a:t>Declaration of Independence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FB31D-4BEE-46EF-A7E9-EDA6474C1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2167151"/>
            <a:ext cx="5352724" cy="3299196"/>
          </a:xfrm>
        </p:spPr>
        <p:txBody>
          <a:bodyPr>
            <a:norm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finalised and signed on </a:t>
            </a: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 4th 1776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Philadephia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 Independence Hall) – signed by 56 people (not all at once)</a:t>
            </a:r>
          </a:p>
          <a:p>
            <a:r>
              <a:rPr lang="en-GB" dirty="0"/>
              <a:t>it explained why the 13 colonies were forming a new state</a:t>
            </a:r>
          </a:p>
        </p:txBody>
      </p:sp>
      <p:pic>
        <p:nvPicPr>
          <p:cNvPr id="5" name="Obrázek 4" descr="Obsah obrázku interiér, stůl, zdobené, nábytek&#10;&#10;Popis byl vytvořen automaticky">
            <a:extLst>
              <a:ext uri="{FF2B5EF4-FFF2-40B4-BE49-F238E27FC236}">
                <a16:creationId xmlns:a16="http://schemas.microsoft.com/office/drawing/2014/main" id="{EC7F261F-1284-4344-A7FE-9B6490C325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881" y="2122552"/>
            <a:ext cx="5210285" cy="343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EA475-CB5E-4AF4-B952-A5931799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093" y="1069113"/>
            <a:ext cx="5622284" cy="4633043"/>
          </a:xfrm>
        </p:spPr>
        <p:txBody>
          <a:bodyPr>
            <a:noAutofit/>
          </a:bodyPr>
          <a:lstStyle/>
          <a:p>
            <a:r>
              <a:rPr lang="cs-CZ" sz="2400" dirty="0"/>
              <a:t>„W</a:t>
            </a:r>
            <a:r>
              <a:rPr lang="en-US" sz="2400" dirty="0"/>
              <a:t>e hold these truths to be self-evident, that all men are created equal, that they are endowed by their creator with certain unalienable rights, that among these are life, liberty and the p</a:t>
            </a:r>
            <a:r>
              <a:rPr lang="cs-CZ" sz="2400" dirty="0"/>
              <a:t>u</a:t>
            </a:r>
            <a:r>
              <a:rPr lang="en-US" sz="2400" dirty="0" err="1"/>
              <a:t>rsuits</a:t>
            </a:r>
            <a:r>
              <a:rPr lang="en-US" sz="2400" dirty="0"/>
              <a:t> of happiness</a:t>
            </a:r>
            <a:r>
              <a:rPr lang="cs-CZ" sz="2400" dirty="0"/>
              <a:t>.“</a:t>
            </a:r>
          </a:p>
          <a:p>
            <a:r>
              <a:rPr lang="en-GB" sz="1800" dirty="0"/>
              <a:t>The Declaration of </a:t>
            </a:r>
            <a:r>
              <a:rPr lang="cs-CZ" sz="1800" dirty="0"/>
              <a:t>I</a:t>
            </a:r>
            <a:r>
              <a:rPr lang="en-GB" sz="1800" dirty="0" err="1"/>
              <a:t>ndepen</a:t>
            </a:r>
            <a:r>
              <a:rPr lang="cs-CZ" sz="1800" dirty="0" err="1"/>
              <a:t>dence</a:t>
            </a:r>
            <a:r>
              <a:rPr lang="en-GB" sz="1800" dirty="0"/>
              <a:t> is kept in The National Archives Museum – people can come and read it on a display (in Washington D.C.)</a:t>
            </a: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54C1A00E-78F3-4CA7-B6C6-3D8B9FD6A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781" y="932222"/>
            <a:ext cx="3426954" cy="45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706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476</TotalTime>
  <Words>361</Words>
  <Application>Microsoft Office PowerPoint</Application>
  <PresentationFormat>Širokoúhlá obrazovka</PresentationFormat>
  <Paragraphs>31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Galerie</vt:lpstr>
      <vt:lpstr>Declaration of Independence</vt:lpstr>
      <vt:lpstr>Thomas Jefferson</vt:lpstr>
      <vt:lpstr>Benjamin Franklin (1706 – 1790)</vt:lpstr>
      <vt:lpstr>First Continental Congress (September 1774)</vt:lpstr>
      <vt:lpstr>Second Continental Congress</vt:lpstr>
      <vt:lpstr>Declaration of Independence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Benjamin Franklin, Thomas Jefferson, Declaration of Independence</dc:title>
  <dc:creator>Stodolová Veronika</dc:creator>
  <cp:lastModifiedBy>Stodolová Veronika</cp:lastModifiedBy>
  <cp:revision>29</cp:revision>
  <dcterms:created xsi:type="dcterms:W3CDTF">2021-06-06T14:21:35Z</dcterms:created>
  <dcterms:modified xsi:type="dcterms:W3CDTF">2021-06-09T18:49:16Z</dcterms:modified>
</cp:coreProperties>
</file>