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56" r:id="rId2"/>
    <p:sldId id="262" r:id="rId3"/>
    <p:sldId id="258" r:id="rId4"/>
    <p:sldId id="260" r:id="rId5"/>
    <p:sldId id="261" r:id="rId6"/>
    <p:sldId id="263" r:id="rId7"/>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kub Kantor" initials="JK" lastIdx="1" clrIdx="0">
    <p:extLst>
      <p:ext uri="{19B8F6BF-5375-455C-9EA6-DF929625EA0E}">
        <p15:presenceInfo xmlns:p15="http://schemas.microsoft.com/office/powerpoint/2012/main" userId="856ee8be81b7f15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113" d="100"/>
          <a:sy n="113" d="100"/>
        </p:scale>
        <p:origin x="510"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commentAuthors" Target="commentAuthors.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kub Kantor" userId="dce3e2a8-917d-445c-9efd-d380ed9b1751" providerId="ADAL" clId="{1FEC039F-D745-416D-A0EE-088325D8677C}"/>
    <pc:docChg chg="undo custSel modSld">
      <pc:chgData name="Jakub Kantor" userId="dce3e2a8-917d-445c-9efd-d380ed9b1751" providerId="ADAL" clId="{1FEC039F-D745-416D-A0EE-088325D8677C}" dt="2021-09-11T15:06:50.973" v="44" actId="14100"/>
      <pc:docMkLst>
        <pc:docMk/>
      </pc:docMkLst>
      <pc:sldChg chg="modSp mod">
        <pc:chgData name="Jakub Kantor" userId="dce3e2a8-917d-445c-9efd-d380ed9b1751" providerId="ADAL" clId="{1FEC039F-D745-416D-A0EE-088325D8677C}" dt="2021-09-11T15:06:50.973" v="44" actId="14100"/>
        <pc:sldMkLst>
          <pc:docMk/>
          <pc:sldMk cId="2212258247" sldId="256"/>
        </pc:sldMkLst>
        <pc:spChg chg="mod">
          <ac:chgData name="Jakub Kantor" userId="dce3e2a8-917d-445c-9efd-d380ed9b1751" providerId="ADAL" clId="{1FEC039F-D745-416D-A0EE-088325D8677C}" dt="2021-09-11T15:06:50.973" v="44" actId="14100"/>
          <ac:spMkLst>
            <pc:docMk/>
            <pc:sldMk cId="2212258247" sldId="256"/>
            <ac:spMk id="8" creationId="{FDA56805-AAF0-42F3-9366-C05F18385162}"/>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C2ACD8-CD07-4E73-A0EE-70AFE8AF47E8}" type="datetimeFigureOut">
              <a:rPr lang="cs-CZ" smtClean="0"/>
              <a:t>11.09.2021</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37CB87-42E2-404F-9C29-508D79805FE9}" type="slidenum">
              <a:rPr lang="cs-CZ" smtClean="0"/>
              <a:t>‹#›</a:t>
            </a:fld>
            <a:endParaRPr lang="cs-CZ"/>
          </a:p>
        </p:txBody>
      </p:sp>
    </p:spTree>
    <p:extLst>
      <p:ext uri="{BB962C8B-B14F-4D97-AF65-F5344CB8AC3E}">
        <p14:creationId xmlns:p14="http://schemas.microsoft.com/office/powerpoint/2010/main" val="28798594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316D4B1-1550-4FB7-AEF8-B34655F34CF1}"/>
              </a:ext>
            </a:extLst>
          </p:cNvPr>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a:extLst>
              <a:ext uri="{FF2B5EF4-FFF2-40B4-BE49-F238E27FC236}">
                <a16:creationId xmlns:a16="http://schemas.microsoft.com/office/drawing/2014/main" id="{E5BB66E7-C324-4983-B220-05534CAF26A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a:extLst>
              <a:ext uri="{FF2B5EF4-FFF2-40B4-BE49-F238E27FC236}">
                <a16:creationId xmlns:a16="http://schemas.microsoft.com/office/drawing/2014/main" id="{DB8844E8-722A-4D31-A0F7-78C601615C52}"/>
              </a:ext>
            </a:extLst>
          </p:cNvPr>
          <p:cNvSpPr>
            <a:spLocks noGrp="1"/>
          </p:cNvSpPr>
          <p:nvPr>
            <p:ph type="dt" sz="half" idx="10"/>
          </p:nvPr>
        </p:nvSpPr>
        <p:spPr/>
        <p:txBody>
          <a:bodyPr/>
          <a:lstStyle/>
          <a:p>
            <a:fld id="{4BEA9AD6-A88E-451D-BA55-3BCF02CD3CCC}" type="datetimeFigureOut">
              <a:rPr lang="cs-CZ" smtClean="0"/>
              <a:t>11.09.2021</a:t>
            </a:fld>
            <a:endParaRPr lang="cs-CZ"/>
          </a:p>
        </p:txBody>
      </p:sp>
      <p:sp>
        <p:nvSpPr>
          <p:cNvPr id="5" name="Zástupný symbol pro zápatí 4">
            <a:extLst>
              <a:ext uri="{FF2B5EF4-FFF2-40B4-BE49-F238E27FC236}">
                <a16:creationId xmlns:a16="http://schemas.microsoft.com/office/drawing/2014/main" id="{2CFEDC40-1898-460A-9ABF-F0B231774D5D}"/>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973897B0-DDFC-4491-8377-377D5690A860}"/>
              </a:ext>
            </a:extLst>
          </p:cNvPr>
          <p:cNvSpPr>
            <a:spLocks noGrp="1"/>
          </p:cNvSpPr>
          <p:nvPr>
            <p:ph type="sldNum" sz="quarter" idx="12"/>
          </p:nvPr>
        </p:nvSpPr>
        <p:spPr/>
        <p:txBody>
          <a:bodyPr/>
          <a:lstStyle/>
          <a:p>
            <a:fld id="{ECD425B1-94D3-4A62-A8C8-9C1FA163666C}" type="slidenum">
              <a:rPr lang="cs-CZ" smtClean="0"/>
              <a:t>‹#›</a:t>
            </a:fld>
            <a:endParaRPr lang="cs-CZ"/>
          </a:p>
        </p:txBody>
      </p:sp>
    </p:spTree>
    <p:extLst>
      <p:ext uri="{BB962C8B-B14F-4D97-AF65-F5344CB8AC3E}">
        <p14:creationId xmlns:p14="http://schemas.microsoft.com/office/powerpoint/2010/main" val="1626535403"/>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A8C679C-0C55-43F6-A7F7-DCDE60857274}"/>
              </a:ext>
            </a:extLst>
          </p:cNvPr>
          <p:cNvSpPr>
            <a:spLocks noGrp="1"/>
          </p:cNvSpPr>
          <p:nvPr>
            <p:ph type="title"/>
          </p:nvPr>
        </p:nvSpPr>
        <p:spPr/>
        <p:txBody>
          <a:bodyPr/>
          <a:lstStyle/>
          <a:p>
            <a:r>
              <a:rPr lang="cs-CZ"/>
              <a:t>Kliknutím lze upravit styl.</a:t>
            </a:r>
          </a:p>
        </p:txBody>
      </p:sp>
      <p:sp>
        <p:nvSpPr>
          <p:cNvPr id="3" name="Zástupný symbol pro svislý text 2">
            <a:extLst>
              <a:ext uri="{FF2B5EF4-FFF2-40B4-BE49-F238E27FC236}">
                <a16:creationId xmlns:a16="http://schemas.microsoft.com/office/drawing/2014/main" id="{70FB3690-B51C-44E8-8AD5-E757234C3D62}"/>
              </a:ext>
            </a:extLst>
          </p:cNvPr>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ADA8730A-51E7-415F-82E7-9398D1E0103E}"/>
              </a:ext>
            </a:extLst>
          </p:cNvPr>
          <p:cNvSpPr>
            <a:spLocks noGrp="1"/>
          </p:cNvSpPr>
          <p:nvPr>
            <p:ph type="dt" sz="half" idx="10"/>
          </p:nvPr>
        </p:nvSpPr>
        <p:spPr/>
        <p:txBody>
          <a:bodyPr/>
          <a:lstStyle/>
          <a:p>
            <a:fld id="{4BEA9AD6-A88E-451D-BA55-3BCF02CD3CCC}" type="datetimeFigureOut">
              <a:rPr lang="cs-CZ" smtClean="0"/>
              <a:t>11.09.2021</a:t>
            </a:fld>
            <a:endParaRPr lang="cs-CZ"/>
          </a:p>
        </p:txBody>
      </p:sp>
      <p:sp>
        <p:nvSpPr>
          <p:cNvPr id="5" name="Zástupný symbol pro zápatí 4">
            <a:extLst>
              <a:ext uri="{FF2B5EF4-FFF2-40B4-BE49-F238E27FC236}">
                <a16:creationId xmlns:a16="http://schemas.microsoft.com/office/drawing/2014/main" id="{5C73DC2A-8AA6-4345-85A4-AA97FB8F8250}"/>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E5229844-1777-43B3-A50C-C359297A75BD}"/>
              </a:ext>
            </a:extLst>
          </p:cNvPr>
          <p:cNvSpPr>
            <a:spLocks noGrp="1"/>
          </p:cNvSpPr>
          <p:nvPr>
            <p:ph type="sldNum" sz="quarter" idx="12"/>
          </p:nvPr>
        </p:nvSpPr>
        <p:spPr/>
        <p:txBody>
          <a:bodyPr/>
          <a:lstStyle/>
          <a:p>
            <a:fld id="{ECD425B1-94D3-4A62-A8C8-9C1FA163666C}" type="slidenum">
              <a:rPr lang="cs-CZ" smtClean="0"/>
              <a:t>‹#›</a:t>
            </a:fld>
            <a:endParaRPr lang="cs-CZ"/>
          </a:p>
        </p:txBody>
      </p:sp>
    </p:spTree>
    <p:extLst>
      <p:ext uri="{BB962C8B-B14F-4D97-AF65-F5344CB8AC3E}">
        <p14:creationId xmlns:p14="http://schemas.microsoft.com/office/powerpoint/2010/main" val="1454719534"/>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7CD13339-D8E8-43DF-9B61-F5419BD79CEA}"/>
              </a:ext>
            </a:extLst>
          </p:cNvPr>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a:extLst>
              <a:ext uri="{FF2B5EF4-FFF2-40B4-BE49-F238E27FC236}">
                <a16:creationId xmlns:a16="http://schemas.microsoft.com/office/drawing/2014/main" id="{78CEA2EA-53C1-4987-BAB8-7796026326B9}"/>
              </a:ext>
            </a:extLst>
          </p:cNvPr>
          <p:cNvSpPr>
            <a:spLocks noGrp="1"/>
          </p:cNvSpPr>
          <p:nvPr>
            <p:ph type="body" orient="vert" idx="1"/>
          </p:nvPr>
        </p:nvSpPr>
        <p:spPr>
          <a:xfrm>
            <a:off x="838200" y="365125"/>
            <a:ext cx="7734300" cy="5811838"/>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4C812101-24D6-4175-8A5A-AAC271F06394}"/>
              </a:ext>
            </a:extLst>
          </p:cNvPr>
          <p:cNvSpPr>
            <a:spLocks noGrp="1"/>
          </p:cNvSpPr>
          <p:nvPr>
            <p:ph type="dt" sz="half" idx="10"/>
          </p:nvPr>
        </p:nvSpPr>
        <p:spPr/>
        <p:txBody>
          <a:bodyPr/>
          <a:lstStyle/>
          <a:p>
            <a:fld id="{4BEA9AD6-A88E-451D-BA55-3BCF02CD3CCC}" type="datetimeFigureOut">
              <a:rPr lang="cs-CZ" smtClean="0"/>
              <a:t>11.09.2021</a:t>
            </a:fld>
            <a:endParaRPr lang="cs-CZ"/>
          </a:p>
        </p:txBody>
      </p:sp>
      <p:sp>
        <p:nvSpPr>
          <p:cNvPr id="5" name="Zástupný symbol pro zápatí 4">
            <a:extLst>
              <a:ext uri="{FF2B5EF4-FFF2-40B4-BE49-F238E27FC236}">
                <a16:creationId xmlns:a16="http://schemas.microsoft.com/office/drawing/2014/main" id="{B220504B-C594-4F40-AF5F-4FB6DA4FDE09}"/>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B7F4C577-04C7-4D31-AF01-F4A201801D26}"/>
              </a:ext>
            </a:extLst>
          </p:cNvPr>
          <p:cNvSpPr>
            <a:spLocks noGrp="1"/>
          </p:cNvSpPr>
          <p:nvPr>
            <p:ph type="sldNum" sz="quarter" idx="12"/>
          </p:nvPr>
        </p:nvSpPr>
        <p:spPr/>
        <p:txBody>
          <a:bodyPr/>
          <a:lstStyle/>
          <a:p>
            <a:fld id="{ECD425B1-94D3-4A62-A8C8-9C1FA163666C}" type="slidenum">
              <a:rPr lang="cs-CZ" smtClean="0"/>
              <a:t>‹#›</a:t>
            </a:fld>
            <a:endParaRPr lang="cs-CZ"/>
          </a:p>
        </p:txBody>
      </p:sp>
    </p:spTree>
    <p:extLst>
      <p:ext uri="{BB962C8B-B14F-4D97-AF65-F5344CB8AC3E}">
        <p14:creationId xmlns:p14="http://schemas.microsoft.com/office/powerpoint/2010/main" val="1381474385"/>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826B41C-1450-41AE-AA16-02CD90CC8D12}"/>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F6B5313D-AF18-4E8D-960D-E70A2E7C265C}"/>
              </a:ext>
            </a:extLst>
          </p:cNvPr>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90C29F2A-B7C7-451E-A9D0-6B38CA6EE3DA}"/>
              </a:ext>
            </a:extLst>
          </p:cNvPr>
          <p:cNvSpPr>
            <a:spLocks noGrp="1"/>
          </p:cNvSpPr>
          <p:nvPr>
            <p:ph type="dt" sz="half" idx="10"/>
          </p:nvPr>
        </p:nvSpPr>
        <p:spPr/>
        <p:txBody>
          <a:bodyPr/>
          <a:lstStyle/>
          <a:p>
            <a:fld id="{4BEA9AD6-A88E-451D-BA55-3BCF02CD3CCC}" type="datetimeFigureOut">
              <a:rPr lang="cs-CZ" smtClean="0"/>
              <a:t>11.09.2021</a:t>
            </a:fld>
            <a:endParaRPr lang="cs-CZ"/>
          </a:p>
        </p:txBody>
      </p:sp>
      <p:sp>
        <p:nvSpPr>
          <p:cNvPr id="5" name="Zástupný symbol pro zápatí 4">
            <a:extLst>
              <a:ext uri="{FF2B5EF4-FFF2-40B4-BE49-F238E27FC236}">
                <a16:creationId xmlns:a16="http://schemas.microsoft.com/office/drawing/2014/main" id="{F453C3E6-5B9D-4275-BC8D-6F96D242F114}"/>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859E69DE-C1C8-47B0-9402-43DA58BB8C58}"/>
              </a:ext>
            </a:extLst>
          </p:cNvPr>
          <p:cNvSpPr>
            <a:spLocks noGrp="1"/>
          </p:cNvSpPr>
          <p:nvPr>
            <p:ph type="sldNum" sz="quarter" idx="12"/>
          </p:nvPr>
        </p:nvSpPr>
        <p:spPr/>
        <p:txBody>
          <a:bodyPr/>
          <a:lstStyle/>
          <a:p>
            <a:fld id="{ECD425B1-94D3-4A62-A8C8-9C1FA163666C}" type="slidenum">
              <a:rPr lang="cs-CZ" smtClean="0"/>
              <a:t>‹#›</a:t>
            </a:fld>
            <a:endParaRPr lang="cs-CZ"/>
          </a:p>
        </p:txBody>
      </p:sp>
    </p:spTree>
    <p:extLst>
      <p:ext uri="{BB962C8B-B14F-4D97-AF65-F5344CB8AC3E}">
        <p14:creationId xmlns:p14="http://schemas.microsoft.com/office/powerpoint/2010/main" val="506243435"/>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38C0408-259F-4904-985D-A7C6FC281A73}"/>
              </a:ext>
            </a:extLst>
          </p:cNvPr>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text 2">
            <a:extLst>
              <a:ext uri="{FF2B5EF4-FFF2-40B4-BE49-F238E27FC236}">
                <a16:creationId xmlns:a16="http://schemas.microsoft.com/office/drawing/2014/main" id="{35F376E2-0CB9-4BAF-8CCC-E9B7B071319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Po kliknutí můžete upravovat styly textu v předloze.</a:t>
            </a:r>
          </a:p>
        </p:txBody>
      </p:sp>
      <p:sp>
        <p:nvSpPr>
          <p:cNvPr id="4" name="Zástupný symbol pro datum 3">
            <a:extLst>
              <a:ext uri="{FF2B5EF4-FFF2-40B4-BE49-F238E27FC236}">
                <a16:creationId xmlns:a16="http://schemas.microsoft.com/office/drawing/2014/main" id="{5F741256-BA96-44EC-8E16-CD859DFF9F62}"/>
              </a:ext>
            </a:extLst>
          </p:cNvPr>
          <p:cNvSpPr>
            <a:spLocks noGrp="1"/>
          </p:cNvSpPr>
          <p:nvPr>
            <p:ph type="dt" sz="half" idx="10"/>
          </p:nvPr>
        </p:nvSpPr>
        <p:spPr/>
        <p:txBody>
          <a:bodyPr/>
          <a:lstStyle/>
          <a:p>
            <a:fld id="{4BEA9AD6-A88E-451D-BA55-3BCF02CD3CCC}" type="datetimeFigureOut">
              <a:rPr lang="cs-CZ" smtClean="0"/>
              <a:t>11.09.2021</a:t>
            </a:fld>
            <a:endParaRPr lang="cs-CZ"/>
          </a:p>
        </p:txBody>
      </p:sp>
      <p:sp>
        <p:nvSpPr>
          <p:cNvPr id="5" name="Zástupný symbol pro zápatí 4">
            <a:extLst>
              <a:ext uri="{FF2B5EF4-FFF2-40B4-BE49-F238E27FC236}">
                <a16:creationId xmlns:a16="http://schemas.microsoft.com/office/drawing/2014/main" id="{6FE2FF55-B1C9-4170-86FA-1623F79D66B4}"/>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852AEF4A-BB4F-4D36-9FF8-FBE6184491D1}"/>
              </a:ext>
            </a:extLst>
          </p:cNvPr>
          <p:cNvSpPr>
            <a:spLocks noGrp="1"/>
          </p:cNvSpPr>
          <p:nvPr>
            <p:ph type="sldNum" sz="quarter" idx="12"/>
          </p:nvPr>
        </p:nvSpPr>
        <p:spPr/>
        <p:txBody>
          <a:bodyPr/>
          <a:lstStyle/>
          <a:p>
            <a:fld id="{ECD425B1-94D3-4A62-A8C8-9C1FA163666C}" type="slidenum">
              <a:rPr lang="cs-CZ" smtClean="0"/>
              <a:t>‹#›</a:t>
            </a:fld>
            <a:endParaRPr lang="cs-CZ"/>
          </a:p>
        </p:txBody>
      </p:sp>
    </p:spTree>
    <p:extLst>
      <p:ext uri="{BB962C8B-B14F-4D97-AF65-F5344CB8AC3E}">
        <p14:creationId xmlns:p14="http://schemas.microsoft.com/office/powerpoint/2010/main" val="475701812"/>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EFFE535-527A-4FD5-9599-6B3692EA49B0}"/>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2F7874AD-128E-4F84-8D54-FCC7984C1FE2}"/>
              </a:ext>
            </a:extLst>
          </p:cNvPr>
          <p:cNvSpPr>
            <a:spLocks noGrp="1"/>
          </p:cNvSpPr>
          <p:nvPr>
            <p:ph sz="half" idx="1"/>
          </p:nvPr>
        </p:nvSpPr>
        <p:spPr>
          <a:xfrm>
            <a:off x="838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obsah 3">
            <a:extLst>
              <a:ext uri="{FF2B5EF4-FFF2-40B4-BE49-F238E27FC236}">
                <a16:creationId xmlns:a16="http://schemas.microsoft.com/office/drawing/2014/main" id="{6659A2EE-1DCB-444C-9224-FCDBCA9AF899}"/>
              </a:ext>
            </a:extLst>
          </p:cNvPr>
          <p:cNvSpPr>
            <a:spLocks noGrp="1"/>
          </p:cNvSpPr>
          <p:nvPr>
            <p:ph sz="half" idx="2"/>
          </p:nvPr>
        </p:nvSpPr>
        <p:spPr>
          <a:xfrm>
            <a:off x="6172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a:extLst>
              <a:ext uri="{FF2B5EF4-FFF2-40B4-BE49-F238E27FC236}">
                <a16:creationId xmlns:a16="http://schemas.microsoft.com/office/drawing/2014/main" id="{F66754BB-BD27-4F56-91FB-88149692FD34}"/>
              </a:ext>
            </a:extLst>
          </p:cNvPr>
          <p:cNvSpPr>
            <a:spLocks noGrp="1"/>
          </p:cNvSpPr>
          <p:nvPr>
            <p:ph type="dt" sz="half" idx="10"/>
          </p:nvPr>
        </p:nvSpPr>
        <p:spPr/>
        <p:txBody>
          <a:bodyPr/>
          <a:lstStyle/>
          <a:p>
            <a:fld id="{4BEA9AD6-A88E-451D-BA55-3BCF02CD3CCC}" type="datetimeFigureOut">
              <a:rPr lang="cs-CZ" smtClean="0"/>
              <a:t>11.09.2021</a:t>
            </a:fld>
            <a:endParaRPr lang="cs-CZ"/>
          </a:p>
        </p:txBody>
      </p:sp>
      <p:sp>
        <p:nvSpPr>
          <p:cNvPr id="6" name="Zástupný symbol pro zápatí 5">
            <a:extLst>
              <a:ext uri="{FF2B5EF4-FFF2-40B4-BE49-F238E27FC236}">
                <a16:creationId xmlns:a16="http://schemas.microsoft.com/office/drawing/2014/main" id="{FCC8C463-258D-4F62-9E10-8C0CF25DCB3B}"/>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124631B8-DE9D-40CA-A88E-09E1ECC16F9E}"/>
              </a:ext>
            </a:extLst>
          </p:cNvPr>
          <p:cNvSpPr>
            <a:spLocks noGrp="1"/>
          </p:cNvSpPr>
          <p:nvPr>
            <p:ph type="sldNum" sz="quarter" idx="12"/>
          </p:nvPr>
        </p:nvSpPr>
        <p:spPr/>
        <p:txBody>
          <a:bodyPr/>
          <a:lstStyle/>
          <a:p>
            <a:fld id="{ECD425B1-94D3-4A62-A8C8-9C1FA163666C}" type="slidenum">
              <a:rPr lang="cs-CZ" smtClean="0"/>
              <a:t>‹#›</a:t>
            </a:fld>
            <a:endParaRPr lang="cs-CZ"/>
          </a:p>
        </p:txBody>
      </p:sp>
    </p:spTree>
    <p:extLst>
      <p:ext uri="{BB962C8B-B14F-4D97-AF65-F5344CB8AC3E}">
        <p14:creationId xmlns:p14="http://schemas.microsoft.com/office/powerpoint/2010/main" val="228057574"/>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B9A6D5C-5879-4DFF-87BB-FC0CBA00FA60}"/>
              </a:ext>
            </a:extLst>
          </p:cNvPr>
          <p:cNvSpPr>
            <a:spLocks noGrp="1"/>
          </p:cNvSpPr>
          <p:nvPr>
            <p:ph type="title"/>
          </p:nvPr>
        </p:nvSpPr>
        <p:spPr>
          <a:xfrm>
            <a:off x="839788" y="365125"/>
            <a:ext cx="10515600" cy="1325563"/>
          </a:xfrm>
        </p:spPr>
        <p:txBody>
          <a:bodyPr/>
          <a:lstStyle/>
          <a:p>
            <a:r>
              <a:rPr lang="cs-CZ"/>
              <a:t>Kliknutím lze upravit styl.</a:t>
            </a:r>
          </a:p>
        </p:txBody>
      </p:sp>
      <p:sp>
        <p:nvSpPr>
          <p:cNvPr id="3" name="Zástupný text 2">
            <a:extLst>
              <a:ext uri="{FF2B5EF4-FFF2-40B4-BE49-F238E27FC236}">
                <a16:creationId xmlns:a16="http://schemas.microsoft.com/office/drawing/2014/main" id="{DC36E67D-24DF-4655-867E-BCE805B6D0F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Zástupný obsah 3">
            <a:extLst>
              <a:ext uri="{FF2B5EF4-FFF2-40B4-BE49-F238E27FC236}">
                <a16:creationId xmlns:a16="http://schemas.microsoft.com/office/drawing/2014/main" id="{F0EE3BB5-0713-4499-85B6-5AB088AE5A4F}"/>
              </a:ext>
            </a:extLst>
          </p:cNvPr>
          <p:cNvSpPr>
            <a:spLocks noGrp="1"/>
          </p:cNvSpPr>
          <p:nvPr>
            <p:ph sz="half" idx="2"/>
          </p:nvPr>
        </p:nvSpPr>
        <p:spPr>
          <a:xfrm>
            <a:off x="839788" y="2505075"/>
            <a:ext cx="5157787"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text 4">
            <a:extLst>
              <a:ext uri="{FF2B5EF4-FFF2-40B4-BE49-F238E27FC236}">
                <a16:creationId xmlns:a16="http://schemas.microsoft.com/office/drawing/2014/main" id="{F10F205D-83AE-4830-8562-684B0AC2431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Zástupný obsah 5">
            <a:extLst>
              <a:ext uri="{FF2B5EF4-FFF2-40B4-BE49-F238E27FC236}">
                <a16:creationId xmlns:a16="http://schemas.microsoft.com/office/drawing/2014/main" id="{047F3CB5-91FD-432B-AF19-658AE24D03CC}"/>
              </a:ext>
            </a:extLst>
          </p:cNvPr>
          <p:cNvSpPr>
            <a:spLocks noGrp="1"/>
          </p:cNvSpPr>
          <p:nvPr>
            <p:ph sz="quarter" idx="4"/>
          </p:nvPr>
        </p:nvSpPr>
        <p:spPr>
          <a:xfrm>
            <a:off x="6172200" y="2505075"/>
            <a:ext cx="5183188"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a:extLst>
              <a:ext uri="{FF2B5EF4-FFF2-40B4-BE49-F238E27FC236}">
                <a16:creationId xmlns:a16="http://schemas.microsoft.com/office/drawing/2014/main" id="{41EAA4F5-539A-4B2C-90B5-9429BBD00D69}"/>
              </a:ext>
            </a:extLst>
          </p:cNvPr>
          <p:cNvSpPr>
            <a:spLocks noGrp="1"/>
          </p:cNvSpPr>
          <p:nvPr>
            <p:ph type="dt" sz="half" idx="10"/>
          </p:nvPr>
        </p:nvSpPr>
        <p:spPr/>
        <p:txBody>
          <a:bodyPr/>
          <a:lstStyle/>
          <a:p>
            <a:fld id="{4BEA9AD6-A88E-451D-BA55-3BCF02CD3CCC}" type="datetimeFigureOut">
              <a:rPr lang="cs-CZ" smtClean="0"/>
              <a:t>11.09.2021</a:t>
            </a:fld>
            <a:endParaRPr lang="cs-CZ"/>
          </a:p>
        </p:txBody>
      </p:sp>
      <p:sp>
        <p:nvSpPr>
          <p:cNvPr id="8" name="Zástupný symbol pro zápatí 7">
            <a:extLst>
              <a:ext uri="{FF2B5EF4-FFF2-40B4-BE49-F238E27FC236}">
                <a16:creationId xmlns:a16="http://schemas.microsoft.com/office/drawing/2014/main" id="{47BCB99F-D33B-4C4C-97DA-8F6ADA4D8169}"/>
              </a:ext>
            </a:extLst>
          </p:cNvPr>
          <p:cNvSpPr>
            <a:spLocks noGrp="1"/>
          </p:cNvSpPr>
          <p:nvPr>
            <p:ph type="ftr" sz="quarter" idx="11"/>
          </p:nvPr>
        </p:nvSpPr>
        <p:spPr/>
        <p:txBody>
          <a:bodyPr/>
          <a:lstStyle/>
          <a:p>
            <a:endParaRPr lang="cs-CZ"/>
          </a:p>
        </p:txBody>
      </p:sp>
      <p:sp>
        <p:nvSpPr>
          <p:cNvPr id="9" name="Zástupný symbol pro číslo snímku 8">
            <a:extLst>
              <a:ext uri="{FF2B5EF4-FFF2-40B4-BE49-F238E27FC236}">
                <a16:creationId xmlns:a16="http://schemas.microsoft.com/office/drawing/2014/main" id="{D2B77933-A6F0-4CF4-B777-088756583854}"/>
              </a:ext>
            </a:extLst>
          </p:cNvPr>
          <p:cNvSpPr>
            <a:spLocks noGrp="1"/>
          </p:cNvSpPr>
          <p:nvPr>
            <p:ph type="sldNum" sz="quarter" idx="12"/>
          </p:nvPr>
        </p:nvSpPr>
        <p:spPr/>
        <p:txBody>
          <a:bodyPr/>
          <a:lstStyle/>
          <a:p>
            <a:fld id="{ECD425B1-94D3-4A62-A8C8-9C1FA163666C}" type="slidenum">
              <a:rPr lang="cs-CZ" smtClean="0"/>
              <a:t>‹#›</a:t>
            </a:fld>
            <a:endParaRPr lang="cs-CZ"/>
          </a:p>
        </p:txBody>
      </p:sp>
    </p:spTree>
    <p:extLst>
      <p:ext uri="{BB962C8B-B14F-4D97-AF65-F5344CB8AC3E}">
        <p14:creationId xmlns:p14="http://schemas.microsoft.com/office/powerpoint/2010/main" val="3843523011"/>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6B056BE-003E-4A77-A9FB-5E1A0AB45011}"/>
              </a:ext>
            </a:extLst>
          </p:cNvPr>
          <p:cNvSpPr>
            <a:spLocks noGrp="1"/>
          </p:cNvSpPr>
          <p:nvPr>
            <p:ph type="title"/>
          </p:nvPr>
        </p:nvSpPr>
        <p:spPr/>
        <p:txBody>
          <a:bodyPr/>
          <a:lstStyle/>
          <a:p>
            <a:r>
              <a:rPr lang="cs-CZ"/>
              <a:t>Kliknutím lze upravit styl.</a:t>
            </a:r>
          </a:p>
        </p:txBody>
      </p:sp>
      <p:sp>
        <p:nvSpPr>
          <p:cNvPr id="3" name="Zástupný symbol pro datum 2">
            <a:extLst>
              <a:ext uri="{FF2B5EF4-FFF2-40B4-BE49-F238E27FC236}">
                <a16:creationId xmlns:a16="http://schemas.microsoft.com/office/drawing/2014/main" id="{B214DB51-70E2-4669-87CB-F0C9D21F9215}"/>
              </a:ext>
            </a:extLst>
          </p:cNvPr>
          <p:cNvSpPr>
            <a:spLocks noGrp="1"/>
          </p:cNvSpPr>
          <p:nvPr>
            <p:ph type="dt" sz="half" idx="10"/>
          </p:nvPr>
        </p:nvSpPr>
        <p:spPr/>
        <p:txBody>
          <a:bodyPr/>
          <a:lstStyle/>
          <a:p>
            <a:fld id="{4BEA9AD6-A88E-451D-BA55-3BCF02CD3CCC}" type="datetimeFigureOut">
              <a:rPr lang="cs-CZ" smtClean="0"/>
              <a:t>11.09.2021</a:t>
            </a:fld>
            <a:endParaRPr lang="cs-CZ"/>
          </a:p>
        </p:txBody>
      </p:sp>
      <p:sp>
        <p:nvSpPr>
          <p:cNvPr id="4" name="Zástupný symbol pro zápatí 3">
            <a:extLst>
              <a:ext uri="{FF2B5EF4-FFF2-40B4-BE49-F238E27FC236}">
                <a16:creationId xmlns:a16="http://schemas.microsoft.com/office/drawing/2014/main" id="{9DC583ED-1F99-497E-BB26-49A5B0928A0B}"/>
              </a:ext>
            </a:extLst>
          </p:cNvPr>
          <p:cNvSpPr>
            <a:spLocks noGrp="1"/>
          </p:cNvSpPr>
          <p:nvPr>
            <p:ph type="ftr" sz="quarter" idx="11"/>
          </p:nvPr>
        </p:nvSpPr>
        <p:spPr/>
        <p:txBody>
          <a:bodyPr/>
          <a:lstStyle/>
          <a:p>
            <a:endParaRPr lang="cs-CZ"/>
          </a:p>
        </p:txBody>
      </p:sp>
      <p:sp>
        <p:nvSpPr>
          <p:cNvPr id="5" name="Zástupný symbol pro číslo snímku 4">
            <a:extLst>
              <a:ext uri="{FF2B5EF4-FFF2-40B4-BE49-F238E27FC236}">
                <a16:creationId xmlns:a16="http://schemas.microsoft.com/office/drawing/2014/main" id="{44F620AF-E821-4058-B1D8-E66F0B2DDED1}"/>
              </a:ext>
            </a:extLst>
          </p:cNvPr>
          <p:cNvSpPr>
            <a:spLocks noGrp="1"/>
          </p:cNvSpPr>
          <p:nvPr>
            <p:ph type="sldNum" sz="quarter" idx="12"/>
          </p:nvPr>
        </p:nvSpPr>
        <p:spPr/>
        <p:txBody>
          <a:bodyPr/>
          <a:lstStyle/>
          <a:p>
            <a:fld id="{ECD425B1-94D3-4A62-A8C8-9C1FA163666C}" type="slidenum">
              <a:rPr lang="cs-CZ" smtClean="0"/>
              <a:t>‹#›</a:t>
            </a:fld>
            <a:endParaRPr lang="cs-CZ"/>
          </a:p>
        </p:txBody>
      </p:sp>
    </p:spTree>
    <p:extLst>
      <p:ext uri="{BB962C8B-B14F-4D97-AF65-F5344CB8AC3E}">
        <p14:creationId xmlns:p14="http://schemas.microsoft.com/office/powerpoint/2010/main" val="3258851143"/>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FBAAA115-9385-491D-A9C4-1E6EA27909CD}"/>
              </a:ext>
            </a:extLst>
          </p:cNvPr>
          <p:cNvSpPr>
            <a:spLocks noGrp="1"/>
          </p:cNvSpPr>
          <p:nvPr>
            <p:ph type="dt" sz="half" idx="10"/>
          </p:nvPr>
        </p:nvSpPr>
        <p:spPr/>
        <p:txBody>
          <a:bodyPr/>
          <a:lstStyle/>
          <a:p>
            <a:fld id="{4BEA9AD6-A88E-451D-BA55-3BCF02CD3CCC}" type="datetimeFigureOut">
              <a:rPr lang="cs-CZ" smtClean="0"/>
              <a:t>11.09.2021</a:t>
            </a:fld>
            <a:endParaRPr lang="cs-CZ"/>
          </a:p>
        </p:txBody>
      </p:sp>
      <p:sp>
        <p:nvSpPr>
          <p:cNvPr id="3" name="Zástupný symbol pro zápatí 2">
            <a:extLst>
              <a:ext uri="{FF2B5EF4-FFF2-40B4-BE49-F238E27FC236}">
                <a16:creationId xmlns:a16="http://schemas.microsoft.com/office/drawing/2014/main" id="{7E8C760A-2222-4C2E-B480-E127FAA68CDF}"/>
              </a:ext>
            </a:extLst>
          </p:cNvPr>
          <p:cNvSpPr>
            <a:spLocks noGrp="1"/>
          </p:cNvSpPr>
          <p:nvPr>
            <p:ph type="ftr" sz="quarter" idx="11"/>
          </p:nvPr>
        </p:nvSpPr>
        <p:spPr/>
        <p:txBody>
          <a:bodyPr/>
          <a:lstStyle/>
          <a:p>
            <a:endParaRPr lang="cs-CZ"/>
          </a:p>
        </p:txBody>
      </p:sp>
      <p:sp>
        <p:nvSpPr>
          <p:cNvPr id="4" name="Zástupný symbol pro číslo snímku 3">
            <a:extLst>
              <a:ext uri="{FF2B5EF4-FFF2-40B4-BE49-F238E27FC236}">
                <a16:creationId xmlns:a16="http://schemas.microsoft.com/office/drawing/2014/main" id="{7D03A641-4087-45A6-B9A8-819145CBB247}"/>
              </a:ext>
            </a:extLst>
          </p:cNvPr>
          <p:cNvSpPr>
            <a:spLocks noGrp="1"/>
          </p:cNvSpPr>
          <p:nvPr>
            <p:ph type="sldNum" sz="quarter" idx="12"/>
          </p:nvPr>
        </p:nvSpPr>
        <p:spPr/>
        <p:txBody>
          <a:bodyPr/>
          <a:lstStyle/>
          <a:p>
            <a:fld id="{ECD425B1-94D3-4A62-A8C8-9C1FA163666C}" type="slidenum">
              <a:rPr lang="cs-CZ" smtClean="0"/>
              <a:t>‹#›</a:t>
            </a:fld>
            <a:endParaRPr lang="cs-CZ"/>
          </a:p>
        </p:txBody>
      </p:sp>
    </p:spTree>
    <p:extLst>
      <p:ext uri="{BB962C8B-B14F-4D97-AF65-F5344CB8AC3E}">
        <p14:creationId xmlns:p14="http://schemas.microsoft.com/office/powerpoint/2010/main" val="1855479758"/>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3AD12E1-71AF-463E-9933-76CC89D5BA5B}"/>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obsah 2">
            <a:extLst>
              <a:ext uri="{FF2B5EF4-FFF2-40B4-BE49-F238E27FC236}">
                <a16:creationId xmlns:a16="http://schemas.microsoft.com/office/drawing/2014/main" id="{7985D572-4B72-4A1E-99E5-716246D7801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text 3">
            <a:extLst>
              <a:ext uri="{FF2B5EF4-FFF2-40B4-BE49-F238E27FC236}">
                <a16:creationId xmlns:a16="http://schemas.microsoft.com/office/drawing/2014/main" id="{2EF070F9-A224-4D61-AAA7-B79759FD45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9D8E0689-B57E-4741-92E0-B8D345A75E44}"/>
              </a:ext>
            </a:extLst>
          </p:cNvPr>
          <p:cNvSpPr>
            <a:spLocks noGrp="1"/>
          </p:cNvSpPr>
          <p:nvPr>
            <p:ph type="dt" sz="half" idx="10"/>
          </p:nvPr>
        </p:nvSpPr>
        <p:spPr/>
        <p:txBody>
          <a:bodyPr/>
          <a:lstStyle/>
          <a:p>
            <a:fld id="{4BEA9AD6-A88E-451D-BA55-3BCF02CD3CCC}" type="datetimeFigureOut">
              <a:rPr lang="cs-CZ" smtClean="0"/>
              <a:t>11.09.2021</a:t>
            </a:fld>
            <a:endParaRPr lang="cs-CZ"/>
          </a:p>
        </p:txBody>
      </p:sp>
      <p:sp>
        <p:nvSpPr>
          <p:cNvPr id="6" name="Zástupný symbol pro zápatí 5">
            <a:extLst>
              <a:ext uri="{FF2B5EF4-FFF2-40B4-BE49-F238E27FC236}">
                <a16:creationId xmlns:a16="http://schemas.microsoft.com/office/drawing/2014/main" id="{26665346-5919-4BCF-9DD8-71AB1FB3B95E}"/>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AD6E4DDE-713A-4892-913C-22EDF78E39ED}"/>
              </a:ext>
            </a:extLst>
          </p:cNvPr>
          <p:cNvSpPr>
            <a:spLocks noGrp="1"/>
          </p:cNvSpPr>
          <p:nvPr>
            <p:ph type="sldNum" sz="quarter" idx="12"/>
          </p:nvPr>
        </p:nvSpPr>
        <p:spPr/>
        <p:txBody>
          <a:bodyPr/>
          <a:lstStyle/>
          <a:p>
            <a:fld id="{ECD425B1-94D3-4A62-A8C8-9C1FA163666C}" type="slidenum">
              <a:rPr lang="cs-CZ" smtClean="0"/>
              <a:t>‹#›</a:t>
            </a:fld>
            <a:endParaRPr lang="cs-CZ"/>
          </a:p>
        </p:txBody>
      </p:sp>
    </p:spTree>
    <p:extLst>
      <p:ext uri="{BB962C8B-B14F-4D97-AF65-F5344CB8AC3E}">
        <p14:creationId xmlns:p14="http://schemas.microsoft.com/office/powerpoint/2010/main" val="530638550"/>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ED09267-10D7-4F4B-B4B7-86A1EF1C51C8}"/>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obrázku 2">
            <a:extLst>
              <a:ext uri="{FF2B5EF4-FFF2-40B4-BE49-F238E27FC236}">
                <a16:creationId xmlns:a16="http://schemas.microsoft.com/office/drawing/2014/main" id="{DFE650F4-6314-4742-BFA2-7A99F4CAD82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text 3">
            <a:extLst>
              <a:ext uri="{FF2B5EF4-FFF2-40B4-BE49-F238E27FC236}">
                <a16:creationId xmlns:a16="http://schemas.microsoft.com/office/drawing/2014/main" id="{49005B83-35EA-44E8-9482-C7A106EE2F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C1298B98-52BC-4F45-BDC3-1664A43F7EAD}"/>
              </a:ext>
            </a:extLst>
          </p:cNvPr>
          <p:cNvSpPr>
            <a:spLocks noGrp="1"/>
          </p:cNvSpPr>
          <p:nvPr>
            <p:ph type="dt" sz="half" idx="10"/>
          </p:nvPr>
        </p:nvSpPr>
        <p:spPr/>
        <p:txBody>
          <a:bodyPr/>
          <a:lstStyle/>
          <a:p>
            <a:fld id="{4BEA9AD6-A88E-451D-BA55-3BCF02CD3CCC}" type="datetimeFigureOut">
              <a:rPr lang="cs-CZ" smtClean="0"/>
              <a:t>11.09.2021</a:t>
            </a:fld>
            <a:endParaRPr lang="cs-CZ"/>
          </a:p>
        </p:txBody>
      </p:sp>
      <p:sp>
        <p:nvSpPr>
          <p:cNvPr id="6" name="Zástupný symbol pro zápatí 5">
            <a:extLst>
              <a:ext uri="{FF2B5EF4-FFF2-40B4-BE49-F238E27FC236}">
                <a16:creationId xmlns:a16="http://schemas.microsoft.com/office/drawing/2014/main" id="{F62AF57A-B8E2-4DCB-8FBF-A748093CC6D4}"/>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3B5FECB0-6124-4F06-B6C3-89B73A44D87C}"/>
              </a:ext>
            </a:extLst>
          </p:cNvPr>
          <p:cNvSpPr>
            <a:spLocks noGrp="1"/>
          </p:cNvSpPr>
          <p:nvPr>
            <p:ph type="sldNum" sz="quarter" idx="12"/>
          </p:nvPr>
        </p:nvSpPr>
        <p:spPr/>
        <p:txBody>
          <a:bodyPr/>
          <a:lstStyle/>
          <a:p>
            <a:fld id="{ECD425B1-94D3-4A62-A8C8-9C1FA163666C}" type="slidenum">
              <a:rPr lang="cs-CZ" smtClean="0"/>
              <a:t>‹#›</a:t>
            </a:fld>
            <a:endParaRPr lang="cs-CZ"/>
          </a:p>
        </p:txBody>
      </p:sp>
    </p:spTree>
    <p:extLst>
      <p:ext uri="{BB962C8B-B14F-4D97-AF65-F5344CB8AC3E}">
        <p14:creationId xmlns:p14="http://schemas.microsoft.com/office/powerpoint/2010/main" val="3053570201"/>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4925C5B6-64B3-428E-89D4-368834BD8FD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text 2">
            <a:extLst>
              <a:ext uri="{FF2B5EF4-FFF2-40B4-BE49-F238E27FC236}">
                <a16:creationId xmlns:a16="http://schemas.microsoft.com/office/drawing/2014/main" id="{A2994496-8F63-4031-9FEE-20195E390CD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CE48355D-9CD5-4732-909C-187057120BB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EA9AD6-A88E-451D-BA55-3BCF02CD3CCC}" type="datetimeFigureOut">
              <a:rPr lang="cs-CZ" smtClean="0"/>
              <a:t>11.09.2021</a:t>
            </a:fld>
            <a:endParaRPr lang="cs-CZ"/>
          </a:p>
        </p:txBody>
      </p:sp>
      <p:sp>
        <p:nvSpPr>
          <p:cNvPr id="5" name="Zástupný symbol pro zápatí 4">
            <a:extLst>
              <a:ext uri="{FF2B5EF4-FFF2-40B4-BE49-F238E27FC236}">
                <a16:creationId xmlns:a16="http://schemas.microsoft.com/office/drawing/2014/main" id="{7935A52E-3DDB-40EF-B786-3909DBEC85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a:extLst>
              <a:ext uri="{FF2B5EF4-FFF2-40B4-BE49-F238E27FC236}">
                <a16:creationId xmlns:a16="http://schemas.microsoft.com/office/drawing/2014/main" id="{2002582C-78BA-492E-8726-2E311F07913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D425B1-94D3-4A62-A8C8-9C1FA163666C}" type="slidenum">
              <a:rPr lang="cs-CZ" smtClean="0"/>
              <a:t>‹#›</a:t>
            </a:fld>
            <a:endParaRPr lang="cs-CZ"/>
          </a:p>
        </p:txBody>
      </p:sp>
    </p:spTree>
    <p:extLst>
      <p:ext uri="{BB962C8B-B14F-4D97-AF65-F5344CB8AC3E}">
        <p14:creationId xmlns:p14="http://schemas.microsoft.com/office/powerpoint/2010/main" val="40169371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ovéPole 3">
            <a:extLst>
              <a:ext uri="{FF2B5EF4-FFF2-40B4-BE49-F238E27FC236}">
                <a16:creationId xmlns:a16="http://schemas.microsoft.com/office/drawing/2014/main" id="{2C4F9DBF-9D2C-4D00-94E1-2D0891A4F82D}"/>
              </a:ext>
            </a:extLst>
          </p:cNvPr>
          <p:cNvSpPr txBox="1"/>
          <p:nvPr/>
        </p:nvSpPr>
        <p:spPr>
          <a:xfrm>
            <a:off x="369117" y="260059"/>
            <a:ext cx="5075340" cy="2246769"/>
          </a:xfrm>
          <a:prstGeom prst="rect">
            <a:avLst/>
          </a:prstGeom>
          <a:noFill/>
        </p:spPr>
        <p:txBody>
          <a:bodyPr wrap="square" rtlCol="0">
            <a:spAutoFit/>
          </a:bodyPr>
          <a:lstStyle/>
          <a:p>
            <a:r>
              <a:rPr lang="cs-CZ" sz="7000" u="sng" dirty="0">
                <a:uFill>
                  <a:solidFill>
                    <a:schemeClr val="accent6"/>
                  </a:solidFill>
                </a:uFill>
              </a:rPr>
              <a:t>Statue of </a:t>
            </a:r>
          </a:p>
          <a:p>
            <a:r>
              <a:rPr lang="cs-CZ" sz="7000" u="sng" dirty="0">
                <a:uFill>
                  <a:solidFill>
                    <a:schemeClr val="accent6"/>
                  </a:solidFill>
                </a:uFill>
              </a:rPr>
              <a:t>Liberty</a:t>
            </a:r>
          </a:p>
        </p:txBody>
      </p:sp>
      <p:sp>
        <p:nvSpPr>
          <p:cNvPr id="8" name="TextovéPole 7">
            <a:extLst>
              <a:ext uri="{FF2B5EF4-FFF2-40B4-BE49-F238E27FC236}">
                <a16:creationId xmlns:a16="http://schemas.microsoft.com/office/drawing/2014/main" id="{FDA56805-AAF0-42F3-9366-C05F18385162}"/>
              </a:ext>
            </a:extLst>
          </p:cNvPr>
          <p:cNvSpPr txBox="1"/>
          <p:nvPr/>
        </p:nvSpPr>
        <p:spPr>
          <a:xfrm>
            <a:off x="369117" y="2567226"/>
            <a:ext cx="3864216" cy="1246495"/>
          </a:xfrm>
          <a:prstGeom prst="rect">
            <a:avLst/>
          </a:prstGeom>
          <a:noFill/>
        </p:spPr>
        <p:txBody>
          <a:bodyPr wrap="square" rtlCol="0">
            <a:spAutoFit/>
          </a:bodyPr>
          <a:lstStyle/>
          <a:p>
            <a:r>
              <a:rPr lang="cs-CZ" sz="2500" dirty="0"/>
              <a:t>Jakub Kantor</a:t>
            </a:r>
          </a:p>
          <a:p>
            <a:r>
              <a:rPr lang="cs-CZ" sz="2500" dirty="0"/>
              <a:t>SI1</a:t>
            </a:r>
          </a:p>
          <a:p>
            <a:r>
              <a:rPr lang="cs-CZ" sz="2500" dirty="0"/>
              <a:t>jakub.kantor04@gmail.com</a:t>
            </a:r>
          </a:p>
        </p:txBody>
      </p:sp>
    </p:spTree>
    <p:extLst>
      <p:ext uri="{BB962C8B-B14F-4D97-AF65-F5344CB8AC3E}">
        <p14:creationId xmlns:p14="http://schemas.microsoft.com/office/powerpoint/2010/main" val="2212258247"/>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0">
              <a:schemeClr val="accent1">
                <a:lumMod val="5000"/>
                <a:lumOff val="95000"/>
              </a:schemeClr>
            </a:gs>
            <a:gs pos="74000">
              <a:schemeClr val="accent6">
                <a:lumMod val="60000"/>
                <a:lumOff val="40000"/>
              </a:schemeClr>
            </a:gs>
            <a:gs pos="83000">
              <a:schemeClr val="accent6">
                <a:lumMod val="60000"/>
                <a:lumOff val="40000"/>
              </a:schemeClr>
            </a:gs>
            <a:gs pos="100000">
              <a:schemeClr val="accent6">
                <a:lumMod val="75000"/>
              </a:schemeClr>
            </a:gs>
          </a:gsLst>
          <a:path path="shape">
            <a:fillToRect l="50000" t="50000" r="50000" b="50000"/>
          </a:path>
          <a:tileRect/>
        </a:gradFill>
        <a:effectLst/>
      </p:bgPr>
    </p:bg>
    <p:spTree>
      <p:nvGrpSpPr>
        <p:cNvPr id="1" name=""/>
        <p:cNvGrpSpPr/>
        <p:nvPr/>
      </p:nvGrpSpPr>
      <p:grpSpPr>
        <a:xfrm>
          <a:off x="0" y="0"/>
          <a:ext cx="0" cy="0"/>
          <a:chOff x="0" y="0"/>
          <a:chExt cx="0" cy="0"/>
        </a:xfrm>
      </p:grpSpPr>
      <p:pic>
        <p:nvPicPr>
          <p:cNvPr id="4" name="Obrázek 3">
            <a:extLst>
              <a:ext uri="{FF2B5EF4-FFF2-40B4-BE49-F238E27FC236}">
                <a16:creationId xmlns:a16="http://schemas.microsoft.com/office/drawing/2014/main" id="{00C34AE2-8B1B-47ED-A035-F5E66A86AF93}"/>
              </a:ext>
            </a:extLst>
          </p:cNvPr>
          <p:cNvPicPr>
            <a:picLocks noChangeAspect="1"/>
          </p:cNvPicPr>
          <p:nvPr/>
        </p:nvPicPr>
        <p:blipFill rotWithShape="1">
          <a:blip r:embed="rId2"/>
          <a:srcRect l="2616" t="22997" r="35552" b="24554"/>
          <a:stretch/>
        </p:blipFill>
        <p:spPr>
          <a:xfrm>
            <a:off x="529552" y="3435631"/>
            <a:ext cx="5796986" cy="2765983"/>
          </a:xfrm>
          <a:prstGeom prst="rect">
            <a:avLst/>
          </a:prstGeom>
        </p:spPr>
      </p:pic>
      <p:sp>
        <p:nvSpPr>
          <p:cNvPr id="9" name="Rectangle 1">
            <a:extLst>
              <a:ext uri="{FF2B5EF4-FFF2-40B4-BE49-F238E27FC236}">
                <a16:creationId xmlns:a16="http://schemas.microsoft.com/office/drawing/2014/main" id="{AD0012A4-68AB-4040-AB35-F1B21257E25E}"/>
              </a:ext>
            </a:extLst>
          </p:cNvPr>
          <p:cNvSpPr>
            <a:spLocks noChangeArrowheads="1"/>
          </p:cNvSpPr>
          <p:nvPr/>
        </p:nvSpPr>
        <p:spPr bwMode="auto">
          <a:xfrm>
            <a:off x="323138" y="735811"/>
            <a:ext cx="5255664" cy="15132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 rIns="0" bIns="-12696" numCol="1" anchor="ctr" anchorCtr="0" compatLnSpc="1">
            <a:prstTxWarp prst="textNoShape">
              <a:avLst/>
            </a:prstTxWarp>
            <a:spAutoFit/>
          </a:bodyPr>
          <a:lstStyle/>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cs-CZ" altLang="cs-CZ" sz="2500" b="0" i="0" u="none" strike="noStrike" cap="none" normalizeH="0" baseline="0" dirty="0">
                <a:ln>
                  <a:noFill/>
                </a:ln>
                <a:solidFill>
                  <a:srgbClr val="222222"/>
                </a:solidFill>
                <a:effectLst/>
                <a:latin typeface="Calibri" panose="020F0502020204030204" pitchFamily="34" charset="0"/>
                <a:cs typeface="Calibri" panose="020F0502020204030204" pitchFamily="34" charset="0"/>
              </a:rPr>
              <a:t>Statue of Liberty, full </a:t>
            </a:r>
            <a:r>
              <a:rPr kumimoji="0" lang="cs-CZ" altLang="cs-CZ" sz="2500" b="0" i="0" u="none" strike="noStrike" cap="none" normalizeH="0" baseline="0" dirty="0" err="1">
                <a:ln>
                  <a:noFill/>
                </a:ln>
                <a:solidFill>
                  <a:srgbClr val="222222"/>
                </a:solidFill>
                <a:effectLst/>
                <a:latin typeface="Calibri" panose="020F0502020204030204" pitchFamily="34" charset="0"/>
                <a:cs typeface="Calibri" panose="020F0502020204030204" pitchFamily="34" charset="0"/>
              </a:rPr>
              <a:t>name</a:t>
            </a:r>
            <a:r>
              <a:rPr kumimoji="0" lang="cs-CZ" altLang="cs-CZ" sz="2500" b="0" i="0" u="none" strike="noStrike" cap="none" normalizeH="0" baseline="0" dirty="0">
                <a:ln>
                  <a:noFill/>
                </a:ln>
                <a:solidFill>
                  <a:srgbClr val="222222"/>
                </a:solidFill>
                <a:effectLst/>
                <a:latin typeface="Calibri" panose="020F0502020204030204" pitchFamily="34" charset="0"/>
                <a:cs typeface="Calibri" panose="020F0502020204030204" pitchFamily="34" charset="0"/>
              </a:rPr>
              <a:t> Liberty </a:t>
            </a:r>
            <a:r>
              <a:rPr kumimoji="0" lang="cs-CZ" altLang="cs-CZ" sz="2500" b="0" i="0" u="none" strike="noStrike" cap="none" normalizeH="0" baseline="0" dirty="0" err="1">
                <a:ln>
                  <a:noFill/>
                </a:ln>
                <a:solidFill>
                  <a:srgbClr val="222222"/>
                </a:solidFill>
                <a:effectLst/>
                <a:latin typeface="Calibri" panose="020F0502020204030204" pitchFamily="34" charset="0"/>
                <a:cs typeface="Calibri" panose="020F0502020204030204" pitchFamily="34" charset="0"/>
              </a:rPr>
              <a:t>Enlightening</a:t>
            </a:r>
            <a:r>
              <a:rPr kumimoji="0" lang="cs-CZ" altLang="cs-CZ" sz="2500" b="0" i="0" u="none" strike="noStrike" cap="none" normalizeH="0" baseline="0" dirty="0">
                <a:ln>
                  <a:noFill/>
                </a:ln>
                <a:solidFill>
                  <a:srgbClr val="222222"/>
                </a:solidFill>
                <a:effectLst/>
                <a:latin typeface="Calibri" panose="020F0502020204030204" pitchFamily="34" charset="0"/>
                <a:cs typeface="Calibri" panose="020F0502020204030204" pitchFamily="34" charset="0"/>
              </a:rPr>
              <a:t> </a:t>
            </a:r>
            <a:r>
              <a:rPr kumimoji="0" lang="cs-CZ" altLang="cs-CZ" sz="2500" b="0" i="0" u="none" strike="noStrike" cap="none" normalizeH="0" baseline="0" dirty="0" err="1">
                <a:ln>
                  <a:noFill/>
                </a:ln>
                <a:solidFill>
                  <a:srgbClr val="222222"/>
                </a:solidFill>
                <a:effectLst/>
                <a:latin typeface="Calibri" panose="020F0502020204030204" pitchFamily="34" charset="0"/>
                <a:cs typeface="Calibri" panose="020F0502020204030204" pitchFamily="34" charset="0"/>
              </a:rPr>
              <a:t>the</a:t>
            </a:r>
            <a:r>
              <a:rPr kumimoji="0" lang="cs-CZ" altLang="cs-CZ" sz="2500" b="0" i="0" u="none" strike="noStrike" cap="none" normalizeH="0" baseline="0" dirty="0">
                <a:ln>
                  <a:noFill/>
                </a:ln>
                <a:solidFill>
                  <a:srgbClr val="222222"/>
                </a:solidFill>
                <a:effectLst/>
                <a:latin typeface="Calibri" panose="020F0502020204030204" pitchFamily="34" charset="0"/>
                <a:cs typeface="Calibri" panose="020F0502020204030204" pitchFamily="34" charset="0"/>
              </a:rPr>
              <a:t> </a:t>
            </a:r>
            <a:r>
              <a:rPr kumimoji="0" lang="cs-CZ" altLang="cs-CZ" sz="2500" b="0" i="0" u="none" strike="noStrike" cap="none" normalizeH="0" baseline="0" dirty="0" err="1">
                <a:ln>
                  <a:noFill/>
                </a:ln>
                <a:solidFill>
                  <a:srgbClr val="222222"/>
                </a:solidFill>
                <a:effectLst/>
                <a:latin typeface="Calibri" panose="020F0502020204030204" pitchFamily="34" charset="0"/>
                <a:cs typeface="Calibri" panose="020F0502020204030204" pitchFamily="34" charset="0"/>
              </a:rPr>
              <a:t>World</a:t>
            </a:r>
            <a:r>
              <a:rPr kumimoji="0" lang="cs-CZ" altLang="cs-CZ" sz="2500" b="0" i="0" u="none" strike="noStrike" cap="none" normalizeH="0" baseline="0" dirty="0">
                <a:ln>
                  <a:noFill/>
                </a:ln>
                <a:solidFill>
                  <a:srgbClr val="222222"/>
                </a:solidFill>
                <a:effectLst/>
                <a:latin typeface="Calibri" panose="020F0502020204030204" pitchFamily="34" charset="0"/>
                <a:cs typeface="Calibri" panose="020F0502020204030204" pitchFamily="34" charset="0"/>
              </a:rPr>
              <a:t> </a:t>
            </a:r>
            <a:r>
              <a:rPr kumimoji="0" lang="cs-CZ" altLang="cs-CZ" sz="2500" b="0" i="0" u="none" strike="noStrike" cap="none" normalizeH="0" baseline="0" dirty="0" err="1">
                <a:ln>
                  <a:noFill/>
                </a:ln>
                <a:solidFill>
                  <a:srgbClr val="222222"/>
                </a:solidFill>
                <a:effectLst/>
                <a:latin typeface="Calibri" panose="020F0502020204030204" pitchFamily="34" charset="0"/>
                <a:cs typeface="Calibri" panose="020F0502020204030204" pitchFamily="34" charset="0"/>
              </a:rPr>
              <a:t>is</a:t>
            </a:r>
            <a:r>
              <a:rPr kumimoji="0" lang="cs-CZ" altLang="cs-CZ" sz="2500" b="0" i="0" u="none" strike="noStrike" cap="none" normalizeH="0" baseline="0" dirty="0">
                <a:ln>
                  <a:noFill/>
                </a:ln>
                <a:solidFill>
                  <a:srgbClr val="222222"/>
                </a:solidFill>
                <a:effectLst/>
                <a:latin typeface="Calibri" panose="020F0502020204030204" pitchFamily="34" charset="0"/>
                <a:cs typeface="Calibri" panose="020F0502020204030204" pitchFamily="34" charset="0"/>
              </a:rPr>
              <a:t> a </a:t>
            </a:r>
            <a:r>
              <a:rPr kumimoji="0" lang="cs-CZ" altLang="cs-CZ" sz="2500" b="0" i="0" u="none" strike="noStrike" cap="none" normalizeH="0" baseline="0" dirty="0" err="1">
                <a:ln>
                  <a:noFill/>
                </a:ln>
                <a:solidFill>
                  <a:srgbClr val="222222"/>
                </a:solidFill>
                <a:effectLst/>
                <a:latin typeface="Calibri" panose="020F0502020204030204" pitchFamily="34" charset="0"/>
                <a:cs typeface="Calibri" panose="020F0502020204030204" pitchFamily="34" charset="0"/>
              </a:rPr>
              <a:t>statue</a:t>
            </a:r>
            <a:r>
              <a:rPr kumimoji="0" lang="cs-CZ" altLang="cs-CZ" sz="2500" b="0" i="0" u="none" strike="noStrike" cap="none" normalizeH="0" baseline="0" dirty="0">
                <a:ln>
                  <a:noFill/>
                </a:ln>
                <a:solidFill>
                  <a:srgbClr val="222222"/>
                </a:solidFill>
                <a:effectLst/>
                <a:latin typeface="Calibri" panose="020F0502020204030204" pitchFamily="34" charset="0"/>
                <a:cs typeface="Calibri" panose="020F0502020204030204" pitchFamily="34" charset="0"/>
              </a:rPr>
              <a:t> </a:t>
            </a:r>
            <a:r>
              <a:rPr kumimoji="0" lang="cs-CZ" altLang="cs-CZ" sz="2500" b="0" i="0" u="none" strike="noStrike" cap="none" normalizeH="0" baseline="0" dirty="0" err="1">
                <a:ln>
                  <a:noFill/>
                </a:ln>
                <a:solidFill>
                  <a:srgbClr val="222222"/>
                </a:solidFill>
                <a:effectLst/>
                <a:latin typeface="Calibri" panose="020F0502020204030204" pitchFamily="34" charset="0"/>
                <a:cs typeface="Calibri" panose="020F0502020204030204" pitchFamily="34" charset="0"/>
              </a:rPr>
              <a:t>standing</a:t>
            </a:r>
            <a:r>
              <a:rPr kumimoji="0" lang="cs-CZ" altLang="cs-CZ" sz="2500" b="0" i="0" u="none" strike="noStrike" cap="none" normalizeH="0" baseline="0" dirty="0">
                <a:ln>
                  <a:noFill/>
                </a:ln>
                <a:solidFill>
                  <a:srgbClr val="222222"/>
                </a:solidFill>
                <a:effectLst/>
                <a:latin typeface="Calibri" panose="020F0502020204030204" pitchFamily="34" charset="0"/>
                <a:cs typeface="Calibri" panose="020F0502020204030204" pitchFamily="34" charset="0"/>
              </a:rPr>
              <a:t> on </a:t>
            </a:r>
            <a:r>
              <a:rPr kumimoji="0" lang="cs-CZ" altLang="cs-CZ" sz="2500" b="0" i="0" u="none" strike="noStrike" cap="none" normalizeH="0" baseline="0" dirty="0" err="1">
                <a:ln>
                  <a:noFill/>
                </a:ln>
                <a:solidFill>
                  <a:srgbClr val="222222"/>
                </a:solidFill>
                <a:effectLst/>
                <a:latin typeface="Calibri" panose="020F0502020204030204" pitchFamily="34" charset="0"/>
                <a:cs typeface="Calibri" panose="020F0502020204030204" pitchFamily="34" charset="0"/>
              </a:rPr>
              <a:t>the</a:t>
            </a:r>
            <a:r>
              <a:rPr kumimoji="0" lang="cs-CZ" altLang="cs-CZ" sz="2500" b="0" i="0" u="none" strike="noStrike" cap="none" normalizeH="0" baseline="0" dirty="0">
                <a:ln>
                  <a:noFill/>
                </a:ln>
                <a:solidFill>
                  <a:srgbClr val="222222"/>
                </a:solidFill>
                <a:effectLst/>
                <a:latin typeface="Calibri" panose="020F0502020204030204" pitchFamily="34" charset="0"/>
                <a:cs typeface="Calibri" panose="020F0502020204030204" pitchFamily="34" charset="0"/>
              </a:rPr>
              <a:t> Island of Liberty </a:t>
            </a:r>
            <a:r>
              <a:rPr kumimoji="0" lang="cs-CZ" altLang="cs-CZ" sz="2500" b="0" i="0" u="none" strike="noStrike" cap="none" normalizeH="0" baseline="0" dirty="0" err="1">
                <a:ln>
                  <a:noFill/>
                </a:ln>
                <a:solidFill>
                  <a:srgbClr val="222222"/>
                </a:solidFill>
                <a:effectLst/>
                <a:latin typeface="Calibri" panose="020F0502020204030204" pitchFamily="34" charset="0"/>
                <a:cs typeface="Calibri" panose="020F0502020204030204" pitchFamily="34" charset="0"/>
              </a:rPr>
              <a:t>near</a:t>
            </a:r>
            <a:r>
              <a:rPr kumimoji="0" lang="cs-CZ" altLang="cs-CZ" sz="2500" b="0" i="0" u="none" strike="noStrike" cap="none" normalizeH="0" baseline="0" dirty="0">
                <a:ln>
                  <a:noFill/>
                </a:ln>
                <a:solidFill>
                  <a:srgbClr val="222222"/>
                </a:solidFill>
                <a:effectLst/>
                <a:latin typeface="Calibri" panose="020F0502020204030204" pitchFamily="34" charset="0"/>
                <a:cs typeface="Calibri" panose="020F0502020204030204" pitchFamily="34" charset="0"/>
              </a:rPr>
              <a:t> New York, USA.</a:t>
            </a:r>
            <a:endParaRPr kumimoji="0" lang="cs-CZ" altLang="cs-CZ" sz="25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pic>
        <p:nvPicPr>
          <p:cNvPr id="11" name="Obrázek 10" descr="Obsah obrázku exteriér, voda, loďka, řeka&#10;&#10;Popis byl vytvořen automaticky">
            <a:extLst>
              <a:ext uri="{FF2B5EF4-FFF2-40B4-BE49-F238E27FC236}">
                <a16:creationId xmlns:a16="http://schemas.microsoft.com/office/drawing/2014/main" id="{7F0A671C-D760-4C1E-A686-3415D29822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78618" y="339835"/>
            <a:ext cx="3796280" cy="2847210"/>
          </a:xfrm>
          <a:prstGeom prst="rect">
            <a:avLst/>
          </a:prstGeom>
        </p:spPr>
      </p:pic>
      <p:cxnSp>
        <p:nvCxnSpPr>
          <p:cNvPr id="13" name="Přímá spojnice se šipkou 12">
            <a:extLst>
              <a:ext uri="{FF2B5EF4-FFF2-40B4-BE49-F238E27FC236}">
                <a16:creationId xmlns:a16="http://schemas.microsoft.com/office/drawing/2014/main" id="{477D6194-2F31-4854-A593-F6683878B815}"/>
              </a:ext>
            </a:extLst>
          </p:cNvPr>
          <p:cNvCxnSpPr>
            <a:cxnSpLocks/>
          </p:cNvCxnSpPr>
          <p:nvPr/>
        </p:nvCxnSpPr>
        <p:spPr>
          <a:xfrm flipV="1">
            <a:off x="3998414" y="5057225"/>
            <a:ext cx="342677" cy="42829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TextovéPole 13">
            <a:extLst>
              <a:ext uri="{FF2B5EF4-FFF2-40B4-BE49-F238E27FC236}">
                <a16:creationId xmlns:a16="http://schemas.microsoft.com/office/drawing/2014/main" id="{C5D2B65E-6708-4324-A121-6F4CED17A3D9}"/>
              </a:ext>
            </a:extLst>
          </p:cNvPr>
          <p:cNvSpPr txBox="1"/>
          <p:nvPr/>
        </p:nvSpPr>
        <p:spPr>
          <a:xfrm>
            <a:off x="3485414" y="5511918"/>
            <a:ext cx="1711354" cy="646331"/>
          </a:xfrm>
          <a:prstGeom prst="rect">
            <a:avLst/>
          </a:prstGeom>
          <a:noFill/>
        </p:spPr>
        <p:txBody>
          <a:bodyPr wrap="square" rtlCol="0">
            <a:spAutoFit/>
          </a:bodyPr>
          <a:lstStyle/>
          <a:p>
            <a:r>
              <a:rPr lang="cs-CZ" b="1" dirty="0"/>
              <a:t>Statue of Liberty</a:t>
            </a:r>
          </a:p>
        </p:txBody>
      </p:sp>
      <p:pic>
        <p:nvPicPr>
          <p:cNvPr id="16" name="Obrázek 15">
            <a:extLst>
              <a:ext uri="{FF2B5EF4-FFF2-40B4-BE49-F238E27FC236}">
                <a16:creationId xmlns:a16="http://schemas.microsoft.com/office/drawing/2014/main" id="{3F7A786E-1952-4553-9C54-BD39CEA51AFF}"/>
              </a:ext>
            </a:extLst>
          </p:cNvPr>
          <p:cNvPicPr>
            <a:picLocks noChangeAspect="1"/>
          </p:cNvPicPr>
          <p:nvPr/>
        </p:nvPicPr>
        <p:blipFill>
          <a:blip r:embed="rId4"/>
          <a:stretch>
            <a:fillRect/>
          </a:stretch>
        </p:blipFill>
        <p:spPr>
          <a:xfrm>
            <a:off x="6542469" y="3492486"/>
            <a:ext cx="2672297" cy="1787849"/>
          </a:xfrm>
          <a:prstGeom prst="rect">
            <a:avLst/>
          </a:prstGeom>
        </p:spPr>
      </p:pic>
      <p:pic>
        <p:nvPicPr>
          <p:cNvPr id="17" name="Obrázek 16">
            <a:extLst>
              <a:ext uri="{FF2B5EF4-FFF2-40B4-BE49-F238E27FC236}">
                <a16:creationId xmlns:a16="http://schemas.microsoft.com/office/drawing/2014/main" id="{A49C3125-4564-4429-A301-E2F80F4EE1C2}"/>
              </a:ext>
            </a:extLst>
          </p:cNvPr>
          <p:cNvPicPr>
            <a:picLocks noChangeAspect="1"/>
          </p:cNvPicPr>
          <p:nvPr/>
        </p:nvPicPr>
        <p:blipFill>
          <a:blip r:embed="rId5"/>
          <a:stretch>
            <a:fillRect/>
          </a:stretch>
        </p:blipFill>
        <p:spPr>
          <a:xfrm>
            <a:off x="9430697" y="4626959"/>
            <a:ext cx="2359891" cy="1769918"/>
          </a:xfrm>
          <a:prstGeom prst="rect">
            <a:avLst/>
          </a:prstGeom>
        </p:spPr>
      </p:pic>
      <p:sp>
        <p:nvSpPr>
          <p:cNvPr id="18" name="TextovéPole 17">
            <a:extLst>
              <a:ext uri="{FF2B5EF4-FFF2-40B4-BE49-F238E27FC236}">
                <a16:creationId xmlns:a16="http://schemas.microsoft.com/office/drawing/2014/main" id="{75A358DB-2610-412D-B80F-5696B376BCBB}"/>
              </a:ext>
            </a:extLst>
          </p:cNvPr>
          <p:cNvSpPr txBox="1"/>
          <p:nvPr/>
        </p:nvSpPr>
        <p:spPr>
          <a:xfrm>
            <a:off x="4966406" y="3956009"/>
            <a:ext cx="1224792" cy="369332"/>
          </a:xfrm>
          <a:prstGeom prst="rect">
            <a:avLst/>
          </a:prstGeom>
          <a:noFill/>
        </p:spPr>
        <p:txBody>
          <a:bodyPr wrap="square" rtlCol="0">
            <a:spAutoFit/>
          </a:bodyPr>
          <a:lstStyle/>
          <a:p>
            <a:r>
              <a:rPr lang="cs-CZ" b="1" dirty="0"/>
              <a:t>New York</a:t>
            </a:r>
          </a:p>
        </p:txBody>
      </p:sp>
    </p:spTree>
    <p:extLst>
      <p:ext uri="{BB962C8B-B14F-4D97-AF65-F5344CB8AC3E}">
        <p14:creationId xmlns:p14="http://schemas.microsoft.com/office/powerpoint/2010/main" val="234073360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1000" fill="hold"/>
                                        <p:tgtEl>
                                          <p:spTgt spid="11"/>
                                        </p:tgtEl>
                                        <p:attrNameLst>
                                          <p:attrName>ppt_w</p:attrName>
                                        </p:attrNameLst>
                                      </p:cBhvr>
                                      <p:tavLst>
                                        <p:tav tm="0">
                                          <p:val>
                                            <p:fltVal val="0"/>
                                          </p:val>
                                        </p:tav>
                                        <p:tav tm="100000">
                                          <p:val>
                                            <p:strVal val="#ppt_w"/>
                                          </p:val>
                                        </p:tav>
                                      </p:tavLst>
                                    </p:anim>
                                    <p:anim calcmode="lin" valueType="num">
                                      <p:cBhvr>
                                        <p:cTn id="15" dur="1000" fill="hold"/>
                                        <p:tgtEl>
                                          <p:spTgt spid="11"/>
                                        </p:tgtEl>
                                        <p:attrNameLst>
                                          <p:attrName>ppt_h</p:attrName>
                                        </p:attrNameLst>
                                      </p:cBhvr>
                                      <p:tavLst>
                                        <p:tav tm="0">
                                          <p:val>
                                            <p:fltVal val="0"/>
                                          </p:val>
                                        </p:tav>
                                        <p:tav tm="100000">
                                          <p:val>
                                            <p:strVal val="#ppt_h"/>
                                          </p:val>
                                        </p:tav>
                                      </p:tavLst>
                                    </p:anim>
                                    <p:anim calcmode="lin" valueType="num">
                                      <p:cBhvr>
                                        <p:cTn id="16" dur="1000" fill="hold"/>
                                        <p:tgtEl>
                                          <p:spTgt spid="11"/>
                                        </p:tgtEl>
                                        <p:attrNameLst>
                                          <p:attrName>style.rotation</p:attrName>
                                        </p:attrNameLst>
                                      </p:cBhvr>
                                      <p:tavLst>
                                        <p:tav tm="0">
                                          <p:val>
                                            <p:fltVal val="90"/>
                                          </p:val>
                                        </p:tav>
                                        <p:tav tm="100000">
                                          <p:val>
                                            <p:fltVal val="0"/>
                                          </p:val>
                                        </p:tav>
                                      </p:tavLst>
                                    </p:anim>
                                    <p:animEffect transition="in" filter="fade">
                                      <p:cBhvr>
                                        <p:cTn id="17" dur="10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6" presetClass="entr" presetSubtype="0"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down)">
                                      <p:cBhvr>
                                        <p:cTn id="22" dur="580">
                                          <p:stCondLst>
                                            <p:cond delay="0"/>
                                          </p:stCondLst>
                                        </p:cTn>
                                        <p:tgtEl>
                                          <p:spTgt spid="16"/>
                                        </p:tgtEl>
                                      </p:cBhvr>
                                    </p:animEffect>
                                    <p:anim calcmode="lin" valueType="num">
                                      <p:cBhvr>
                                        <p:cTn id="23"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4"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25"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26"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27"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28" dur="26">
                                          <p:stCondLst>
                                            <p:cond delay="650"/>
                                          </p:stCondLst>
                                        </p:cTn>
                                        <p:tgtEl>
                                          <p:spTgt spid="16"/>
                                        </p:tgtEl>
                                      </p:cBhvr>
                                      <p:to x="100000" y="60000"/>
                                    </p:animScale>
                                    <p:animScale>
                                      <p:cBhvr>
                                        <p:cTn id="29" dur="166" decel="50000">
                                          <p:stCondLst>
                                            <p:cond delay="676"/>
                                          </p:stCondLst>
                                        </p:cTn>
                                        <p:tgtEl>
                                          <p:spTgt spid="16"/>
                                        </p:tgtEl>
                                      </p:cBhvr>
                                      <p:to x="100000" y="100000"/>
                                    </p:animScale>
                                    <p:animScale>
                                      <p:cBhvr>
                                        <p:cTn id="30" dur="26">
                                          <p:stCondLst>
                                            <p:cond delay="1312"/>
                                          </p:stCondLst>
                                        </p:cTn>
                                        <p:tgtEl>
                                          <p:spTgt spid="16"/>
                                        </p:tgtEl>
                                      </p:cBhvr>
                                      <p:to x="100000" y="80000"/>
                                    </p:animScale>
                                    <p:animScale>
                                      <p:cBhvr>
                                        <p:cTn id="31" dur="166" decel="50000">
                                          <p:stCondLst>
                                            <p:cond delay="1338"/>
                                          </p:stCondLst>
                                        </p:cTn>
                                        <p:tgtEl>
                                          <p:spTgt spid="16"/>
                                        </p:tgtEl>
                                      </p:cBhvr>
                                      <p:to x="100000" y="100000"/>
                                    </p:animScale>
                                    <p:animScale>
                                      <p:cBhvr>
                                        <p:cTn id="32" dur="26">
                                          <p:stCondLst>
                                            <p:cond delay="1642"/>
                                          </p:stCondLst>
                                        </p:cTn>
                                        <p:tgtEl>
                                          <p:spTgt spid="16"/>
                                        </p:tgtEl>
                                      </p:cBhvr>
                                      <p:to x="100000" y="90000"/>
                                    </p:animScale>
                                    <p:animScale>
                                      <p:cBhvr>
                                        <p:cTn id="33" dur="166" decel="50000">
                                          <p:stCondLst>
                                            <p:cond delay="1668"/>
                                          </p:stCondLst>
                                        </p:cTn>
                                        <p:tgtEl>
                                          <p:spTgt spid="16"/>
                                        </p:tgtEl>
                                      </p:cBhvr>
                                      <p:to x="100000" y="100000"/>
                                    </p:animScale>
                                    <p:animScale>
                                      <p:cBhvr>
                                        <p:cTn id="34" dur="26">
                                          <p:stCondLst>
                                            <p:cond delay="1808"/>
                                          </p:stCondLst>
                                        </p:cTn>
                                        <p:tgtEl>
                                          <p:spTgt spid="16"/>
                                        </p:tgtEl>
                                      </p:cBhvr>
                                      <p:to x="100000" y="95000"/>
                                    </p:animScale>
                                    <p:animScale>
                                      <p:cBhvr>
                                        <p:cTn id="35" dur="166" decel="50000">
                                          <p:stCondLst>
                                            <p:cond delay="1834"/>
                                          </p:stCondLst>
                                        </p:cTn>
                                        <p:tgtEl>
                                          <p:spTgt spid="16"/>
                                        </p:tgtEl>
                                      </p:cBhvr>
                                      <p:to x="100000" y="100000"/>
                                    </p:animScale>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wipe(down)">
                                      <p:cBhvr>
                                        <p:cTn id="4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0">
              <a:schemeClr val="accent1">
                <a:lumMod val="5000"/>
                <a:lumOff val="95000"/>
              </a:schemeClr>
            </a:gs>
            <a:gs pos="74000">
              <a:schemeClr val="accent6">
                <a:lumMod val="60000"/>
                <a:lumOff val="40000"/>
              </a:schemeClr>
            </a:gs>
            <a:gs pos="83000">
              <a:schemeClr val="accent6">
                <a:lumMod val="60000"/>
                <a:lumOff val="40000"/>
              </a:schemeClr>
            </a:gs>
            <a:gs pos="100000">
              <a:schemeClr val="accent6">
                <a:lumMod val="75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82F2969-A12F-4490-9E21-72EAE7ED681C}"/>
              </a:ext>
            </a:extLst>
          </p:cNvPr>
          <p:cNvSpPr>
            <a:spLocks noGrp="1"/>
          </p:cNvSpPr>
          <p:nvPr>
            <p:ph type="title"/>
          </p:nvPr>
        </p:nvSpPr>
        <p:spPr>
          <a:xfrm>
            <a:off x="4708236" y="0"/>
            <a:ext cx="2939473" cy="1325563"/>
          </a:xfrm>
        </p:spPr>
        <p:txBody>
          <a:bodyPr/>
          <a:lstStyle/>
          <a:p>
            <a:r>
              <a:rPr lang="cs-CZ" b="1" dirty="0">
                <a:latin typeface="Calibri" panose="020F0502020204030204" pitchFamily="34" charset="0"/>
                <a:cs typeface="Calibri" panose="020F0502020204030204" pitchFamily="34" charset="0"/>
              </a:rPr>
              <a:t>Description</a:t>
            </a:r>
          </a:p>
        </p:txBody>
      </p:sp>
      <p:sp>
        <p:nvSpPr>
          <p:cNvPr id="7" name="Rectangle 2">
            <a:extLst>
              <a:ext uri="{FF2B5EF4-FFF2-40B4-BE49-F238E27FC236}">
                <a16:creationId xmlns:a16="http://schemas.microsoft.com/office/drawing/2014/main" id="{B96073A6-7D50-46B5-8DAB-D511B23A9F95}"/>
              </a:ext>
            </a:extLst>
          </p:cNvPr>
          <p:cNvSpPr>
            <a:spLocks noChangeArrowheads="1"/>
          </p:cNvSpPr>
          <p:nvPr/>
        </p:nvSpPr>
        <p:spPr bwMode="auto">
          <a:xfrm>
            <a:off x="433876" y="2846859"/>
            <a:ext cx="3427099" cy="29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 rIns="0" bIns="-12696" numCol="1" anchor="ctr" anchorCtr="0" compatLnSpc="1">
            <a:prstTxWarp prst="textNoShape">
              <a:avLst/>
            </a:prstTxWarp>
            <a:spAutoFit/>
          </a:bodyPr>
          <a:lstStyle/>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cs-CZ" altLang="cs-CZ" sz="2100" b="1" i="0" u="none" strike="noStrike" cap="none" normalizeH="0" baseline="0" dirty="0">
                <a:ln>
                  <a:noFill/>
                </a:ln>
                <a:solidFill>
                  <a:srgbClr val="222222"/>
                </a:solidFill>
                <a:effectLst/>
                <a:latin typeface="Calibri" panose="020F0502020204030204" pitchFamily="34" charset="0"/>
                <a:cs typeface="Calibri" panose="020F0502020204030204" pitchFamily="34" charset="0"/>
              </a:rPr>
              <a:t>The </a:t>
            </a:r>
            <a:r>
              <a:rPr kumimoji="0" lang="cs-CZ" altLang="cs-CZ" sz="2100" b="1" i="0" u="none" strike="noStrike" cap="none" normalizeH="0" baseline="0" dirty="0" err="1">
                <a:ln>
                  <a:noFill/>
                </a:ln>
                <a:solidFill>
                  <a:srgbClr val="222222"/>
                </a:solidFill>
                <a:effectLst/>
                <a:latin typeface="Calibri" panose="020F0502020204030204" pitchFamily="34" charset="0"/>
                <a:cs typeface="Calibri" panose="020F0502020204030204" pitchFamily="34" charset="0"/>
              </a:rPr>
              <a:t>statue</a:t>
            </a:r>
            <a:r>
              <a:rPr kumimoji="0" lang="cs-CZ" altLang="cs-CZ" sz="2100" b="1" i="0" u="none" strike="noStrike" cap="none" normalizeH="0" baseline="0" dirty="0">
                <a:ln>
                  <a:noFill/>
                </a:ln>
                <a:solidFill>
                  <a:srgbClr val="222222"/>
                </a:solidFill>
                <a:effectLst/>
                <a:latin typeface="Calibri" panose="020F0502020204030204" pitchFamily="34" charset="0"/>
                <a:cs typeface="Calibri" panose="020F0502020204030204" pitchFamily="34" charset="0"/>
              </a:rPr>
              <a:t> </a:t>
            </a:r>
            <a:r>
              <a:rPr kumimoji="0" lang="cs-CZ" altLang="cs-CZ" sz="2100" b="1" i="0" u="none" strike="noStrike" cap="none" normalizeH="0" baseline="0" dirty="0" err="1">
                <a:ln>
                  <a:noFill/>
                </a:ln>
                <a:solidFill>
                  <a:srgbClr val="222222"/>
                </a:solidFill>
                <a:effectLst/>
                <a:latin typeface="Calibri" panose="020F0502020204030204" pitchFamily="34" charset="0"/>
                <a:cs typeface="Calibri" panose="020F0502020204030204" pitchFamily="34" charset="0"/>
              </a:rPr>
              <a:t>weighs</a:t>
            </a:r>
            <a:r>
              <a:rPr kumimoji="0" lang="cs-CZ" altLang="cs-CZ" sz="2100" b="1" i="0" u="none" strike="noStrike" cap="none" normalizeH="0" baseline="0" dirty="0">
                <a:ln>
                  <a:noFill/>
                </a:ln>
                <a:solidFill>
                  <a:srgbClr val="222222"/>
                </a:solidFill>
                <a:effectLst/>
                <a:latin typeface="Calibri" panose="020F0502020204030204" pitchFamily="34" charset="0"/>
                <a:cs typeface="Calibri" panose="020F0502020204030204" pitchFamily="34" charset="0"/>
              </a:rPr>
              <a:t> </a:t>
            </a:r>
            <a:r>
              <a:rPr kumimoji="0" lang="cs-CZ" altLang="cs-CZ" sz="2100" b="0" i="0" u="none" strike="noStrike" cap="none" normalizeH="0" baseline="0" dirty="0">
                <a:ln>
                  <a:noFill/>
                </a:ln>
                <a:solidFill>
                  <a:srgbClr val="222222"/>
                </a:solidFill>
                <a:effectLst/>
                <a:latin typeface="Calibri" panose="020F0502020204030204" pitchFamily="34" charset="0"/>
                <a:cs typeface="Calibri" panose="020F0502020204030204" pitchFamily="34" charset="0"/>
              </a:rPr>
              <a:t>205 </a:t>
            </a:r>
            <a:r>
              <a:rPr kumimoji="0" lang="cs-CZ" altLang="cs-CZ" sz="2100" b="0" i="0" u="none" strike="noStrike" cap="none" normalizeH="0" baseline="0" dirty="0" err="1">
                <a:ln>
                  <a:noFill/>
                </a:ln>
                <a:solidFill>
                  <a:srgbClr val="222222"/>
                </a:solidFill>
                <a:effectLst/>
                <a:latin typeface="Calibri" panose="020F0502020204030204" pitchFamily="34" charset="0"/>
                <a:cs typeface="Calibri" panose="020F0502020204030204" pitchFamily="34" charset="0"/>
              </a:rPr>
              <a:t>tons</a:t>
            </a:r>
            <a:endParaRPr kumimoji="0" lang="cs-CZ" altLang="cs-CZ" sz="18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8" name="TextovéPole 7">
            <a:extLst>
              <a:ext uri="{FF2B5EF4-FFF2-40B4-BE49-F238E27FC236}">
                <a16:creationId xmlns:a16="http://schemas.microsoft.com/office/drawing/2014/main" id="{FD4CCD58-40F6-43CA-A167-354D1E3BB9B5}"/>
              </a:ext>
            </a:extLst>
          </p:cNvPr>
          <p:cNvSpPr txBox="1"/>
          <p:nvPr/>
        </p:nvSpPr>
        <p:spPr>
          <a:xfrm>
            <a:off x="433876" y="294356"/>
            <a:ext cx="3590487" cy="2400657"/>
          </a:xfrm>
          <a:prstGeom prst="rect">
            <a:avLst/>
          </a:prstGeom>
          <a:noFill/>
        </p:spPr>
        <p:txBody>
          <a:bodyPr wrap="square" rtlCol="0">
            <a:spAutoFit/>
          </a:bodyPr>
          <a:lstStyle/>
          <a:p>
            <a:pPr marL="285750" indent="-285750">
              <a:buFont typeface="Arial" panose="020B0604020202020204" pitchFamily="34" charset="0"/>
              <a:buChar char="•"/>
            </a:pPr>
            <a:r>
              <a:rPr lang="cs-CZ" altLang="cs-CZ" sz="2500" b="1" dirty="0">
                <a:solidFill>
                  <a:srgbClr val="222222"/>
                </a:solidFill>
                <a:latin typeface="Calibri" panose="020F0502020204030204" pitchFamily="34" charset="0"/>
                <a:cs typeface="Calibri" panose="020F0502020204030204" pitchFamily="34" charset="0"/>
              </a:rPr>
              <a:t>The </a:t>
            </a:r>
            <a:r>
              <a:rPr lang="cs-CZ" altLang="cs-CZ" sz="2500" b="1" dirty="0" err="1">
                <a:solidFill>
                  <a:srgbClr val="222222"/>
                </a:solidFill>
                <a:latin typeface="Calibri" panose="020F0502020204030204" pitchFamily="34" charset="0"/>
                <a:cs typeface="Calibri" panose="020F0502020204030204" pitchFamily="34" charset="0"/>
              </a:rPr>
              <a:t>statue</a:t>
            </a:r>
            <a:r>
              <a:rPr lang="cs-CZ" altLang="cs-CZ" sz="2500" b="1" dirty="0">
                <a:solidFill>
                  <a:srgbClr val="222222"/>
                </a:solidFill>
                <a:latin typeface="Calibri" panose="020F0502020204030204" pitchFamily="34" charset="0"/>
                <a:cs typeface="Calibri" panose="020F0502020204030204" pitchFamily="34" charset="0"/>
              </a:rPr>
              <a:t> </a:t>
            </a:r>
            <a:r>
              <a:rPr lang="cs-CZ" altLang="cs-CZ" sz="2500" b="1" dirty="0" err="1">
                <a:solidFill>
                  <a:srgbClr val="222222"/>
                </a:solidFill>
                <a:latin typeface="Calibri" panose="020F0502020204030204" pitchFamily="34" charset="0"/>
                <a:cs typeface="Calibri" panose="020F0502020204030204" pitchFamily="34" charset="0"/>
              </a:rPr>
              <a:t>is</a:t>
            </a:r>
            <a:r>
              <a:rPr lang="cs-CZ" altLang="cs-CZ" sz="2500" b="1" dirty="0">
                <a:solidFill>
                  <a:srgbClr val="222222"/>
                </a:solidFill>
                <a:latin typeface="Calibri" panose="020F0502020204030204" pitchFamily="34" charset="0"/>
                <a:cs typeface="Calibri" panose="020F0502020204030204" pitchFamily="34" charset="0"/>
              </a:rPr>
              <a:t> </a:t>
            </a:r>
            <a:r>
              <a:rPr lang="cs-CZ" altLang="cs-CZ" sz="2500" dirty="0">
                <a:solidFill>
                  <a:srgbClr val="222222"/>
                </a:solidFill>
                <a:latin typeface="Calibri" panose="020F0502020204030204" pitchFamily="34" charset="0"/>
                <a:cs typeface="Calibri" panose="020F0502020204030204" pitchFamily="34" charset="0"/>
              </a:rPr>
              <a:t>46 </a:t>
            </a:r>
            <a:r>
              <a:rPr lang="cs-CZ" altLang="cs-CZ" sz="2500" dirty="0" err="1">
                <a:solidFill>
                  <a:srgbClr val="222222"/>
                </a:solidFill>
                <a:latin typeface="Calibri" panose="020F0502020204030204" pitchFamily="34" charset="0"/>
                <a:cs typeface="Calibri" panose="020F0502020204030204" pitchFamily="34" charset="0"/>
              </a:rPr>
              <a:t>meters</a:t>
            </a:r>
            <a:r>
              <a:rPr lang="cs-CZ" altLang="cs-CZ" sz="2500" dirty="0">
                <a:solidFill>
                  <a:srgbClr val="222222"/>
                </a:solidFill>
                <a:latin typeface="Calibri" panose="020F0502020204030204" pitchFamily="34" charset="0"/>
                <a:cs typeface="Calibri" panose="020F0502020204030204" pitchFamily="34" charset="0"/>
              </a:rPr>
              <a:t> </a:t>
            </a:r>
            <a:r>
              <a:rPr lang="cs-CZ" altLang="cs-CZ" sz="2500" dirty="0" err="1">
                <a:solidFill>
                  <a:srgbClr val="222222"/>
                </a:solidFill>
                <a:latin typeface="Calibri" panose="020F0502020204030204" pitchFamily="34" charset="0"/>
                <a:cs typeface="Calibri" panose="020F0502020204030204" pitchFamily="34" charset="0"/>
              </a:rPr>
              <a:t>high</a:t>
            </a:r>
            <a:r>
              <a:rPr lang="cs-CZ" altLang="cs-CZ" sz="2500" dirty="0">
                <a:solidFill>
                  <a:srgbClr val="222222"/>
                </a:solidFill>
                <a:latin typeface="Calibri" panose="020F0502020204030204" pitchFamily="34" charset="0"/>
                <a:cs typeface="Calibri" panose="020F0502020204030204" pitchFamily="34" charset="0"/>
              </a:rPr>
              <a:t>, </a:t>
            </a:r>
            <a:r>
              <a:rPr lang="cs-CZ" altLang="cs-CZ" sz="2500" dirty="0" err="1">
                <a:solidFill>
                  <a:srgbClr val="222222"/>
                </a:solidFill>
                <a:latin typeface="Calibri" panose="020F0502020204030204" pitchFamily="34" charset="0"/>
                <a:cs typeface="Calibri" panose="020F0502020204030204" pitchFamily="34" charset="0"/>
              </a:rPr>
              <a:t>together</a:t>
            </a:r>
            <a:r>
              <a:rPr lang="cs-CZ" altLang="cs-CZ" sz="2500" dirty="0">
                <a:solidFill>
                  <a:srgbClr val="222222"/>
                </a:solidFill>
                <a:latin typeface="Calibri" panose="020F0502020204030204" pitchFamily="34" charset="0"/>
                <a:cs typeface="Calibri" panose="020F0502020204030204" pitchFamily="34" charset="0"/>
              </a:rPr>
              <a:t> </a:t>
            </a:r>
            <a:r>
              <a:rPr lang="cs-CZ" altLang="cs-CZ" sz="2500" dirty="0" err="1">
                <a:solidFill>
                  <a:srgbClr val="222222"/>
                </a:solidFill>
                <a:latin typeface="Calibri" panose="020F0502020204030204" pitchFamily="34" charset="0"/>
                <a:cs typeface="Calibri" panose="020F0502020204030204" pitchFamily="34" charset="0"/>
              </a:rPr>
              <a:t>with</a:t>
            </a:r>
            <a:r>
              <a:rPr lang="cs-CZ" altLang="cs-CZ" sz="2500" dirty="0">
                <a:solidFill>
                  <a:srgbClr val="222222"/>
                </a:solidFill>
                <a:latin typeface="Calibri" panose="020F0502020204030204" pitchFamily="34" charset="0"/>
                <a:cs typeface="Calibri" panose="020F0502020204030204" pitchFamily="34" charset="0"/>
              </a:rPr>
              <a:t> a 47-meter-high </a:t>
            </a:r>
            <a:r>
              <a:rPr lang="cs-CZ" altLang="cs-CZ" sz="2500" dirty="0" err="1">
                <a:solidFill>
                  <a:srgbClr val="222222"/>
                </a:solidFill>
                <a:latin typeface="Calibri" panose="020F0502020204030204" pitchFamily="34" charset="0"/>
                <a:cs typeface="Calibri" panose="020F0502020204030204" pitchFamily="34" charset="0"/>
              </a:rPr>
              <a:t>pedestal</a:t>
            </a:r>
            <a:r>
              <a:rPr lang="cs-CZ" altLang="cs-CZ" sz="2500" dirty="0">
                <a:solidFill>
                  <a:srgbClr val="222222"/>
                </a:solidFill>
                <a:latin typeface="Calibri" panose="020F0502020204030204" pitchFamily="34" charset="0"/>
                <a:cs typeface="Calibri" panose="020F0502020204030204" pitchFamily="34" charset="0"/>
              </a:rPr>
              <a:t>, </a:t>
            </a:r>
            <a:r>
              <a:rPr lang="cs-CZ" altLang="cs-CZ" sz="2500" dirty="0" err="1">
                <a:solidFill>
                  <a:srgbClr val="222222"/>
                </a:solidFill>
                <a:latin typeface="Calibri" panose="020F0502020204030204" pitchFamily="34" charset="0"/>
                <a:cs typeface="Calibri" panose="020F0502020204030204" pitchFamily="34" charset="0"/>
              </a:rPr>
              <a:t>the</a:t>
            </a:r>
            <a:r>
              <a:rPr lang="cs-CZ" altLang="cs-CZ" sz="2500" dirty="0">
                <a:solidFill>
                  <a:srgbClr val="222222"/>
                </a:solidFill>
                <a:latin typeface="Calibri" panose="020F0502020204030204" pitchFamily="34" charset="0"/>
                <a:cs typeface="Calibri" panose="020F0502020204030204" pitchFamily="34" charset="0"/>
              </a:rPr>
              <a:t> top of </a:t>
            </a:r>
            <a:r>
              <a:rPr lang="cs-CZ" altLang="cs-CZ" sz="2500" dirty="0" err="1">
                <a:solidFill>
                  <a:srgbClr val="222222"/>
                </a:solidFill>
                <a:latin typeface="Calibri" panose="020F0502020204030204" pitchFamily="34" charset="0"/>
                <a:cs typeface="Calibri" panose="020F0502020204030204" pitchFamily="34" charset="0"/>
              </a:rPr>
              <a:t>the</a:t>
            </a:r>
            <a:r>
              <a:rPr lang="cs-CZ" altLang="cs-CZ" sz="2500" dirty="0">
                <a:solidFill>
                  <a:srgbClr val="222222"/>
                </a:solidFill>
                <a:latin typeface="Calibri" panose="020F0502020204030204" pitchFamily="34" charset="0"/>
                <a:cs typeface="Calibri" panose="020F0502020204030204" pitchFamily="34" charset="0"/>
              </a:rPr>
              <a:t> </a:t>
            </a:r>
            <a:r>
              <a:rPr lang="cs-CZ" altLang="cs-CZ" sz="2500" dirty="0" err="1">
                <a:solidFill>
                  <a:srgbClr val="222222"/>
                </a:solidFill>
                <a:latin typeface="Calibri" panose="020F0502020204030204" pitchFamily="34" charset="0"/>
                <a:cs typeface="Calibri" panose="020F0502020204030204" pitchFamily="34" charset="0"/>
              </a:rPr>
              <a:t>torch</a:t>
            </a:r>
            <a:r>
              <a:rPr lang="cs-CZ" altLang="cs-CZ" sz="2500" dirty="0">
                <a:solidFill>
                  <a:srgbClr val="222222"/>
                </a:solidFill>
                <a:latin typeface="Calibri" panose="020F0502020204030204" pitchFamily="34" charset="0"/>
                <a:cs typeface="Calibri" panose="020F0502020204030204" pitchFamily="34" charset="0"/>
              </a:rPr>
              <a:t> </a:t>
            </a:r>
            <a:r>
              <a:rPr lang="cs-CZ" altLang="cs-CZ" sz="2500" dirty="0" err="1">
                <a:solidFill>
                  <a:srgbClr val="222222"/>
                </a:solidFill>
                <a:latin typeface="Calibri" panose="020F0502020204030204" pitchFamily="34" charset="0"/>
                <a:cs typeface="Calibri" panose="020F0502020204030204" pitchFamily="34" charset="0"/>
              </a:rPr>
              <a:t>is</a:t>
            </a:r>
            <a:r>
              <a:rPr lang="cs-CZ" altLang="cs-CZ" sz="2500" dirty="0">
                <a:solidFill>
                  <a:srgbClr val="222222"/>
                </a:solidFill>
                <a:latin typeface="Calibri" panose="020F0502020204030204" pitchFamily="34" charset="0"/>
                <a:cs typeface="Calibri" panose="020F0502020204030204" pitchFamily="34" charset="0"/>
              </a:rPr>
              <a:t> 93 </a:t>
            </a:r>
            <a:r>
              <a:rPr lang="cs-CZ" altLang="cs-CZ" sz="2500" dirty="0" err="1">
                <a:solidFill>
                  <a:srgbClr val="222222"/>
                </a:solidFill>
                <a:latin typeface="Calibri" panose="020F0502020204030204" pitchFamily="34" charset="0"/>
                <a:cs typeface="Calibri" panose="020F0502020204030204" pitchFamily="34" charset="0"/>
              </a:rPr>
              <a:t>meters</a:t>
            </a:r>
            <a:r>
              <a:rPr lang="cs-CZ" altLang="cs-CZ" sz="2500" dirty="0">
                <a:solidFill>
                  <a:srgbClr val="222222"/>
                </a:solidFill>
                <a:latin typeface="Calibri" panose="020F0502020204030204" pitchFamily="34" charset="0"/>
                <a:cs typeface="Calibri" panose="020F0502020204030204" pitchFamily="34" charset="0"/>
              </a:rPr>
              <a:t> </a:t>
            </a:r>
            <a:r>
              <a:rPr lang="cs-CZ" altLang="cs-CZ" sz="2500" dirty="0" err="1">
                <a:solidFill>
                  <a:srgbClr val="222222"/>
                </a:solidFill>
                <a:latin typeface="Calibri" panose="020F0502020204030204" pitchFamily="34" charset="0"/>
                <a:cs typeface="Calibri" panose="020F0502020204030204" pitchFamily="34" charset="0"/>
              </a:rPr>
              <a:t>above</a:t>
            </a:r>
            <a:r>
              <a:rPr lang="cs-CZ" altLang="cs-CZ" sz="2500" dirty="0">
                <a:solidFill>
                  <a:srgbClr val="222222"/>
                </a:solidFill>
                <a:latin typeface="Calibri" panose="020F0502020204030204" pitchFamily="34" charset="0"/>
                <a:cs typeface="Calibri" panose="020F0502020204030204" pitchFamily="34" charset="0"/>
              </a:rPr>
              <a:t> </a:t>
            </a:r>
            <a:r>
              <a:rPr lang="cs-CZ" altLang="cs-CZ" sz="2500" dirty="0" err="1">
                <a:solidFill>
                  <a:srgbClr val="222222"/>
                </a:solidFill>
                <a:latin typeface="Calibri" panose="020F0502020204030204" pitchFamily="34" charset="0"/>
                <a:cs typeface="Calibri" panose="020F0502020204030204" pitchFamily="34" charset="0"/>
              </a:rPr>
              <a:t>the</a:t>
            </a:r>
            <a:r>
              <a:rPr lang="cs-CZ" altLang="cs-CZ" sz="2500" dirty="0">
                <a:solidFill>
                  <a:srgbClr val="222222"/>
                </a:solidFill>
                <a:latin typeface="Calibri" panose="020F0502020204030204" pitchFamily="34" charset="0"/>
                <a:cs typeface="Calibri" panose="020F0502020204030204" pitchFamily="34" charset="0"/>
              </a:rPr>
              <a:t> </a:t>
            </a:r>
            <a:r>
              <a:rPr lang="cs-CZ" altLang="cs-CZ" sz="2500" dirty="0" err="1">
                <a:solidFill>
                  <a:srgbClr val="222222"/>
                </a:solidFill>
                <a:latin typeface="Calibri" panose="020F0502020204030204" pitchFamily="34" charset="0"/>
                <a:cs typeface="Calibri" panose="020F0502020204030204" pitchFamily="34" charset="0"/>
              </a:rPr>
              <a:t>ground</a:t>
            </a:r>
            <a:r>
              <a:rPr lang="cs-CZ" altLang="cs-CZ" sz="2500" dirty="0">
                <a:solidFill>
                  <a:srgbClr val="222222"/>
                </a:solidFill>
                <a:latin typeface="Calibri" panose="020F0502020204030204" pitchFamily="34" charset="0"/>
                <a:cs typeface="Calibri" panose="020F0502020204030204" pitchFamily="34" charset="0"/>
              </a:rPr>
              <a:t>.</a:t>
            </a:r>
            <a:endParaRPr lang="cs-CZ" sz="2500" dirty="0">
              <a:latin typeface="Calibri" panose="020F0502020204030204" pitchFamily="34" charset="0"/>
              <a:cs typeface="Calibri" panose="020F0502020204030204" pitchFamily="34" charset="0"/>
            </a:endParaRPr>
          </a:p>
        </p:txBody>
      </p:sp>
      <p:sp>
        <p:nvSpPr>
          <p:cNvPr id="11" name="Rectangle 4">
            <a:extLst>
              <a:ext uri="{FF2B5EF4-FFF2-40B4-BE49-F238E27FC236}">
                <a16:creationId xmlns:a16="http://schemas.microsoft.com/office/drawing/2014/main" id="{2C588DE4-2CBD-4A1B-9B4F-AA5A03C86469}"/>
              </a:ext>
            </a:extLst>
          </p:cNvPr>
          <p:cNvSpPr>
            <a:spLocks noChangeArrowheads="1"/>
          </p:cNvSpPr>
          <p:nvPr/>
        </p:nvSpPr>
        <p:spPr bwMode="auto">
          <a:xfrm>
            <a:off x="353225" y="3529090"/>
            <a:ext cx="5742775" cy="18979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 rIns="0" bIns="-12696" numCol="1" anchor="ctr" anchorCtr="0" compatLnSpc="1">
            <a:prstTxWarp prst="textNoShape">
              <a:avLst/>
            </a:prstTxWarp>
            <a:spAutoFit/>
          </a:bodyPr>
          <a:lstStyle/>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cs-CZ" altLang="cs-CZ" sz="2500" b="0" i="0" u="none" strike="noStrike" cap="none" normalizeH="0" baseline="0" dirty="0">
                <a:ln>
                  <a:noFill/>
                </a:ln>
                <a:solidFill>
                  <a:srgbClr val="222222"/>
                </a:solidFill>
                <a:effectLst/>
                <a:latin typeface="Calibri" panose="020F0502020204030204" pitchFamily="34" charset="0"/>
                <a:cs typeface="Calibri" panose="020F0502020204030204" pitchFamily="34" charset="0"/>
              </a:rPr>
              <a:t>In his </a:t>
            </a:r>
            <a:r>
              <a:rPr kumimoji="0" lang="cs-CZ" altLang="cs-CZ" sz="2500" b="0" i="0" u="none" strike="noStrike" cap="none" normalizeH="0" baseline="0" dirty="0" err="1">
                <a:ln>
                  <a:noFill/>
                </a:ln>
                <a:solidFill>
                  <a:srgbClr val="222222"/>
                </a:solidFill>
                <a:effectLst/>
                <a:latin typeface="Calibri" panose="020F0502020204030204" pitchFamily="34" charset="0"/>
                <a:cs typeface="Calibri" panose="020F0502020204030204" pitchFamily="34" charset="0"/>
              </a:rPr>
              <a:t>left</a:t>
            </a:r>
            <a:r>
              <a:rPr kumimoji="0" lang="cs-CZ" altLang="cs-CZ" sz="2500" b="0" i="0" u="none" strike="noStrike" cap="none" normalizeH="0" baseline="0" dirty="0">
                <a:ln>
                  <a:noFill/>
                </a:ln>
                <a:solidFill>
                  <a:srgbClr val="222222"/>
                </a:solidFill>
                <a:effectLst/>
                <a:latin typeface="Calibri" panose="020F0502020204030204" pitchFamily="34" charset="0"/>
                <a:cs typeface="Calibri" panose="020F0502020204030204" pitchFamily="34" charset="0"/>
              </a:rPr>
              <a:t> hand he </a:t>
            </a:r>
            <a:r>
              <a:rPr kumimoji="0" lang="cs-CZ" altLang="cs-CZ" sz="2500" b="0" i="0" u="none" strike="noStrike" cap="none" normalizeH="0" baseline="0" dirty="0" err="1">
                <a:ln>
                  <a:noFill/>
                </a:ln>
                <a:solidFill>
                  <a:srgbClr val="222222"/>
                </a:solidFill>
                <a:effectLst/>
                <a:latin typeface="Calibri" panose="020F0502020204030204" pitchFamily="34" charset="0"/>
                <a:cs typeface="Calibri" panose="020F0502020204030204" pitchFamily="34" charset="0"/>
              </a:rPr>
              <a:t>holds</a:t>
            </a:r>
            <a:r>
              <a:rPr kumimoji="0" lang="cs-CZ" altLang="cs-CZ" sz="2500" b="0" i="0" u="none" strike="noStrike" cap="none" normalizeH="0" baseline="0" dirty="0">
                <a:ln>
                  <a:noFill/>
                </a:ln>
                <a:solidFill>
                  <a:srgbClr val="222222"/>
                </a:solidFill>
                <a:effectLst/>
                <a:latin typeface="Calibri" panose="020F0502020204030204" pitchFamily="34" charset="0"/>
                <a:cs typeface="Calibri" panose="020F0502020204030204" pitchFamily="34" charset="0"/>
              </a:rPr>
              <a:t> a </a:t>
            </a:r>
            <a:r>
              <a:rPr kumimoji="0" lang="cs-CZ" altLang="cs-CZ" sz="2500" b="0" i="0" u="none" strike="noStrike" cap="none" normalizeH="0" baseline="0" dirty="0" err="1">
                <a:ln>
                  <a:noFill/>
                </a:ln>
                <a:solidFill>
                  <a:srgbClr val="222222"/>
                </a:solidFill>
                <a:effectLst/>
                <a:latin typeface="Calibri" panose="020F0502020204030204" pitchFamily="34" charset="0"/>
                <a:cs typeface="Calibri" panose="020F0502020204030204" pitchFamily="34" charset="0"/>
              </a:rPr>
              <a:t>statue</a:t>
            </a:r>
            <a:r>
              <a:rPr kumimoji="0" lang="cs-CZ" altLang="cs-CZ" sz="2500" b="0" i="0" u="none" strike="noStrike" cap="none" normalizeH="0" baseline="0" dirty="0">
                <a:ln>
                  <a:noFill/>
                </a:ln>
                <a:solidFill>
                  <a:srgbClr val="222222"/>
                </a:solidFill>
                <a:effectLst/>
                <a:latin typeface="Calibri" panose="020F0502020204030204" pitchFamily="34" charset="0"/>
                <a:cs typeface="Calibri" panose="020F0502020204030204" pitchFamily="34" charset="0"/>
              </a:rPr>
              <a:t> of </a:t>
            </a:r>
            <a:r>
              <a:rPr kumimoji="0" lang="cs-CZ" altLang="cs-CZ" sz="2500" b="0" i="0" u="none" strike="noStrike" cap="none" normalizeH="0" baseline="0" dirty="0" err="1">
                <a:ln>
                  <a:noFill/>
                </a:ln>
                <a:solidFill>
                  <a:srgbClr val="222222"/>
                </a:solidFill>
                <a:effectLst/>
                <a:latin typeface="Calibri" panose="020F0502020204030204" pitchFamily="34" charset="0"/>
                <a:cs typeface="Calibri" panose="020F0502020204030204" pitchFamily="34" charset="0"/>
              </a:rPr>
              <a:t>the</a:t>
            </a:r>
            <a:r>
              <a:rPr kumimoji="0" lang="cs-CZ" altLang="cs-CZ" sz="2500" b="0" i="0" u="none" strike="noStrike" cap="none" normalizeH="0" baseline="0" dirty="0">
                <a:ln>
                  <a:noFill/>
                </a:ln>
                <a:solidFill>
                  <a:srgbClr val="222222"/>
                </a:solidFill>
                <a:effectLst/>
                <a:latin typeface="Calibri" panose="020F0502020204030204" pitchFamily="34" charset="0"/>
                <a:cs typeface="Calibri" panose="020F0502020204030204" pitchFamily="34" charset="0"/>
              </a:rPr>
              <a:t> </a:t>
            </a:r>
            <a:r>
              <a:rPr kumimoji="0" lang="cs-CZ" altLang="cs-CZ" sz="2500" b="0" i="0" u="none" strike="noStrike" cap="none" normalizeH="0" baseline="0" dirty="0" err="1">
                <a:ln>
                  <a:noFill/>
                </a:ln>
                <a:solidFill>
                  <a:srgbClr val="222222"/>
                </a:solidFill>
                <a:effectLst/>
                <a:latin typeface="Calibri" panose="020F0502020204030204" pitchFamily="34" charset="0"/>
                <a:cs typeface="Calibri" panose="020F0502020204030204" pitchFamily="34" charset="0"/>
              </a:rPr>
              <a:t>plaque</a:t>
            </a:r>
            <a:r>
              <a:rPr kumimoji="0" lang="cs-CZ" altLang="cs-CZ" sz="2500" b="0" i="0" u="none" strike="noStrike" cap="none" normalizeH="0" baseline="0" dirty="0">
                <a:ln>
                  <a:noFill/>
                </a:ln>
                <a:solidFill>
                  <a:srgbClr val="222222"/>
                </a:solidFill>
                <a:effectLst/>
                <a:latin typeface="Calibri" panose="020F0502020204030204" pitchFamily="34" charset="0"/>
                <a:cs typeface="Calibri" panose="020F0502020204030204" pitchFamily="34" charset="0"/>
              </a:rPr>
              <a:t> </a:t>
            </a:r>
            <a:r>
              <a:rPr kumimoji="0" lang="cs-CZ" altLang="cs-CZ" sz="2500" b="0" i="0" u="none" strike="noStrike" cap="none" normalizeH="0" baseline="0" dirty="0" err="1">
                <a:ln>
                  <a:noFill/>
                </a:ln>
                <a:solidFill>
                  <a:srgbClr val="222222"/>
                </a:solidFill>
                <a:effectLst/>
                <a:latin typeface="Calibri" panose="020F0502020204030204" pitchFamily="34" charset="0"/>
                <a:cs typeface="Calibri" panose="020F0502020204030204" pitchFamily="34" charset="0"/>
              </a:rPr>
              <a:t>representing</a:t>
            </a:r>
            <a:r>
              <a:rPr kumimoji="0" lang="cs-CZ" altLang="cs-CZ" sz="2500" b="0" i="0" u="none" strike="noStrike" cap="none" normalizeH="0" baseline="0" dirty="0">
                <a:ln>
                  <a:noFill/>
                </a:ln>
                <a:solidFill>
                  <a:srgbClr val="222222"/>
                </a:solidFill>
                <a:effectLst/>
                <a:latin typeface="Calibri" panose="020F0502020204030204" pitchFamily="34" charset="0"/>
                <a:cs typeface="Calibri" panose="020F0502020204030204" pitchFamily="34" charset="0"/>
              </a:rPr>
              <a:t> </a:t>
            </a:r>
            <a:r>
              <a:rPr kumimoji="0" lang="cs-CZ" altLang="cs-CZ" sz="2500" b="0" i="0" u="none" strike="noStrike" cap="none" normalizeH="0" baseline="0" dirty="0" err="1">
                <a:ln>
                  <a:noFill/>
                </a:ln>
                <a:solidFill>
                  <a:srgbClr val="222222"/>
                </a:solidFill>
                <a:effectLst/>
                <a:latin typeface="Calibri" panose="020F0502020204030204" pitchFamily="34" charset="0"/>
                <a:cs typeface="Calibri" panose="020F0502020204030204" pitchFamily="34" charset="0"/>
              </a:rPr>
              <a:t>the</a:t>
            </a:r>
            <a:r>
              <a:rPr kumimoji="0" lang="cs-CZ" altLang="cs-CZ" sz="2500" b="0" i="0" u="none" strike="noStrike" cap="none" normalizeH="0" baseline="0" dirty="0">
                <a:ln>
                  <a:noFill/>
                </a:ln>
                <a:solidFill>
                  <a:srgbClr val="222222"/>
                </a:solidFill>
                <a:effectLst/>
                <a:latin typeface="Calibri" panose="020F0502020204030204" pitchFamily="34" charset="0"/>
                <a:cs typeface="Calibri" panose="020F0502020204030204" pitchFamily="34" charset="0"/>
              </a:rPr>
              <a:t> </a:t>
            </a:r>
            <a:r>
              <a:rPr kumimoji="0" lang="cs-CZ" altLang="cs-CZ" sz="2500" b="0" i="0" u="none" strike="noStrike" cap="none" normalizeH="0" baseline="0" dirty="0" err="1">
                <a:ln>
                  <a:noFill/>
                </a:ln>
                <a:solidFill>
                  <a:srgbClr val="222222"/>
                </a:solidFill>
                <a:effectLst/>
                <a:latin typeface="Calibri" panose="020F0502020204030204" pitchFamily="34" charset="0"/>
                <a:cs typeface="Calibri" panose="020F0502020204030204" pitchFamily="34" charset="0"/>
              </a:rPr>
              <a:t>Declaration</a:t>
            </a:r>
            <a:r>
              <a:rPr kumimoji="0" lang="cs-CZ" altLang="cs-CZ" sz="2500" b="0" i="0" u="none" strike="noStrike" cap="none" normalizeH="0" baseline="0" dirty="0">
                <a:ln>
                  <a:noFill/>
                </a:ln>
                <a:solidFill>
                  <a:srgbClr val="222222"/>
                </a:solidFill>
                <a:effectLst/>
                <a:latin typeface="Calibri" panose="020F0502020204030204" pitchFamily="34" charset="0"/>
                <a:cs typeface="Calibri" panose="020F0502020204030204" pitchFamily="34" charset="0"/>
              </a:rPr>
              <a:t> of </a:t>
            </a:r>
            <a:r>
              <a:rPr kumimoji="0" lang="cs-CZ" altLang="cs-CZ" sz="2500" b="0" i="0" u="none" strike="noStrike" cap="none" normalizeH="0" baseline="0" dirty="0" err="1">
                <a:ln>
                  <a:noFill/>
                </a:ln>
                <a:solidFill>
                  <a:srgbClr val="222222"/>
                </a:solidFill>
                <a:effectLst/>
                <a:latin typeface="Calibri" panose="020F0502020204030204" pitchFamily="34" charset="0"/>
                <a:cs typeface="Calibri" panose="020F0502020204030204" pitchFamily="34" charset="0"/>
              </a:rPr>
              <a:t>Independence</a:t>
            </a:r>
            <a:r>
              <a:rPr kumimoji="0" lang="cs-CZ" altLang="cs-CZ" sz="2500" b="0" i="0" u="none" strike="noStrike" cap="none" normalizeH="0" baseline="0" dirty="0">
                <a:ln>
                  <a:noFill/>
                </a:ln>
                <a:solidFill>
                  <a:srgbClr val="222222"/>
                </a:solidFill>
                <a:effectLst/>
                <a:latin typeface="Calibri" panose="020F0502020204030204" pitchFamily="34" charset="0"/>
                <a:cs typeface="Calibri" panose="020F0502020204030204" pitchFamily="34" charset="0"/>
              </a:rPr>
              <a:t>, </a:t>
            </a:r>
            <a:r>
              <a:rPr kumimoji="0" lang="cs-CZ" altLang="cs-CZ" sz="2500" b="0" i="0" u="none" strike="noStrike" cap="none" normalizeH="0" baseline="0" dirty="0" err="1">
                <a:ln>
                  <a:noFill/>
                </a:ln>
                <a:solidFill>
                  <a:srgbClr val="222222"/>
                </a:solidFill>
                <a:effectLst/>
                <a:latin typeface="Calibri" panose="020F0502020204030204" pitchFamily="34" charset="0"/>
                <a:cs typeface="Calibri" panose="020F0502020204030204" pitchFamily="34" charset="0"/>
              </a:rPr>
              <a:t>with</a:t>
            </a:r>
            <a:r>
              <a:rPr kumimoji="0" lang="cs-CZ" altLang="cs-CZ" sz="2500" b="0" i="0" u="none" strike="noStrike" cap="none" normalizeH="0" baseline="0" dirty="0">
                <a:ln>
                  <a:noFill/>
                </a:ln>
                <a:solidFill>
                  <a:srgbClr val="222222"/>
                </a:solidFill>
                <a:effectLst/>
                <a:latin typeface="Calibri" panose="020F0502020204030204" pitchFamily="34" charset="0"/>
                <a:cs typeface="Calibri" panose="020F0502020204030204" pitchFamily="34" charset="0"/>
              </a:rPr>
              <a:t> </a:t>
            </a:r>
            <a:r>
              <a:rPr kumimoji="0" lang="cs-CZ" altLang="cs-CZ" sz="2500" b="0" i="0" u="none" strike="noStrike" cap="none" normalizeH="0" baseline="0" dirty="0" err="1">
                <a:ln>
                  <a:noFill/>
                </a:ln>
                <a:solidFill>
                  <a:srgbClr val="222222"/>
                </a:solidFill>
                <a:effectLst/>
                <a:latin typeface="Calibri" panose="020F0502020204030204" pitchFamily="34" charset="0"/>
                <a:cs typeface="Calibri" panose="020F0502020204030204" pitchFamily="34" charset="0"/>
              </a:rPr>
              <a:t>the</a:t>
            </a:r>
            <a:r>
              <a:rPr kumimoji="0" lang="cs-CZ" altLang="cs-CZ" sz="2500" b="0" i="0" u="none" strike="noStrike" cap="none" normalizeH="0" baseline="0" dirty="0">
                <a:ln>
                  <a:noFill/>
                </a:ln>
                <a:solidFill>
                  <a:srgbClr val="222222"/>
                </a:solidFill>
                <a:effectLst/>
                <a:latin typeface="Calibri" panose="020F0502020204030204" pitchFamily="34" charset="0"/>
                <a:cs typeface="Calibri" panose="020F0502020204030204" pitchFamily="34" charset="0"/>
              </a:rPr>
              <a:t> </a:t>
            </a:r>
            <a:r>
              <a:rPr kumimoji="0" lang="cs-CZ" altLang="cs-CZ" sz="2500" b="0" i="0" u="none" strike="noStrike" cap="none" normalizeH="0" baseline="0" dirty="0" err="1">
                <a:ln>
                  <a:noFill/>
                </a:ln>
                <a:solidFill>
                  <a:srgbClr val="222222"/>
                </a:solidFill>
                <a:effectLst/>
                <a:latin typeface="Calibri" panose="020F0502020204030204" pitchFamily="34" charset="0"/>
                <a:cs typeface="Calibri" panose="020F0502020204030204" pitchFamily="34" charset="0"/>
              </a:rPr>
              <a:t>inscription</a:t>
            </a:r>
            <a:r>
              <a:rPr kumimoji="0" lang="cs-CZ" altLang="cs-CZ" sz="2500" b="0" i="0" u="none" strike="noStrike" cap="none" normalizeH="0" baseline="0" dirty="0">
                <a:ln>
                  <a:noFill/>
                </a:ln>
                <a:solidFill>
                  <a:srgbClr val="222222"/>
                </a:solidFill>
                <a:effectLst/>
                <a:latin typeface="Calibri" panose="020F0502020204030204" pitchFamily="34" charset="0"/>
                <a:cs typeface="Calibri" panose="020F0502020204030204" pitchFamily="34" charset="0"/>
              </a:rPr>
              <a:t> </a:t>
            </a:r>
            <a:r>
              <a:rPr kumimoji="0" lang="cs-CZ" altLang="cs-CZ" sz="2500" b="1" i="0" u="none" strike="noStrike" cap="none" normalizeH="0" baseline="0" dirty="0">
                <a:ln>
                  <a:noFill/>
                </a:ln>
                <a:solidFill>
                  <a:srgbClr val="222222"/>
                </a:solidFill>
                <a:effectLst/>
                <a:latin typeface="Calibri" panose="020F0502020204030204" pitchFamily="34" charset="0"/>
                <a:cs typeface="Calibri" panose="020F0502020204030204" pitchFamily="34" charset="0"/>
              </a:rPr>
              <a:t>JULY IV MDCCLXXVI (July 4, 1776, </a:t>
            </a:r>
            <a:r>
              <a:rPr kumimoji="0" lang="cs-CZ" altLang="cs-CZ" sz="2500" b="1" i="0" u="none" strike="noStrike" cap="none" normalizeH="0" baseline="0" dirty="0" err="1">
                <a:ln>
                  <a:noFill/>
                </a:ln>
                <a:solidFill>
                  <a:srgbClr val="222222"/>
                </a:solidFill>
                <a:effectLst/>
                <a:latin typeface="Calibri" panose="020F0502020204030204" pitchFamily="34" charset="0"/>
                <a:cs typeface="Calibri" panose="020F0502020204030204" pitchFamily="34" charset="0"/>
              </a:rPr>
              <a:t>Declaration</a:t>
            </a:r>
            <a:r>
              <a:rPr kumimoji="0" lang="cs-CZ" altLang="cs-CZ" sz="2500" b="1" i="0" u="none" strike="noStrike" cap="none" normalizeH="0" baseline="0" dirty="0">
                <a:ln>
                  <a:noFill/>
                </a:ln>
                <a:solidFill>
                  <a:srgbClr val="222222"/>
                </a:solidFill>
                <a:effectLst/>
                <a:latin typeface="Calibri" panose="020F0502020204030204" pitchFamily="34" charset="0"/>
                <a:cs typeface="Calibri" panose="020F0502020204030204" pitchFamily="34" charset="0"/>
              </a:rPr>
              <a:t> of </a:t>
            </a:r>
            <a:r>
              <a:rPr kumimoji="0" lang="cs-CZ" altLang="cs-CZ" sz="2500" b="1" i="0" u="none" strike="noStrike" cap="none" normalizeH="0" baseline="0" dirty="0" err="1">
                <a:ln>
                  <a:noFill/>
                </a:ln>
                <a:solidFill>
                  <a:srgbClr val="222222"/>
                </a:solidFill>
                <a:effectLst/>
                <a:latin typeface="Calibri" panose="020F0502020204030204" pitchFamily="34" charset="0"/>
                <a:cs typeface="Calibri" panose="020F0502020204030204" pitchFamily="34" charset="0"/>
              </a:rPr>
              <a:t>Independence</a:t>
            </a:r>
            <a:r>
              <a:rPr kumimoji="0" lang="cs-CZ" altLang="cs-CZ" sz="2500" b="1" i="0" u="none" strike="noStrike" cap="none" normalizeH="0" baseline="0" dirty="0">
                <a:ln>
                  <a:noFill/>
                </a:ln>
                <a:solidFill>
                  <a:srgbClr val="222222"/>
                </a:solidFill>
                <a:effectLst/>
                <a:latin typeface="Calibri" panose="020F0502020204030204" pitchFamily="34" charset="0"/>
                <a:cs typeface="Calibri" panose="020F0502020204030204" pitchFamily="34" charset="0"/>
              </a:rPr>
              <a:t> </a:t>
            </a:r>
            <a:r>
              <a:rPr kumimoji="0" lang="cs-CZ" altLang="cs-CZ" sz="2500" b="1" i="0" u="none" strike="noStrike" cap="none" normalizeH="0" baseline="0" dirty="0" err="1">
                <a:ln>
                  <a:noFill/>
                </a:ln>
                <a:solidFill>
                  <a:srgbClr val="222222"/>
                </a:solidFill>
                <a:effectLst/>
                <a:latin typeface="Calibri" panose="020F0502020204030204" pitchFamily="34" charset="0"/>
                <a:cs typeface="Calibri" panose="020F0502020204030204" pitchFamily="34" charset="0"/>
              </a:rPr>
              <a:t>Day</a:t>
            </a:r>
            <a:r>
              <a:rPr kumimoji="0" lang="cs-CZ" altLang="cs-CZ" sz="2500" b="1" i="0" u="none" strike="noStrike" cap="none" normalizeH="0" baseline="0" dirty="0">
                <a:ln>
                  <a:noFill/>
                </a:ln>
                <a:solidFill>
                  <a:srgbClr val="222222"/>
                </a:solidFill>
                <a:effectLst/>
                <a:latin typeface="Calibri" panose="020F0502020204030204" pitchFamily="34" charset="0"/>
                <a:cs typeface="Calibri" panose="020F0502020204030204" pitchFamily="34" charset="0"/>
              </a:rPr>
              <a:t>)</a:t>
            </a:r>
            <a:endParaRPr kumimoji="0" lang="cs-CZ" altLang="cs-CZ" sz="25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pic>
        <p:nvPicPr>
          <p:cNvPr id="13" name="Obrázek 12">
            <a:extLst>
              <a:ext uri="{FF2B5EF4-FFF2-40B4-BE49-F238E27FC236}">
                <a16:creationId xmlns:a16="http://schemas.microsoft.com/office/drawing/2014/main" id="{62C5B251-A36E-40FC-B26F-20E2928A5C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31027" y="1062640"/>
            <a:ext cx="3164530" cy="4364414"/>
          </a:xfrm>
          <a:prstGeom prst="rect">
            <a:avLst/>
          </a:prstGeom>
        </p:spPr>
      </p:pic>
      <p:sp>
        <p:nvSpPr>
          <p:cNvPr id="14" name="TextovéPole 13">
            <a:extLst>
              <a:ext uri="{FF2B5EF4-FFF2-40B4-BE49-F238E27FC236}">
                <a16:creationId xmlns:a16="http://schemas.microsoft.com/office/drawing/2014/main" id="{9CE3D741-DEFD-4D5D-8139-925911ACAA53}"/>
              </a:ext>
            </a:extLst>
          </p:cNvPr>
          <p:cNvSpPr txBox="1"/>
          <p:nvPr/>
        </p:nvSpPr>
        <p:spPr>
          <a:xfrm>
            <a:off x="620785" y="5519956"/>
            <a:ext cx="4924338" cy="861774"/>
          </a:xfrm>
          <a:prstGeom prst="rect">
            <a:avLst/>
          </a:prstGeom>
          <a:noFill/>
        </p:spPr>
        <p:txBody>
          <a:bodyPr wrap="square" rtlCol="0">
            <a:spAutoFit/>
          </a:bodyPr>
          <a:lstStyle/>
          <a:p>
            <a:pPr marL="342900" indent="-342900">
              <a:buFont typeface="Arial" panose="020B0604020202020204" pitchFamily="34" charset="0"/>
              <a:buChar char="•"/>
            </a:pPr>
            <a:r>
              <a:rPr lang="cs-CZ" sz="2500" dirty="0"/>
              <a:t>Statue of Liberty </a:t>
            </a:r>
            <a:r>
              <a:rPr lang="cs-CZ" sz="2500" dirty="0" err="1"/>
              <a:t>was</a:t>
            </a:r>
            <a:r>
              <a:rPr lang="cs-CZ" sz="2500" dirty="0"/>
              <a:t> </a:t>
            </a:r>
            <a:r>
              <a:rPr lang="cs-CZ" sz="2500" dirty="0" err="1"/>
              <a:t>built</a:t>
            </a:r>
            <a:r>
              <a:rPr lang="cs-CZ" sz="2500" dirty="0"/>
              <a:t> in France in 1886. </a:t>
            </a:r>
          </a:p>
        </p:txBody>
      </p:sp>
    </p:spTree>
    <p:extLst>
      <p:ext uri="{BB962C8B-B14F-4D97-AF65-F5344CB8AC3E}">
        <p14:creationId xmlns:p14="http://schemas.microsoft.com/office/powerpoint/2010/main" val="304008151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80">
                                          <p:stCondLst>
                                            <p:cond delay="0"/>
                                          </p:stCondLst>
                                        </p:cTn>
                                        <p:tgtEl>
                                          <p:spTgt spid="8"/>
                                        </p:tgtEl>
                                      </p:cBhvr>
                                    </p:animEffect>
                                    <p:anim calcmode="lin" valueType="num">
                                      <p:cBhvr>
                                        <p:cTn id="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gtEl>
                                      </p:cBhvr>
                                      <p:to x="100000" y="60000"/>
                                    </p:animScale>
                                    <p:animScale>
                                      <p:cBhvr>
                                        <p:cTn id="14" dur="166" decel="50000">
                                          <p:stCondLst>
                                            <p:cond delay="676"/>
                                          </p:stCondLst>
                                        </p:cTn>
                                        <p:tgtEl>
                                          <p:spTgt spid="8"/>
                                        </p:tgtEl>
                                      </p:cBhvr>
                                      <p:to x="100000" y="100000"/>
                                    </p:animScale>
                                    <p:animScale>
                                      <p:cBhvr>
                                        <p:cTn id="15" dur="26">
                                          <p:stCondLst>
                                            <p:cond delay="1312"/>
                                          </p:stCondLst>
                                        </p:cTn>
                                        <p:tgtEl>
                                          <p:spTgt spid="8"/>
                                        </p:tgtEl>
                                      </p:cBhvr>
                                      <p:to x="100000" y="80000"/>
                                    </p:animScale>
                                    <p:animScale>
                                      <p:cBhvr>
                                        <p:cTn id="16" dur="166" decel="50000">
                                          <p:stCondLst>
                                            <p:cond delay="1338"/>
                                          </p:stCondLst>
                                        </p:cTn>
                                        <p:tgtEl>
                                          <p:spTgt spid="8"/>
                                        </p:tgtEl>
                                      </p:cBhvr>
                                      <p:to x="100000" y="100000"/>
                                    </p:animScale>
                                    <p:animScale>
                                      <p:cBhvr>
                                        <p:cTn id="17" dur="26">
                                          <p:stCondLst>
                                            <p:cond delay="1642"/>
                                          </p:stCondLst>
                                        </p:cTn>
                                        <p:tgtEl>
                                          <p:spTgt spid="8"/>
                                        </p:tgtEl>
                                      </p:cBhvr>
                                      <p:to x="100000" y="90000"/>
                                    </p:animScale>
                                    <p:animScale>
                                      <p:cBhvr>
                                        <p:cTn id="18" dur="166" decel="50000">
                                          <p:stCondLst>
                                            <p:cond delay="1668"/>
                                          </p:stCondLst>
                                        </p:cTn>
                                        <p:tgtEl>
                                          <p:spTgt spid="8"/>
                                        </p:tgtEl>
                                      </p:cBhvr>
                                      <p:to x="100000" y="100000"/>
                                    </p:animScale>
                                    <p:animScale>
                                      <p:cBhvr>
                                        <p:cTn id="19" dur="26">
                                          <p:stCondLst>
                                            <p:cond delay="1808"/>
                                          </p:stCondLst>
                                        </p:cTn>
                                        <p:tgtEl>
                                          <p:spTgt spid="8"/>
                                        </p:tgtEl>
                                      </p:cBhvr>
                                      <p:to x="100000" y="95000"/>
                                    </p:animScale>
                                    <p:animScale>
                                      <p:cBhvr>
                                        <p:cTn id="20" dur="166" decel="50000">
                                          <p:stCondLst>
                                            <p:cond delay="1834"/>
                                          </p:stCondLst>
                                        </p:cTn>
                                        <p:tgtEl>
                                          <p:spTgt spid="8"/>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down)">
                                      <p:cBhvr>
                                        <p:cTn id="23" dur="580">
                                          <p:stCondLst>
                                            <p:cond delay="0"/>
                                          </p:stCondLst>
                                        </p:cTn>
                                        <p:tgtEl>
                                          <p:spTgt spid="13"/>
                                        </p:tgtEl>
                                      </p:cBhvr>
                                    </p:animEffect>
                                    <p:anim calcmode="lin" valueType="num">
                                      <p:cBhvr>
                                        <p:cTn id="24"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29" dur="26">
                                          <p:stCondLst>
                                            <p:cond delay="650"/>
                                          </p:stCondLst>
                                        </p:cTn>
                                        <p:tgtEl>
                                          <p:spTgt spid="13"/>
                                        </p:tgtEl>
                                      </p:cBhvr>
                                      <p:to x="100000" y="60000"/>
                                    </p:animScale>
                                    <p:animScale>
                                      <p:cBhvr>
                                        <p:cTn id="30" dur="166" decel="50000">
                                          <p:stCondLst>
                                            <p:cond delay="676"/>
                                          </p:stCondLst>
                                        </p:cTn>
                                        <p:tgtEl>
                                          <p:spTgt spid="13"/>
                                        </p:tgtEl>
                                      </p:cBhvr>
                                      <p:to x="100000" y="100000"/>
                                    </p:animScale>
                                    <p:animScale>
                                      <p:cBhvr>
                                        <p:cTn id="31" dur="26">
                                          <p:stCondLst>
                                            <p:cond delay="1312"/>
                                          </p:stCondLst>
                                        </p:cTn>
                                        <p:tgtEl>
                                          <p:spTgt spid="13"/>
                                        </p:tgtEl>
                                      </p:cBhvr>
                                      <p:to x="100000" y="80000"/>
                                    </p:animScale>
                                    <p:animScale>
                                      <p:cBhvr>
                                        <p:cTn id="32" dur="166" decel="50000">
                                          <p:stCondLst>
                                            <p:cond delay="1338"/>
                                          </p:stCondLst>
                                        </p:cTn>
                                        <p:tgtEl>
                                          <p:spTgt spid="13"/>
                                        </p:tgtEl>
                                      </p:cBhvr>
                                      <p:to x="100000" y="100000"/>
                                    </p:animScale>
                                    <p:animScale>
                                      <p:cBhvr>
                                        <p:cTn id="33" dur="26">
                                          <p:stCondLst>
                                            <p:cond delay="1642"/>
                                          </p:stCondLst>
                                        </p:cTn>
                                        <p:tgtEl>
                                          <p:spTgt spid="13"/>
                                        </p:tgtEl>
                                      </p:cBhvr>
                                      <p:to x="100000" y="90000"/>
                                    </p:animScale>
                                    <p:animScale>
                                      <p:cBhvr>
                                        <p:cTn id="34" dur="166" decel="50000">
                                          <p:stCondLst>
                                            <p:cond delay="1668"/>
                                          </p:stCondLst>
                                        </p:cTn>
                                        <p:tgtEl>
                                          <p:spTgt spid="13"/>
                                        </p:tgtEl>
                                      </p:cBhvr>
                                      <p:to x="100000" y="100000"/>
                                    </p:animScale>
                                    <p:animScale>
                                      <p:cBhvr>
                                        <p:cTn id="35" dur="26">
                                          <p:stCondLst>
                                            <p:cond delay="1808"/>
                                          </p:stCondLst>
                                        </p:cTn>
                                        <p:tgtEl>
                                          <p:spTgt spid="13"/>
                                        </p:tgtEl>
                                      </p:cBhvr>
                                      <p:to x="100000" y="95000"/>
                                    </p:animScale>
                                    <p:animScale>
                                      <p:cBhvr>
                                        <p:cTn id="36" dur="166" decel="50000">
                                          <p:stCondLst>
                                            <p:cond delay="1834"/>
                                          </p:stCondLst>
                                        </p:cTn>
                                        <p:tgtEl>
                                          <p:spTgt spid="13"/>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31" presetClass="entr" presetSubtype="0"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1000" fill="hold"/>
                                        <p:tgtEl>
                                          <p:spTgt spid="7"/>
                                        </p:tgtEl>
                                        <p:attrNameLst>
                                          <p:attrName>ppt_w</p:attrName>
                                        </p:attrNameLst>
                                      </p:cBhvr>
                                      <p:tavLst>
                                        <p:tav tm="0">
                                          <p:val>
                                            <p:fltVal val="0"/>
                                          </p:val>
                                        </p:tav>
                                        <p:tav tm="100000">
                                          <p:val>
                                            <p:strVal val="#ppt_w"/>
                                          </p:val>
                                        </p:tav>
                                      </p:tavLst>
                                    </p:anim>
                                    <p:anim calcmode="lin" valueType="num">
                                      <p:cBhvr>
                                        <p:cTn id="42" dur="1000" fill="hold"/>
                                        <p:tgtEl>
                                          <p:spTgt spid="7"/>
                                        </p:tgtEl>
                                        <p:attrNameLst>
                                          <p:attrName>ppt_h</p:attrName>
                                        </p:attrNameLst>
                                      </p:cBhvr>
                                      <p:tavLst>
                                        <p:tav tm="0">
                                          <p:val>
                                            <p:fltVal val="0"/>
                                          </p:val>
                                        </p:tav>
                                        <p:tav tm="100000">
                                          <p:val>
                                            <p:strVal val="#ppt_h"/>
                                          </p:val>
                                        </p:tav>
                                      </p:tavLst>
                                    </p:anim>
                                    <p:anim calcmode="lin" valueType="num">
                                      <p:cBhvr>
                                        <p:cTn id="43" dur="1000" fill="hold"/>
                                        <p:tgtEl>
                                          <p:spTgt spid="7"/>
                                        </p:tgtEl>
                                        <p:attrNameLst>
                                          <p:attrName>style.rotation</p:attrName>
                                        </p:attrNameLst>
                                      </p:cBhvr>
                                      <p:tavLst>
                                        <p:tav tm="0">
                                          <p:val>
                                            <p:fltVal val="90"/>
                                          </p:val>
                                        </p:tav>
                                        <p:tav tm="100000">
                                          <p:val>
                                            <p:fltVal val="0"/>
                                          </p:val>
                                        </p:tav>
                                      </p:tavLst>
                                    </p:anim>
                                    <p:animEffect transition="in" filter="fade">
                                      <p:cBhvr>
                                        <p:cTn id="44" dur="1000"/>
                                        <p:tgtEl>
                                          <p:spTgt spid="7"/>
                                        </p:tgtEl>
                                      </p:cBhvr>
                                    </p:animEffect>
                                  </p:childTnLst>
                                </p:cTn>
                              </p:par>
                            </p:childTnLst>
                          </p:cTn>
                        </p:par>
                      </p:childTnLst>
                    </p:cTn>
                  </p:par>
                  <p:par>
                    <p:cTn id="45" fill="hold">
                      <p:stCondLst>
                        <p:cond delay="indefinite"/>
                      </p:stCondLst>
                      <p:childTnLst>
                        <p:par>
                          <p:cTn id="46" fill="hold">
                            <p:stCondLst>
                              <p:cond delay="0"/>
                            </p:stCondLst>
                            <p:childTnLst>
                              <p:par>
                                <p:cTn id="47" presetID="26" presetClass="entr" presetSubtype="0"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ipe(down)">
                                      <p:cBhvr>
                                        <p:cTn id="49" dur="580">
                                          <p:stCondLst>
                                            <p:cond delay="0"/>
                                          </p:stCondLst>
                                        </p:cTn>
                                        <p:tgtEl>
                                          <p:spTgt spid="11"/>
                                        </p:tgtEl>
                                      </p:cBhvr>
                                    </p:animEffect>
                                    <p:anim calcmode="lin" valueType="num">
                                      <p:cBhvr>
                                        <p:cTn id="50"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51"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52"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53"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54"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55" dur="26">
                                          <p:stCondLst>
                                            <p:cond delay="650"/>
                                          </p:stCondLst>
                                        </p:cTn>
                                        <p:tgtEl>
                                          <p:spTgt spid="11"/>
                                        </p:tgtEl>
                                      </p:cBhvr>
                                      <p:to x="100000" y="60000"/>
                                    </p:animScale>
                                    <p:animScale>
                                      <p:cBhvr>
                                        <p:cTn id="56" dur="166" decel="50000">
                                          <p:stCondLst>
                                            <p:cond delay="676"/>
                                          </p:stCondLst>
                                        </p:cTn>
                                        <p:tgtEl>
                                          <p:spTgt spid="11"/>
                                        </p:tgtEl>
                                      </p:cBhvr>
                                      <p:to x="100000" y="100000"/>
                                    </p:animScale>
                                    <p:animScale>
                                      <p:cBhvr>
                                        <p:cTn id="57" dur="26">
                                          <p:stCondLst>
                                            <p:cond delay="1312"/>
                                          </p:stCondLst>
                                        </p:cTn>
                                        <p:tgtEl>
                                          <p:spTgt spid="11"/>
                                        </p:tgtEl>
                                      </p:cBhvr>
                                      <p:to x="100000" y="80000"/>
                                    </p:animScale>
                                    <p:animScale>
                                      <p:cBhvr>
                                        <p:cTn id="58" dur="166" decel="50000">
                                          <p:stCondLst>
                                            <p:cond delay="1338"/>
                                          </p:stCondLst>
                                        </p:cTn>
                                        <p:tgtEl>
                                          <p:spTgt spid="11"/>
                                        </p:tgtEl>
                                      </p:cBhvr>
                                      <p:to x="100000" y="100000"/>
                                    </p:animScale>
                                    <p:animScale>
                                      <p:cBhvr>
                                        <p:cTn id="59" dur="26">
                                          <p:stCondLst>
                                            <p:cond delay="1642"/>
                                          </p:stCondLst>
                                        </p:cTn>
                                        <p:tgtEl>
                                          <p:spTgt spid="11"/>
                                        </p:tgtEl>
                                      </p:cBhvr>
                                      <p:to x="100000" y="90000"/>
                                    </p:animScale>
                                    <p:animScale>
                                      <p:cBhvr>
                                        <p:cTn id="60" dur="166" decel="50000">
                                          <p:stCondLst>
                                            <p:cond delay="1668"/>
                                          </p:stCondLst>
                                        </p:cTn>
                                        <p:tgtEl>
                                          <p:spTgt spid="11"/>
                                        </p:tgtEl>
                                      </p:cBhvr>
                                      <p:to x="100000" y="100000"/>
                                    </p:animScale>
                                    <p:animScale>
                                      <p:cBhvr>
                                        <p:cTn id="61" dur="26">
                                          <p:stCondLst>
                                            <p:cond delay="1808"/>
                                          </p:stCondLst>
                                        </p:cTn>
                                        <p:tgtEl>
                                          <p:spTgt spid="11"/>
                                        </p:tgtEl>
                                      </p:cBhvr>
                                      <p:to x="100000" y="95000"/>
                                    </p:animScale>
                                    <p:animScale>
                                      <p:cBhvr>
                                        <p:cTn id="62" dur="166" decel="50000">
                                          <p:stCondLst>
                                            <p:cond delay="1834"/>
                                          </p:stCondLst>
                                        </p:cTn>
                                        <p:tgtEl>
                                          <p:spTgt spid="11"/>
                                        </p:tgtEl>
                                      </p:cBhvr>
                                      <p:to x="100000" y="100000"/>
                                    </p:animScale>
                                  </p:childTnLst>
                                </p:cTn>
                              </p:par>
                            </p:childTnLst>
                          </p:cTn>
                        </p:par>
                      </p:childTnLst>
                    </p:cTn>
                  </p:par>
                  <p:par>
                    <p:cTn id="63" fill="hold">
                      <p:stCondLst>
                        <p:cond delay="indefinite"/>
                      </p:stCondLst>
                      <p:childTnLst>
                        <p:par>
                          <p:cTn id="64" fill="hold">
                            <p:stCondLst>
                              <p:cond delay="0"/>
                            </p:stCondLst>
                            <p:childTnLst>
                              <p:par>
                                <p:cTn id="65" presetID="21" presetClass="entr" presetSubtype="1" fill="hold" grpId="0" nodeType="clickEffect">
                                  <p:stCondLst>
                                    <p:cond delay="0"/>
                                  </p:stCondLst>
                                  <p:childTnLst>
                                    <p:set>
                                      <p:cBhvr>
                                        <p:cTn id="66" dur="1" fill="hold">
                                          <p:stCondLst>
                                            <p:cond delay="0"/>
                                          </p:stCondLst>
                                        </p:cTn>
                                        <p:tgtEl>
                                          <p:spTgt spid="14"/>
                                        </p:tgtEl>
                                        <p:attrNameLst>
                                          <p:attrName>style.visibility</p:attrName>
                                        </p:attrNameLst>
                                      </p:cBhvr>
                                      <p:to>
                                        <p:strVal val="visible"/>
                                      </p:to>
                                    </p:set>
                                    <p:animEffect transition="in" filter="wheel(1)">
                                      <p:cBhvr>
                                        <p:cTn id="67"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1"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82F2969-A12F-4490-9E21-72EAE7ED681C}"/>
              </a:ext>
            </a:extLst>
          </p:cNvPr>
          <p:cNvSpPr>
            <a:spLocks noGrp="1"/>
          </p:cNvSpPr>
          <p:nvPr>
            <p:ph type="title"/>
          </p:nvPr>
        </p:nvSpPr>
        <p:spPr>
          <a:xfrm>
            <a:off x="1342942" y="141552"/>
            <a:ext cx="2834776" cy="1325563"/>
          </a:xfrm>
        </p:spPr>
        <p:txBody>
          <a:bodyPr vert="horz" lIns="91440" tIns="45720" rIns="91440" bIns="45720" rtlCol="0" anchor="ctr">
            <a:normAutofit/>
          </a:bodyPr>
          <a:lstStyle/>
          <a:p>
            <a:r>
              <a:rPr lang="en-US" dirty="0"/>
              <a:t>    </a:t>
            </a:r>
            <a:r>
              <a:rPr lang="en-US" b="1" dirty="0">
                <a:latin typeface="+mn-lt"/>
              </a:rPr>
              <a:t>History</a:t>
            </a:r>
          </a:p>
        </p:txBody>
      </p:sp>
      <p:sp>
        <p:nvSpPr>
          <p:cNvPr id="5" name="Rectangle 3">
            <a:extLst>
              <a:ext uri="{FF2B5EF4-FFF2-40B4-BE49-F238E27FC236}">
                <a16:creationId xmlns:a16="http://schemas.microsoft.com/office/drawing/2014/main" id="{53ED764A-CECB-46D4-9B94-9D19CD9B8CC4}"/>
              </a:ext>
            </a:extLst>
          </p:cNvPr>
          <p:cNvSpPr>
            <a:spLocks noChangeArrowheads="1"/>
          </p:cNvSpPr>
          <p:nvPr/>
        </p:nvSpPr>
        <p:spPr bwMode="auto">
          <a:xfrm>
            <a:off x="430635" y="1643546"/>
            <a:ext cx="5272888" cy="3181684"/>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t" anchorCtr="0" compatLnSpc="1">
            <a:prstTxWarp prst="textNoShape">
              <a:avLst/>
            </a:prstTxWarp>
            <a:normAutofit/>
          </a:bodyPr>
          <a:lstStyle/>
          <a:p>
            <a:pPr marL="342900" marR="0" lvl="0" indent="-228600" fontAlgn="base">
              <a:lnSpc>
                <a:spcPct val="90000"/>
              </a:lnSpc>
              <a:spcBef>
                <a:spcPct val="0"/>
              </a:spcBef>
              <a:spcAft>
                <a:spcPts val="600"/>
              </a:spcAft>
              <a:buClrTx/>
              <a:buSzTx/>
              <a:buFont typeface="Arial" panose="020B0604020202020204" pitchFamily="34" charset="0"/>
              <a:buChar char="•"/>
              <a:tabLst/>
            </a:pPr>
            <a:r>
              <a:rPr kumimoji="0" lang="en-US" altLang="cs-CZ" b="1" i="0" u="none" strike="noStrike" cap="none" normalizeH="0" baseline="0" dirty="0">
                <a:ln>
                  <a:noFill/>
                </a:ln>
                <a:effectLst/>
              </a:rPr>
              <a:t>The Statue of Liberty </a:t>
            </a:r>
            <a:r>
              <a:rPr kumimoji="0" lang="en-US" altLang="cs-CZ" b="0" i="0" u="none" strike="noStrike" cap="none" normalizeH="0" baseline="0" dirty="0">
                <a:ln>
                  <a:noFill/>
                </a:ln>
                <a:effectLst/>
              </a:rPr>
              <a:t>commemorates the friendship and assistance France has provided to the American settlers in their struggle for independence from the United Kingdom, begun in 1776. Only France has sent troops to America. </a:t>
            </a:r>
          </a:p>
        </p:txBody>
      </p:sp>
      <p:sp>
        <p:nvSpPr>
          <p:cNvPr id="18" name="Freeform 49">
            <a:extLst>
              <a:ext uri="{FF2B5EF4-FFF2-40B4-BE49-F238E27FC236}">
                <a16:creationId xmlns:a16="http://schemas.microsoft.com/office/drawing/2014/main" id="{EF9B8DF2-C3F5-49A2-94D2-F7B65A0F1F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713914" y="581159"/>
            <a:ext cx="5478085" cy="6276841"/>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alpha val="80000"/>
            </a:srgbClr>
          </a:solidFill>
          <a:ln w="317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Obrázek 12">
            <a:extLst>
              <a:ext uri="{FF2B5EF4-FFF2-40B4-BE49-F238E27FC236}">
                <a16:creationId xmlns:a16="http://schemas.microsoft.com/office/drawing/2014/main" id="{62C5B251-A36E-40FC-B26F-20E2928A5CE5}"/>
              </a:ext>
            </a:extLst>
          </p:cNvPr>
          <p:cNvPicPr>
            <a:picLocks noChangeAspect="1"/>
          </p:cNvPicPr>
          <p:nvPr/>
        </p:nvPicPr>
        <p:blipFill rotWithShape="1">
          <a:blip r:embed="rId2">
            <a:extLst>
              <a:ext uri="{28A0092B-C50C-407E-A947-70E740481C1C}">
                <a14:useLocalDpi xmlns:a14="http://schemas.microsoft.com/office/drawing/2010/main" val="0"/>
              </a:ext>
            </a:extLst>
          </a:blip>
          <a:srcRect t="15717" r="1" b="846"/>
          <a:stretch/>
        </p:blipFill>
        <p:spPr>
          <a:xfrm>
            <a:off x="7319506" y="929666"/>
            <a:ext cx="4668284" cy="5372009"/>
          </a:xfrm>
          <a:custGeom>
            <a:avLst/>
            <a:gdLst/>
            <a:ahLst/>
            <a:cxnLst/>
            <a:rect l="l" t="t" r="r" b="b"/>
            <a:pathLst>
              <a:path w="5298683" h="6097438">
                <a:moveTo>
                  <a:pt x="3120528" y="0"/>
                </a:moveTo>
                <a:cubicBezTo>
                  <a:pt x="3874524" y="0"/>
                  <a:pt x="4566062" y="267415"/>
                  <a:pt x="5105473" y="712577"/>
                </a:cubicBezTo>
                <a:lnTo>
                  <a:pt x="5298683" y="888178"/>
                </a:lnTo>
                <a:lnTo>
                  <a:pt x="5298683" y="5352876"/>
                </a:lnTo>
                <a:lnTo>
                  <a:pt x="5105473" y="5528477"/>
                </a:lnTo>
                <a:cubicBezTo>
                  <a:pt x="4874296" y="5719261"/>
                  <a:pt x="4615179" y="5877397"/>
                  <a:pt x="4335177" y="5995828"/>
                </a:cubicBezTo>
                <a:lnTo>
                  <a:pt x="4057556" y="6097438"/>
                </a:lnTo>
                <a:lnTo>
                  <a:pt x="2183499" y="6097438"/>
                </a:lnTo>
                <a:lnTo>
                  <a:pt x="1905878" y="5995828"/>
                </a:lnTo>
                <a:cubicBezTo>
                  <a:pt x="785873" y="5522106"/>
                  <a:pt x="0" y="4413092"/>
                  <a:pt x="0" y="3120527"/>
                </a:cubicBezTo>
                <a:cubicBezTo>
                  <a:pt x="0" y="1397108"/>
                  <a:pt x="1397108" y="0"/>
                  <a:pt x="3120528" y="0"/>
                </a:cubicBezTo>
                <a:close/>
              </a:path>
            </a:pathLst>
          </a:custGeom>
        </p:spPr>
      </p:pic>
      <p:sp>
        <p:nvSpPr>
          <p:cNvPr id="6" name="Obdélník 5">
            <a:extLst>
              <a:ext uri="{FF2B5EF4-FFF2-40B4-BE49-F238E27FC236}">
                <a16:creationId xmlns:a16="http://schemas.microsoft.com/office/drawing/2014/main" id="{0DCC9775-041F-461D-AF59-A2714A9F2C1B}"/>
              </a:ext>
            </a:extLst>
          </p:cNvPr>
          <p:cNvSpPr/>
          <p:nvPr/>
        </p:nvSpPr>
        <p:spPr>
          <a:xfrm>
            <a:off x="430635" y="3347056"/>
            <a:ext cx="6096000" cy="1061829"/>
          </a:xfrm>
          <a:prstGeom prst="rect">
            <a:avLst/>
          </a:prstGeom>
        </p:spPr>
        <p:txBody>
          <a:bodyPr>
            <a:spAutoFit/>
          </a:bodyPr>
          <a:lstStyle/>
          <a:p>
            <a:pPr marL="285750" indent="-285750">
              <a:spcAft>
                <a:spcPts val="600"/>
              </a:spcAft>
              <a:buFont typeface="Arial" panose="020B0604020202020204" pitchFamily="34" charset="0"/>
              <a:buChar char="•"/>
            </a:pPr>
            <a:r>
              <a:rPr lang="cs-CZ" altLang="cs-CZ" sz="2100" b="1" dirty="0">
                <a:latin typeface="Calibri" panose="020F0502020204030204" pitchFamily="34" charset="0"/>
                <a:cs typeface="Calibri" panose="020F0502020204030204" pitchFamily="34" charset="0"/>
              </a:rPr>
              <a:t>The </a:t>
            </a:r>
            <a:r>
              <a:rPr lang="cs-CZ" altLang="cs-CZ" sz="2100" b="1" dirty="0" err="1">
                <a:latin typeface="Calibri" panose="020F0502020204030204" pitchFamily="34" charset="0"/>
                <a:cs typeface="Calibri" panose="020F0502020204030204" pitchFamily="34" charset="0"/>
              </a:rPr>
              <a:t>French</a:t>
            </a:r>
            <a:r>
              <a:rPr lang="cs-CZ" altLang="cs-CZ" sz="2100" b="1" dirty="0">
                <a:latin typeface="Calibri" panose="020F0502020204030204" pitchFamily="34" charset="0"/>
                <a:cs typeface="Calibri" panose="020F0502020204030204" pitchFamily="34" charset="0"/>
              </a:rPr>
              <a:t> </a:t>
            </a:r>
            <a:r>
              <a:rPr lang="cs-CZ" altLang="cs-CZ" sz="2100" dirty="0" err="1">
                <a:latin typeface="Calibri" panose="020F0502020204030204" pitchFamily="34" charset="0"/>
                <a:cs typeface="Calibri" panose="020F0502020204030204" pitchFamily="34" charset="0"/>
              </a:rPr>
              <a:t>also</a:t>
            </a:r>
            <a:r>
              <a:rPr lang="cs-CZ" altLang="cs-CZ" sz="2100" dirty="0">
                <a:latin typeface="Calibri" panose="020F0502020204030204" pitchFamily="34" charset="0"/>
                <a:cs typeface="Calibri" panose="020F0502020204030204" pitchFamily="34" charset="0"/>
              </a:rPr>
              <a:t> </a:t>
            </a:r>
            <a:r>
              <a:rPr lang="cs-CZ" altLang="cs-CZ" sz="2100" dirty="0" err="1">
                <a:latin typeface="Calibri" panose="020F0502020204030204" pitchFamily="34" charset="0"/>
                <a:cs typeface="Calibri" panose="020F0502020204030204" pitchFamily="34" charset="0"/>
              </a:rPr>
              <a:t>wanted</a:t>
            </a:r>
            <a:r>
              <a:rPr lang="cs-CZ" altLang="cs-CZ" sz="2100" dirty="0">
                <a:latin typeface="Calibri" panose="020F0502020204030204" pitchFamily="34" charset="0"/>
                <a:cs typeface="Calibri" panose="020F0502020204030204" pitchFamily="34" charset="0"/>
              </a:rPr>
              <a:t> to express </a:t>
            </a:r>
            <a:r>
              <a:rPr lang="cs-CZ" altLang="cs-CZ" sz="2100" dirty="0" err="1">
                <a:latin typeface="Calibri" panose="020F0502020204030204" pitchFamily="34" charset="0"/>
                <a:cs typeface="Calibri" panose="020F0502020204030204" pitchFamily="34" charset="0"/>
              </a:rPr>
              <a:t>their</a:t>
            </a:r>
            <a:r>
              <a:rPr lang="cs-CZ" altLang="cs-CZ" sz="2100" dirty="0">
                <a:latin typeface="Calibri" panose="020F0502020204030204" pitchFamily="34" charset="0"/>
                <a:cs typeface="Calibri" panose="020F0502020204030204" pitchFamily="34" charset="0"/>
              </a:rPr>
              <a:t> </a:t>
            </a:r>
            <a:r>
              <a:rPr lang="cs-CZ" altLang="cs-CZ" sz="2100" dirty="0" err="1">
                <a:latin typeface="Calibri" panose="020F0502020204030204" pitchFamily="34" charset="0"/>
                <a:cs typeface="Calibri" panose="020F0502020204030204" pitchFamily="34" charset="0"/>
              </a:rPr>
              <a:t>sympathy</a:t>
            </a:r>
            <a:r>
              <a:rPr lang="cs-CZ" altLang="cs-CZ" sz="2100" dirty="0">
                <a:latin typeface="Calibri" panose="020F0502020204030204" pitchFamily="34" charset="0"/>
                <a:cs typeface="Calibri" panose="020F0502020204030204" pitchFamily="34" charset="0"/>
              </a:rPr>
              <a:t> </a:t>
            </a:r>
            <a:r>
              <a:rPr lang="cs-CZ" altLang="cs-CZ" sz="2100" dirty="0" err="1">
                <a:latin typeface="Calibri" panose="020F0502020204030204" pitchFamily="34" charset="0"/>
                <a:cs typeface="Calibri" panose="020F0502020204030204" pitchFamily="34" charset="0"/>
              </a:rPr>
              <a:t>with</a:t>
            </a:r>
            <a:r>
              <a:rPr lang="cs-CZ" altLang="cs-CZ" sz="2100" dirty="0">
                <a:latin typeface="Calibri" panose="020F0502020204030204" pitchFamily="34" charset="0"/>
                <a:cs typeface="Calibri" panose="020F0502020204030204" pitchFamily="34" charset="0"/>
              </a:rPr>
              <a:t> </a:t>
            </a:r>
            <a:r>
              <a:rPr lang="cs-CZ" altLang="cs-CZ" sz="2100" dirty="0" err="1">
                <a:latin typeface="Calibri" panose="020F0502020204030204" pitchFamily="34" charset="0"/>
                <a:cs typeface="Calibri" panose="020F0502020204030204" pitchFamily="34" charset="0"/>
              </a:rPr>
              <a:t>the</a:t>
            </a:r>
            <a:r>
              <a:rPr lang="cs-CZ" altLang="cs-CZ" sz="2100" dirty="0">
                <a:latin typeface="Calibri" panose="020F0502020204030204" pitchFamily="34" charset="0"/>
                <a:cs typeface="Calibri" panose="020F0502020204030204" pitchFamily="34" charset="0"/>
              </a:rPr>
              <a:t> Statue of Liberty </a:t>
            </a:r>
            <a:r>
              <a:rPr lang="cs-CZ" altLang="cs-CZ" sz="2100" dirty="0" err="1">
                <a:latin typeface="Calibri" panose="020F0502020204030204" pitchFamily="34" charset="0"/>
                <a:cs typeface="Calibri" panose="020F0502020204030204" pitchFamily="34" charset="0"/>
              </a:rPr>
              <a:t>for</a:t>
            </a:r>
            <a:r>
              <a:rPr lang="cs-CZ" altLang="cs-CZ" sz="2100" dirty="0">
                <a:latin typeface="Calibri" panose="020F0502020204030204" pitchFamily="34" charset="0"/>
                <a:cs typeface="Calibri" panose="020F0502020204030204" pitchFamily="34" charset="0"/>
              </a:rPr>
              <a:t> </a:t>
            </a:r>
            <a:r>
              <a:rPr lang="cs-CZ" altLang="cs-CZ" sz="2100" dirty="0" err="1">
                <a:latin typeface="Calibri" panose="020F0502020204030204" pitchFamily="34" charset="0"/>
                <a:cs typeface="Calibri" panose="020F0502020204030204" pitchFamily="34" charset="0"/>
              </a:rPr>
              <a:t>the</a:t>
            </a:r>
            <a:r>
              <a:rPr lang="cs-CZ" altLang="cs-CZ" sz="2100" dirty="0">
                <a:latin typeface="Calibri" panose="020F0502020204030204" pitchFamily="34" charset="0"/>
                <a:cs typeface="Calibri" panose="020F0502020204030204" pitchFamily="34" charset="0"/>
              </a:rPr>
              <a:t> </a:t>
            </a:r>
            <a:r>
              <a:rPr lang="cs-CZ" altLang="cs-CZ" sz="2100" dirty="0" err="1">
                <a:latin typeface="Calibri" panose="020F0502020204030204" pitchFamily="34" charset="0"/>
                <a:cs typeface="Calibri" panose="020F0502020204030204" pitchFamily="34" charset="0"/>
              </a:rPr>
              <a:t>new</a:t>
            </a:r>
            <a:r>
              <a:rPr lang="cs-CZ" altLang="cs-CZ" sz="2100" dirty="0">
                <a:latin typeface="Calibri" panose="020F0502020204030204" pitchFamily="34" charset="0"/>
                <a:cs typeface="Calibri" panose="020F0502020204030204" pitchFamily="34" charset="0"/>
              </a:rPr>
              <a:t> Republic </a:t>
            </a:r>
            <a:r>
              <a:rPr lang="cs-CZ" altLang="cs-CZ" sz="2100" dirty="0" err="1">
                <a:latin typeface="Calibri" panose="020F0502020204030204" pitchFamily="34" charset="0"/>
                <a:cs typeface="Calibri" panose="020F0502020204030204" pitchFamily="34" charset="0"/>
              </a:rPr>
              <a:t>emerging</a:t>
            </a:r>
            <a:r>
              <a:rPr lang="cs-CZ" altLang="cs-CZ" sz="2100" dirty="0">
                <a:latin typeface="Calibri" panose="020F0502020204030204" pitchFamily="34" charset="0"/>
                <a:cs typeface="Calibri" panose="020F0502020204030204" pitchFamily="34" charset="0"/>
              </a:rPr>
              <a:t> </a:t>
            </a:r>
            <a:r>
              <a:rPr lang="cs-CZ" altLang="cs-CZ" sz="2100" dirty="0" err="1">
                <a:latin typeface="Calibri" panose="020F0502020204030204" pitchFamily="34" charset="0"/>
                <a:cs typeface="Calibri" panose="020F0502020204030204" pitchFamily="34" charset="0"/>
              </a:rPr>
              <a:t>beyond</a:t>
            </a:r>
            <a:r>
              <a:rPr lang="cs-CZ" altLang="cs-CZ" sz="2100" dirty="0">
                <a:latin typeface="Calibri" panose="020F0502020204030204" pitchFamily="34" charset="0"/>
                <a:cs typeface="Calibri" panose="020F0502020204030204" pitchFamily="34" charset="0"/>
              </a:rPr>
              <a:t> </a:t>
            </a:r>
            <a:r>
              <a:rPr lang="cs-CZ" altLang="cs-CZ" sz="2100" dirty="0" err="1">
                <a:latin typeface="Calibri" panose="020F0502020204030204" pitchFamily="34" charset="0"/>
                <a:cs typeface="Calibri" panose="020F0502020204030204" pitchFamily="34" charset="0"/>
              </a:rPr>
              <a:t>the</a:t>
            </a:r>
            <a:r>
              <a:rPr lang="cs-CZ" altLang="cs-CZ" sz="2100" dirty="0">
                <a:latin typeface="Calibri" panose="020F0502020204030204" pitchFamily="34" charset="0"/>
                <a:cs typeface="Calibri" panose="020F0502020204030204" pitchFamily="34" charset="0"/>
              </a:rPr>
              <a:t> </a:t>
            </a:r>
            <a:r>
              <a:rPr lang="cs-CZ" altLang="cs-CZ" sz="2100" dirty="0" err="1">
                <a:latin typeface="Calibri" panose="020F0502020204030204" pitchFamily="34" charset="0"/>
                <a:cs typeface="Calibri" panose="020F0502020204030204" pitchFamily="34" charset="0"/>
              </a:rPr>
              <a:t>Atlantic</a:t>
            </a:r>
            <a:r>
              <a:rPr lang="cs-CZ" altLang="cs-CZ" sz="2100" dirty="0">
                <a:latin typeface="Calibri" panose="020F0502020204030204" pitchFamily="34" charset="0"/>
                <a:cs typeface="Calibri" panose="020F0502020204030204" pitchFamily="34" charset="0"/>
              </a:rPr>
              <a:t> Ocean.</a:t>
            </a:r>
            <a:endParaRPr lang="cs-CZ" sz="2100" dirty="0">
              <a:latin typeface="Calibri" panose="020F0502020204030204" pitchFamily="34" charset="0"/>
              <a:cs typeface="Calibri" panose="020F0502020204030204" pitchFamily="34" charset="0"/>
            </a:endParaRPr>
          </a:p>
        </p:txBody>
      </p:sp>
      <p:pic>
        <p:nvPicPr>
          <p:cNvPr id="9" name="Obrázek 8">
            <a:extLst>
              <a:ext uri="{FF2B5EF4-FFF2-40B4-BE49-F238E27FC236}">
                <a16:creationId xmlns:a16="http://schemas.microsoft.com/office/drawing/2014/main" id="{DF51F41E-23EC-47E4-83D2-A60FD94CBCCF}"/>
              </a:ext>
            </a:extLst>
          </p:cNvPr>
          <p:cNvPicPr>
            <a:picLocks noChangeAspect="1"/>
          </p:cNvPicPr>
          <p:nvPr/>
        </p:nvPicPr>
        <p:blipFill>
          <a:blip r:embed="rId3"/>
          <a:stretch>
            <a:fillRect/>
          </a:stretch>
        </p:blipFill>
        <p:spPr>
          <a:xfrm>
            <a:off x="4497413" y="4540515"/>
            <a:ext cx="2122862" cy="2175933"/>
          </a:xfrm>
          <a:prstGeom prst="rect">
            <a:avLst/>
          </a:prstGeom>
        </p:spPr>
      </p:pic>
      <p:cxnSp>
        <p:nvCxnSpPr>
          <p:cNvPr id="14" name="Přímá spojnice se šipkou 13">
            <a:extLst>
              <a:ext uri="{FF2B5EF4-FFF2-40B4-BE49-F238E27FC236}">
                <a16:creationId xmlns:a16="http://schemas.microsoft.com/office/drawing/2014/main" id="{AA4AB298-EC3F-4682-A019-2FB7E98ED803}"/>
              </a:ext>
            </a:extLst>
          </p:cNvPr>
          <p:cNvCxnSpPr>
            <a:cxnSpLocks/>
            <a:stCxn id="15" idx="3"/>
          </p:cNvCxnSpPr>
          <p:nvPr/>
        </p:nvCxnSpPr>
        <p:spPr>
          <a:xfrm flipV="1">
            <a:off x="2915296" y="5573171"/>
            <a:ext cx="1604120" cy="236502"/>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Rectangle 4">
            <a:extLst>
              <a:ext uri="{FF2B5EF4-FFF2-40B4-BE49-F238E27FC236}">
                <a16:creationId xmlns:a16="http://schemas.microsoft.com/office/drawing/2014/main" id="{D4C088BA-237F-4225-B3D4-44741D7C9EB0}"/>
              </a:ext>
            </a:extLst>
          </p:cNvPr>
          <p:cNvSpPr>
            <a:spLocks noChangeArrowheads="1"/>
          </p:cNvSpPr>
          <p:nvPr/>
        </p:nvSpPr>
        <p:spPr bwMode="auto">
          <a:xfrm>
            <a:off x="356654" y="5660910"/>
            <a:ext cx="2558642" cy="29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2100" b="0" i="0" u="none" strike="noStrike" cap="none" normalizeH="0" baseline="0" dirty="0">
                <a:ln>
                  <a:noFill/>
                </a:ln>
                <a:effectLst/>
                <a:latin typeface="Calibri" panose="020F0502020204030204" pitchFamily="34" charset="0"/>
                <a:cs typeface="Calibri" panose="020F0502020204030204" pitchFamily="34" charset="0"/>
              </a:rPr>
              <a:t>Paris Statue Of Liberty</a:t>
            </a:r>
            <a:endParaRPr kumimoji="0" lang="cs-CZ" altLang="cs-CZ" sz="1800" b="0" i="0" u="none" strike="noStrike" cap="none" normalizeH="0" baseline="0" dirty="0">
              <a:ln>
                <a:noFill/>
              </a:ln>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64736883"/>
      </p:ext>
    </p:extLst>
  </p:cSld>
  <p:clrMapOvr>
    <a:overrideClrMapping bg1="dk1" tx1="lt1" bg2="dk2" tx2="lt2" accent1="accent1" accent2="accent2" accent3="accent3" accent4="accent4" accent5="accent5" accent6="accent6" hlink="hlink" folHlink="folHlink"/>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31"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ppt_w</p:attrName>
                                        </p:attrNameLst>
                                      </p:cBhvr>
                                      <p:tavLst>
                                        <p:tav tm="0">
                                          <p:val>
                                            <p:fltVal val="0"/>
                                          </p:val>
                                        </p:tav>
                                        <p:tav tm="100000">
                                          <p:val>
                                            <p:strVal val="#ppt_w"/>
                                          </p:val>
                                        </p:tav>
                                      </p:tavLst>
                                    </p:anim>
                                    <p:anim calcmode="lin" valueType="num">
                                      <p:cBhvr>
                                        <p:cTn id="13" dur="1000" fill="hold"/>
                                        <p:tgtEl>
                                          <p:spTgt spid="6"/>
                                        </p:tgtEl>
                                        <p:attrNameLst>
                                          <p:attrName>ppt_h</p:attrName>
                                        </p:attrNameLst>
                                      </p:cBhvr>
                                      <p:tavLst>
                                        <p:tav tm="0">
                                          <p:val>
                                            <p:fltVal val="0"/>
                                          </p:val>
                                        </p:tav>
                                        <p:tav tm="100000">
                                          <p:val>
                                            <p:strVal val="#ppt_h"/>
                                          </p:val>
                                        </p:tav>
                                      </p:tavLst>
                                    </p:anim>
                                    <p:anim calcmode="lin" valueType="num">
                                      <p:cBhvr>
                                        <p:cTn id="14" dur="1000" fill="hold"/>
                                        <p:tgtEl>
                                          <p:spTgt spid="6"/>
                                        </p:tgtEl>
                                        <p:attrNameLst>
                                          <p:attrName>style.rotation</p:attrName>
                                        </p:attrNameLst>
                                      </p:cBhvr>
                                      <p:tavLst>
                                        <p:tav tm="0">
                                          <p:val>
                                            <p:fltVal val="90"/>
                                          </p:val>
                                        </p:tav>
                                        <p:tav tm="100000">
                                          <p:val>
                                            <p:fltVal val="0"/>
                                          </p:val>
                                        </p:tav>
                                      </p:tavLst>
                                    </p:anim>
                                    <p:animEffect transition="in" filter="fade">
                                      <p:cBhvr>
                                        <p:cTn id="15" dur="10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additive="base">
                                        <p:cTn id="20" dur="500" fill="hold"/>
                                        <p:tgtEl>
                                          <p:spTgt spid="15"/>
                                        </p:tgtEl>
                                        <p:attrNameLst>
                                          <p:attrName>ppt_x</p:attrName>
                                        </p:attrNameLst>
                                      </p:cBhvr>
                                      <p:tavLst>
                                        <p:tav tm="0">
                                          <p:val>
                                            <p:strVal val="#ppt_x"/>
                                          </p:val>
                                        </p:tav>
                                        <p:tav tm="100000">
                                          <p:val>
                                            <p:strVal val="#ppt_x"/>
                                          </p:val>
                                        </p:tav>
                                      </p:tavLst>
                                    </p:anim>
                                    <p:anim calcmode="lin" valueType="num">
                                      <p:cBhvr additive="base">
                                        <p:cTn id="21" dur="500" fill="hold"/>
                                        <p:tgtEl>
                                          <p:spTgt spid="15"/>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additive="base">
                                        <p:cTn id="24" dur="500" fill="hold"/>
                                        <p:tgtEl>
                                          <p:spTgt spid="14"/>
                                        </p:tgtEl>
                                        <p:attrNameLst>
                                          <p:attrName>ppt_x</p:attrName>
                                        </p:attrNameLst>
                                      </p:cBhvr>
                                      <p:tavLst>
                                        <p:tav tm="0">
                                          <p:val>
                                            <p:strVal val="#ppt_x"/>
                                          </p:val>
                                        </p:tav>
                                        <p:tav tm="100000">
                                          <p:val>
                                            <p:strVal val="#ppt_x"/>
                                          </p:val>
                                        </p:tav>
                                      </p:tavLst>
                                    </p:anim>
                                    <p:anim calcmode="lin" valueType="num">
                                      <p:cBhvr additive="base">
                                        <p:cTn id="25"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6">
                <a:lumMod val="60000"/>
                <a:lumOff val="40000"/>
              </a:schemeClr>
            </a:gs>
            <a:gs pos="83000">
              <a:schemeClr val="accent6">
                <a:lumMod val="60000"/>
                <a:lumOff val="40000"/>
              </a:schemeClr>
            </a:gs>
            <a:gs pos="100000">
              <a:schemeClr val="accent6">
                <a:lumMod val="75000"/>
              </a:schemeClr>
            </a:gs>
          </a:gsLst>
          <a:path path="shape">
            <a:fillToRect l="50000" t="50000" r="50000" b="50000"/>
          </a:path>
        </a:gra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5C08F19-C656-4C3E-9DFF-98913D065B95}"/>
              </a:ext>
            </a:extLst>
          </p:cNvPr>
          <p:cNvSpPr>
            <a:spLocks noGrp="1"/>
          </p:cNvSpPr>
          <p:nvPr>
            <p:ph type="title"/>
          </p:nvPr>
        </p:nvSpPr>
        <p:spPr>
          <a:xfrm>
            <a:off x="4724050" y="96677"/>
            <a:ext cx="2743899" cy="1325563"/>
          </a:xfrm>
        </p:spPr>
        <p:txBody>
          <a:bodyPr/>
          <a:lstStyle/>
          <a:p>
            <a:r>
              <a:rPr lang="cs-CZ" b="1" dirty="0" err="1">
                <a:latin typeface="+mn-lt"/>
              </a:rPr>
              <a:t>Attractions</a:t>
            </a:r>
            <a:endParaRPr lang="cs-CZ" b="1" dirty="0">
              <a:latin typeface="+mn-lt"/>
            </a:endParaRPr>
          </a:p>
        </p:txBody>
      </p:sp>
      <p:sp>
        <p:nvSpPr>
          <p:cNvPr id="7" name="Rectangle 2">
            <a:extLst>
              <a:ext uri="{FF2B5EF4-FFF2-40B4-BE49-F238E27FC236}">
                <a16:creationId xmlns:a16="http://schemas.microsoft.com/office/drawing/2014/main" id="{5C6D502E-2D57-4672-8BB8-831DF0901A43}"/>
              </a:ext>
            </a:extLst>
          </p:cNvPr>
          <p:cNvSpPr>
            <a:spLocks noChangeArrowheads="1"/>
          </p:cNvSpPr>
          <p:nvPr/>
        </p:nvSpPr>
        <p:spPr bwMode="auto">
          <a:xfrm>
            <a:off x="222191" y="1422240"/>
            <a:ext cx="7887768" cy="9438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 rIns="0" bIns="-12696" numCol="1" anchor="ctr" anchorCtr="0" compatLnSpc="1">
            <a:prstTxWarp prst="textNoShape">
              <a:avLst/>
            </a:prstTxWarp>
            <a:spAutoFit/>
          </a:bodyPr>
          <a:lstStyle/>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cs-CZ" altLang="cs-CZ" sz="2100" b="0" i="0" u="none" strike="noStrike" cap="none" normalizeH="0" baseline="0" dirty="0">
                <a:ln>
                  <a:noFill/>
                </a:ln>
                <a:solidFill>
                  <a:srgbClr val="222222"/>
                </a:solidFill>
                <a:effectLst/>
                <a:latin typeface="inherit"/>
                <a:cs typeface="Arial" panose="020B0604020202020204" pitchFamily="34" charset="0"/>
              </a:rPr>
              <a:t>The </a:t>
            </a:r>
            <a:r>
              <a:rPr kumimoji="0" lang="cs-CZ" altLang="cs-CZ" sz="2100" b="0" i="0" u="none" strike="noStrike" cap="none" normalizeH="0" baseline="0" dirty="0" err="1">
                <a:ln>
                  <a:noFill/>
                </a:ln>
                <a:solidFill>
                  <a:srgbClr val="222222"/>
                </a:solidFill>
                <a:effectLst/>
                <a:latin typeface="inherit"/>
                <a:cs typeface="Arial" panose="020B0604020202020204" pitchFamily="34" charset="0"/>
              </a:rPr>
              <a:t>supporting</a:t>
            </a:r>
            <a:r>
              <a:rPr kumimoji="0" lang="cs-CZ" altLang="cs-CZ" sz="2100" b="0" i="0" u="none" strike="noStrike" cap="none" normalizeH="0" baseline="0" dirty="0">
                <a:ln>
                  <a:noFill/>
                </a:ln>
                <a:solidFill>
                  <a:srgbClr val="222222"/>
                </a:solidFill>
                <a:effectLst/>
                <a:latin typeface="inherit"/>
                <a:cs typeface="Arial" panose="020B0604020202020204" pitchFamily="34" charset="0"/>
              </a:rPr>
              <a:t> </a:t>
            </a:r>
            <a:r>
              <a:rPr kumimoji="0" lang="cs-CZ" altLang="cs-CZ" sz="2100" b="0" i="0" u="none" strike="noStrike" cap="none" normalizeH="0" baseline="0" dirty="0" err="1">
                <a:ln>
                  <a:noFill/>
                </a:ln>
                <a:solidFill>
                  <a:srgbClr val="222222"/>
                </a:solidFill>
                <a:effectLst/>
                <a:latin typeface="inherit"/>
                <a:cs typeface="Arial" panose="020B0604020202020204" pitchFamily="34" charset="0"/>
              </a:rPr>
              <a:t>structure</a:t>
            </a:r>
            <a:r>
              <a:rPr kumimoji="0" lang="cs-CZ" altLang="cs-CZ" sz="2100" b="0" i="0" u="none" strike="noStrike" cap="none" normalizeH="0" baseline="0" dirty="0">
                <a:ln>
                  <a:noFill/>
                </a:ln>
                <a:solidFill>
                  <a:srgbClr val="222222"/>
                </a:solidFill>
                <a:effectLst/>
                <a:latin typeface="inherit"/>
                <a:cs typeface="Arial" panose="020B0604020202020204" pitchFamily="34" charset="0"/>
              </a:rPr>
              <a:t> of </a:t>
            </a:r>
            <a:r>
              <a:rPr kumimoji="0" lang="cs-CZ" altLang="cs-CZ" sz="2100" b="0" i="0" u="none" strike="noStrike" cap="none" normalizeH="0" baseline="0" dirty="0" err="1">
                <a:ln>
                  <a:noFill/>
                </a:ln>
                <a:solidFill>
                  <a:srgbClr val="222222"/>
                </a:solidFill>
                <a:effectLst/>
                <a:latin typeface="inherit"/>
                <a:cs typeface="Arial" panose="020B0604020202020204" pitchFamily="34" charset="0"/>
              </a:rPr>
              <a:t>the</a:t>
            </a:r>
            <a:r>
              <a:rPr kumimoji="0" lang="cs-CZ" altLang="cs-CZ" sz="2100" b="0" i="0" u="none" strike="noStrike" cap="none" normalizeH="0" baseline="0" dirty="0">
                <a:ln>
                  <a:noFill/>
                </a:ln>
                <a:solidFill>
                  <a:srgbClr val="222222"/>
                </a:solidFill>
                <a:effectLst/>
                <a:latin typeface="inherit"/>
                <a:cs typeface="Arial" panose="020B0604020202020204" pitchFamily="34" charset="0"/>
              </a:rPr>
              <a:t> Statue of Liberty </a:t>
            </a:r>
            <a:r>
              <a:rPr kumimoji="0" lang="cs-CZ" altLang="cs-CZ" sz="2100" b="0" i="0" u="none" strike="noStrike" cap="none" normalizeH="0" baseline="0" dirty="0" err="1">
                <a:ln>
                  <a:noFill/>
                </a:ln>
                <a:solidFill>
                  <a:srgbClr val="222222"/>
                </a:solidFill>
                <a:effectLst/>
                <a:latin typeface="inherit"/>
                <a:cs typeface="Arial" panose="020B0604020202020204" pitchFamily="34" charset="0"/>
              </a:rPr>
              <a:t>was</a:t>
            </a:r>
            <a:r>
              <a:rPr kumimoji="0" lang="cs-CZ" altLang="cs-CZ" sz="2100" b="0" i="0" u="none" strike="noStrike" cap="none" normalizeH="0" baseline="0" dirty="0">
                <a:ln>
                  <a:noFill/>
                </a:ln>
                <a:solidFill>
                  <a:srgbClr val="222222"/>
                </a:solidFill>
                <a:effectLst/>
                <a:latin typeface="inherit"/>
                <a:cs typeface="Arial" panose="020B0604020202020204" pitchFamily="34" charset="0"/>
              </a:rPr>
              <a:t> </a:t>
            </a:r>
            <a:r>
              <a:rPr kumimoji="0" lang="cs-CZ" altLang="cs-CZ" sz="2100" b="0" i="0" u="none" strike="noStrike" cap="none" normalizeH="0" baseline="0" dirty="0" err="1">
                <a:ln>
                  <a:noFill/>
                </a:ln>
                <a:solidFill>
                  <a:srgbClr val="222222"/>
                </a:solidFill>
                <a:effectLst/>
                <a:latin typeface="inherit"/>
                <a:cs typeface="Arial" panose="020B0604020202020204" pitchFamily="34" charset="0"/>
              </a:rPr>
              <a:t>designed</a:t>
            </a:r>
            <a:r>
              <a:rPr kumimoji="0" lang="cs-CZ" altLang="cs-CZ" sz="2100" b="0" i="0" u="none" strike="noStrike" cap="none" normalizeH="0" baseline="0" dirty="0">
                <a:ln>
                  <a:noFill/>
                </a:ln>
                <a:solidFill>
                  <a:srgbClr val="222222"/>
                </a:solidFill>
                <a:effectLst/>
                <a:latin typeface="inherit"/>
                <a:cs typeface="Arial" panose="020B0604020202020204" pitchFamily="34" charset="0"/>
              </a:rPr>
              <a:t> and </a:t>
            </a:r>
            <a:r>
              <a:rPr kumimoji="0" lang="cs-CZ" altLang="cs-CZ" sz="2100" b="0" i="0" u="none" strike="noStrike" cap="none" normalizeH="0" baseline="0" dirty="0" err="1">
                <a:ln>
                  <a:noFill/>
                </a:ln>
                <a:solidFill>
                  <a:srgbClr val="222222"/>
                </a:solidFill>
                <a:effectLst/>
                <a:latin typeface="inherit"/>
                <a:cs typeface="Arial" panose="020B0604020202020204" pitchFamily="34" charset="0"/>
              </a:rPr>
              <a:t>constructed</a:t>
            </a:r>
            <a:r>
              <a:rPr kumimoji="0" lang="cs-CZ" altLang="cs-CZ" sz="2100" b="0" i="0" u="none" strike="noStrike" cap="none" normalizeH="0" baseline="0" dirty="0">
                <a:ln>
                  <a:noFill/>
                </a:ln>
                <a:solidFill>
                  <a:srgbClr val="222222"/>
                </a:solidFill>
                <a:effectLst/>
                <a:latin typeface="inherit"/>
                <a:cs typeface="Arial" panose="020B0604020202020204" pitchFamily="34" charset="0"/>
              </a:rPr>
              <a:t> by </a:t>
            </a:r>
            <a:r>
              <a:rPr kumimoji="0" lang="cs-CZ" altLang="cs-CZ" sz="2100" b="0" i="0" u="none" strike="noStrike" cap="none" normalizeH="0" baseline="0" dirty="0" err="1">
                <a:ln>
                  <a:noFill/>
                </a:ln>
                <a:solidFill>
                  <a:srgbClr val="222222"/>
                </a:solidFill>
                <a:effectLst/>
                <a:latin typeface="inherit"/>
                <a:cs typeface="Arial" panose="020B0604020202020204" pitchFamily="34" charset="0"/>
              </a:rPr>
              <a:t>the</a:t>
            </a:r>
            <a:r>
              <a:rPr kumimoji="0" lang="cs-CZ" altLang="cs-CZ" sz="2100" b="0" i="0" u="none" strike="noStrike" cap="none" normalizeH="0" baseline="0" dirty="0">
                <a:ln>
                  <a:noFill/>
                </a:ln>
                <a:solidFill>
                  <a:srgbClr val="222222"/>
                </a:solidFill>
                <a:effectLst/>
                <a:latin typeface="inherit"/>
                <a:cs typeface="Arial" panose="020B0604020202020204" pitchFamily="34" charset="0"/>
              </a:rPr>
              <a:t> </a:t>
            </a:r>
            <a:r>
              <a:rPr kumimoji="0" lang="cs-CZ" altLang="cs-CZ" sz="2100" b="0" i="0" u="none" strike="noStrike" cap="none" normalizeH="0" baseline="0" dirty="0" err="1">
                <a:ln>
                  <a:noFill/>
                </a:ln>
                <a:solidFill>
                  <a:srgbClr val="222222"/>
                </a:solidFill>
                <a:effectLst/>
                <a:latin typeface="inherit"/>
                <a:cs typeface="Arial" panose="020B0604020202020204" pitchFamily="34" charset="0"/>
              </a:rPr>
              <a:t>famous</a:t>
            </a:r>
            <a:r>
              <a:rPr kumimoji="0" lang="cs-CZ" altLang="cs-CZ" sz="2100" b="0" i="0" u="none" strike="noStrike" cap="none" normalizeH="0" baseline="0" dirty="0">
                <a:ln>
                  <a:noFill/>
                </a:ln>
                <a:solidFill>
                  <a:srgbClr val="222222"/>
                </a:solidFill>
                <a:effectLst/>
                <a:latin typeface="inherit"/>
                <a:cs typeface="Arial" panose="020B0604020202020204" pitchFamily="34" charset="0"/>
              </a:rPr>
              <a:t> </a:t>
            </a:r>
            <a:r>
              <a:rPr kumimoji="0" lang="cs-CZ" altLang="cs-CZ" sz="2100" b="0" i="0" u="none" strike="noStrike" cap="none" normalizeH="0" baseline="0" dirty="0" err="1">
                <a:ln>
                  <a:noFill/>
                </a:ln>
                <a:solidFill>
                  <a:srgbClr val="222222"/>
                </a:solidFill>
                <a:effectLst/>
                <a:latin typeface="inherit"/>
                <a:cs typeface="Arial" panose="020B0604020202020204" pitchFamily="34" charset="0"/>
              </a:rPr>
              <a:t>French</a:t>
            </a:r>
            <a:r>
              <a:rPr kumimoji="0" lang="cs-CZ" altLang="cs-CZ" sz="2100" b="0" i="0" u="none" strike="noStrike" cap="none" normalizeH="0" baseline="0" dirty="0">
                <a:ln>
                  <a:noFill/>
                </a:ln>
                <a:solidFill>
                  <a:srgbClr val="222222"/>
                </a:solidFill>
                <a:effectLst/>
                <a:latin typeface="inherit"/>
                <a:cs typeface="Arial" panose="020B0604020202020204" pitchFamily="34" charset="0"/>
              </a:rPr>
              <a:t> </a:t>
            </a:r>
            <a:r>
              <a:rPr kumimoji="0" lang="cs-CZ" altLang="cs-CZ" sz="2100" b="0" i="0" u="none" strike="noStrike" cap="none" normalizeH="0" baseline="0" dirty="0" err="1">
                <a:ln>
                  <a:noFill/>
                </a:ln>
                <a:solidFill>
                  <a:srgbClr val="222222"/>
                </a:solidFill>
                <a:effectLst/>
                <a:latin typeface="inherit"/>
                <a:cs typeface="Arial" panose="020B0604020202020204" pitchFamily="34" charset="0"/>
              </a:rPr>
              <a:t>builder</a:t>
            </a:r>
            <a:r>
              <a:rPr kumimoji="0" lang="cs-CZ" altLang="cs-CZ" sz="2100" b="0" i="0" u="none" strike="noStrike" cap="none" normalizeH="0" baseline="0" dirty="0">
                <a:ln>
                  <a:noFill/>
                </a:ln>
                <a:solidFill>
                  <a:srgbClr val="222222"/>
                </a:solidFill>
                <a:effectLst/>
                <a:latin typeface="inherit"/>
                <a:cs typeface="Arial" panose="020B0604020202020204" pitchFamily="34" charset="0"/>
              </a:rPr>
              <a:t>, </a:t>
            </a:r>
            <a:r>
              <a:rPr kumimoji="0" lang="cs-CZ" altLang="cs-CZ" sz="2100" b="0" i="0" u="none" strike="noStrike" cap="none" normalizeH="0" baseline="0" dirty="0" err="1">
                <a:ln>
                  <a:noFill/>
                </a:ln>
                <a:solidFill>
                  <a:srgbClr val="222222"/>
                </a:solidFill>
                <a:effectLst/>
                <a:latin typeface="inherit"/>
                <a:cs typeface="Arial" panose="020B0604020202020204" pitchFamily="34" charset="0"/>
              </a:rPr>
              <a:t>including</a:t>
            </a:r>
            <a:r>
              <a:rPr kumimoji="0" lang="cs-CZ" altLang="cs-CZ" sz="2100" b="0" i="0" u="none" strike="noStrike" cap="none" normalizeH="0" baseline="0" dirty="0">
                <a:ln>
                  <a:noFill/>
                </a:ln>
                <a:solidFill>
                  <a:srgbClr val="222222"/>
                </a:solidFill>
                <a:effectLst/>
                <a:latin typeface="inherit"/>
                <a:cs typeface="Arial" panose="020B0604020202020204" pitchFamily="34" charset="0"/>
              </a:rPr>
              <a:t> </a:t>
            </a:r>
            <a:r>
              <a:rPr kumimoji="0" lang="cs-CZ" altLang="cs-CZ" sz="2100" b="0" i="0" u="none" strike="noStrike" cap="none" normalizeH="0" baseline="0" dirty="0" err="1">
                <a:ln>
                  <a:noFill/>
                </a:ln>
                <a:solidFill>
                  <a:srgbClr val="222222"/>
                </a:solidFill>
                <a:effectLst/>
                <a:latin typeface="inherit"/>
                <a:cs typeface="Arial" panose="020B0604020202020204" pitchFamily="34" charset="0"/>
              </a:rPr>
              <a:t>the</a:t>
            </a:r>
            <a:r>
              <a:rPr kumimoji="0" lang="cs-CZ" altLang="cs-CZ" sz="2100" b="0" i="0" u="none" strike="noStrike" cap="none" normalizeH="0" baseline="0" dirty="0">
                <a:ln>
                  <a:noFill/>
                </a:ln>
                <a:solidFill>
                  <a:srgbClr val="222222"/>
                </a:solidFill>
                <a:effectLst/>
                <a:latin typeface="inherit"/>
                <a:cs typeface="Arial" panose="020B0604020202020204" pitchFamily="34" charset="0"/>
              </a:rPr>
              <a:t> </a:t>
            </a:r>
            <a:r>
              <a:rPr kumimoji="0" lang="cs-CZ" altLang="cs-CZ" sz="2100" b="0" i="0" u="none" strike="noStrike" cap="none" normalizeH="0" baseline="0" dirty="0" err="1">
                <a:ln>
                  <a:noFill/>
                </a:ln>
                <a:solidFill>
                  <a:srgbClr val="222222"/>
                </a:solidFill>
                <a:effectLst/>
                <a:latin typeface="inherit"/>
                <a:cs typeface="Arial" panose="020B0604020202020204" pitchFamily="34" charset="0"/>
              </a:rPr>
              <a:t>Parisian</a:t>
            </a:r>
            <a:r>
              <a:rPr kumimoji="0" lang="cs-CZ" altLang="cs-CZ" sz="2100" b="0" i="0" u="none" strike="noStrike" cap="none" normalizeH="0" baseline="0" dirty="0">
                <a:ln>
                  <a:noFill/>
                </a:ln>
                <a:solidFill>
                  <a:srgbClr val="222222"/>
                </a:solidFill>
                <a:effectLst/>
                <a:latin typeface="inherit"/>
                <a:cs typeface="Arial" panose="020B0604020202020204" pitchFamily="34" charset="0"/>
              </a:rPr>
              <a:t> Eiffel Tower, Gustave Eiffel</a:t>
            </a:r>
            <a:endParaRPr kumimoji="0" lang="cs-CZ" altLang="cs-CZ" sz="1800" b="0" i="0" u="none" strike="noStrike" cap="none" normalizeH="0" baseline="0" dirty="0">
              <a:ln>
                <a:noFill/>
              </a:ln>
              <a:solidFill>
                <a:schemeClr val="tx1"/>
              </a:solidFill>
              <a:effectLst/>
              <a:latin typeface="Arial" panose="020B0604020202020204" pitchFamily="34" charset="0"/>
            </a:endParaRPr>
          </a:p>
        </p:txBody>
      </p:sp>
      <p:sp>
        <p:nvSpPr>
          <p:cNvPr id="12" name="Obdélník 11">
            <a:extLst>
              <a:ext uri="{FF2B5EF4-FFF2-40B4-BE49-F238E27FC236}">
                <a16:creationId xmlns:a16="http://schemas.microsoft.com/office/drawing/2014/main" id="{D4A32C49-5105-4084-A864-E841BF67A87F}"/>
              </a:ext>
            </a:extLst>
          </p:cNvPr>
          <p:cNvSpPr/>
          <p:nvPr/>
        </p:nvSpPr>
        <p:spPr>
          <a:xfrm>
            <a:off x="222190" y="2546647"/>
            <a:ext cx="10323319" cy="3693319"/>
          </a:xfrm>
          <a:prstGeom prst="rect">
            <a:avLst/>
          </a:prstGeom>
        </p:spPr>
        <p:txBody>
          <a:bodyPr wrap="square">
            <a:spAutoFit/>
          </a:bodyPr>
          <a:lstStyle/>
          <a:p>
            <a:endParaRPr lang="en-US" dirty="0"/>
          </a:p>
          <a:p>
            <a:pPr marL="285750" indent="-285750">
              <a:buFont typeface="Arial" panose="020B0604020202020204" pitchFamily="34" charset="0"/>
              <a:buChar char="•"/>
            </a:pPr>
            <a:r>
              <a:rPr lang="en-US" dirty="0"/>
              <a:t>Inside the pedestal, there is an </a:t>
            </a:r>
            <a:r>
              <a:rPr lang="en-US" b="1" dirty="0"/>
              <a:t>engraved message of the statue</a:t>
            </a:r>
            <a:r>
              <a:rPr lang="en-US" dirty="0"/>
              <a:t> itself, as a tribute to the journalist Emma Lazarus, who, thanks to this text, helped to fill the collection to build the pedestal of the statue:</a:t>
            </a:r>
            <a:endParaRPr lang="cs-CZ" dirty="0"/>
          </a:p>
          <a:p>
            <a:endParaRPr lang="en-US" dirty="0"/>
          </a:p>
          <a:p>
            <a:r>
              <a:rPr lang="en-US" dirty="0"/>
              <a:t>Give me your poor, tired,</a:t>
            </a:r>
          </a:p>
          <a:p>
            <a:r>
              <a:rPr lang="en-US" dirty="0"/>
              <a:t>their huddled masses longing to breathe freely,</a:t>
            </a:r>
          </a:p>
          <a:p>
            <a:r>
              <a:rPr lang="en-US" dirty="0"/>
              <a:t>the pitiful abundance of your crowded shores.</a:t>
            </a:r>
          </a:p>
          <a:p>
            <a:r>
              <a:rPr lang="en-US" dirty="0"/>
              <a:t>Send them here, thunderous and homeless,</a:t>
            </a:r>
          </a:p>
          <a:p>
            <a:r>
              <a:rPr lang="en-US" dirty="0"/>
              <a:t>for them I will lift the torch at the golden doo</a:t>
            </a:r>
            <a:endParaRPr lang="cs-CZ" dirty="0"/>
          </a:p>
          <a:p>
            <a:endParaRPr lang="cs-CZ" dirty="0"/>
          </a:p>
          <a:p>
            <a:r>
              <a:rPr lang="cs-CZ" b="1" i="0" u="none" strike="noStrike" dirty="0">
                <a:effectLst/>
                <a:latin typeface="Arial" panose="020B0604020202020204" pitchFamily="34" charset="0"/>
              </a:rPr>
              <a:t>Emma </a:t>
            </a:r>
            <a:r>
              <a:rPr lang="cs-CZ" b="1" i="0" u="none" strike="noStrike" dirty="0" err="1">
                <a:effectLst/>
                <a:latin typeface="Arial" panose="020B0604020202020204" pitchFamily="34" charset="0"/>
              </a:rPr>
              <a:t>Lazarus</a:t>
            </a:r>
            <a:r>
              <a:rPr lang="cs-CZ" b="1" i="0" u="none" strike="noStrike" dirty="0">
                <a:effectLst/>
                <a:latin typeface="Arial" panose="020B0604020202020204" pitchFamily="34" charset="0"/>
              </a:rPr>
              <a:t> </a:t>
            </a:r>
            <a:r>
              <a:rPr lang="cs-CZ" b="0" i="0" u="none" strike="noStrike" dirty="0">
                <a:solidFill>
                  <a:srgbClr val="222222"/>
                </a:solidFill>
                <a:effectLst/>
                <a:latin typeface="Arial" panose="020B0604020202020204" pitchFamily="34" charset="0"/>
              </a:rPr>
              <a:t>(part)</a:t>
            </a:r>
            <a:endParaRPr lang="cs-CZ" dirty="0"/>
          </a:p>
          <a:p>
            <a:endParaRPr lang="cs-CZ" dirty="0"/>
          </a:p>
          <a:p>
            <a:endParaRPr lang="cs-CZ" dirty="0"/>
          </a:p>
        </p:txBody>
      </p:sp>
      <p:sp>
        <p:nvSpPr>
          <p:cNvPr id="13" name="Obdélník 12">
            <a:extLst>
              <a:ext uri="{FF2B5EF4-FFF2-40B4-BE49-F238E27FC236}">
                <a16:creationId xmlns:a16="http://schemas.microsoft.com/office/drawing/2014/main" id="{5A62AF81-A371-447B-A30E-A2241DE36701}"/>
              </a:ext>
            </a:extLst>
          </p:cNvPr>
          <p:cNvSpPr/>
          <p:nvPr/>
        </p:nvSpPr>
        <p:spPr>
          <a:xfrm>
            <a:off x="5061959" y="3596177"/>
            <a:ext cx="6096000" cy="2031325"/>
          </a:xfrm>
          <a:prstGeom prst="rect">
            <a:avLst/>
          </a:prstGeom>
        </p:spPr>
        <p:txBody>
          <a:bodyPr>
            <a:spAutoFit/>
          </a:bodyPr>
          <a:lstStyle/>
          <a:p>
            <a:r>
              <a:rPr lang="cs-CZ" b="0" i="1" u="none" strike="noStrike" dirty="0">
                <a:solidFill>
                  <a:srgbClr val="222222"/>
                </a:solidFill>
                <a:effectLst/>
                <a:latin typeface="Arial" panose="020B0604020202020204" pitchFamily="34" charset="0"/>
              </a:rPr>
              <a:t>Dej mi své ubohé, unavené,</a:t>
            </a:r>
            <a:br>
              <a:rPr lang="cs-CZ" b="0" i="1" u="none" strike="noStrike" dirty="0">
                <a:solidFill>
                  <a:srgbClr val="222222"/>
                </a:solidFill>
                <a:effectLst/>
                <a:latin typeface="Arial" panose="020B0604020202020204" pitchFamily="34" charset="0"/>
              </a:rPr>
            </a:br>
            <a:r>
              <a:rPr lang="cs-CZ" b="0" i="1" u="none" strike="noStrike" dirty="0">
                <a:solidFill>
                  <a:srgbClr val="222222"/>
                </a:solidFill>
                <a:effectLst/>
                <a:latin typeface="Arial" panose="020B0604020202020204" pitchFamily="34" charset="0"/>
              </a:rPr>
              <a:t>své schoulené masy toužící volně dýchat,</a:t>
            </a:r>
            <a:br>
              <a:rPr lang="cs-CZ" b="0" i="1" u="none" strike="noStrike" dirty="0">
                <a:solidFill>
                  <a:srgbClr val="222222"/>
                </a:solidFill>
                <a:effectLst/>
                <a:latin typeface="Arial" panose="020B0604020202020204" pitchFamily="34" charset="0"/>
              </a:rPr>
            </a:br>
            <a:r>
              <a:rPr lang="cs-CZ" b="0" i="1" u="none" strike="noStrike" dirty="0">
                <a:solidFill>
                  <a:srgbClr val="222222"/>
                </a:solidFill>
                <a:effectLst/>
                <a:latin typeface="Arial" panose="020B0604020202020204" pitchFamily="34" charset="0"/>
              </a:rPr>
              <a:t>ten žalostný nadbytek tvých přeplněných břehů.</a:t>
            </a:r>
            <a:br>
              <a:rPr lang="cs-CZ" b="0" i="1" u="none" strike="noStrike" dirty="0">
                <a:solidFill>
                  <a:srgbClr val="222222"/>
                </a:solidFill>
                <a:effectLst/>
                <a:latin typeface="Arial" panose="020B0604020202020204" pitchFamily="34" charset="0"/>
              </a:rPr>
            </a:br>
            <a:r>
              <a:rPr lang="cs-CZ" b="0" i="1" u="none" strike="noStrike" dirty="0">
                <a:solidFill>
                  <a:srgbClr val="222222"/>
                </a:solidFill>
                <a:effectLst/>
                <a:latin typeface="Arial" panose="020B0604020202020204" pitchFamily="34" charset="0"/>
              </a:rPr>
              <a:t>Pošli je sem, zmítané bouří a bez domova,</a:t>
            </a:r>
            <a:br>
              <a:rPr lang="cs-CZ" b="0" i="1" u="none" strike="noStrike" dirty="0">
                <a:solidFill>
                  <a:srgbClr val="222222"/>
                </a:solidFill>
                <a:effectLst/>
                <a:latin typeface="Arial" panose="020B0604020202020204" pitchFamily="34" charset="0"/>
              </a:rPr>
            </a:br>
            <a:r>
              <a:rPr lang="cs-CZ" b="0" i="1" u="none" strike="noStrike" dirty="0">
                <a:solidFill>
                  <a:srgbClr val="222222"/>
                </a:solidFill>
                <a:effectLst/>
                <a:latin typeface="Arial" panose="020B0604020202020204" pitchFamily="34" charset="0"/>
              </a:rPr>
              <a:t>pro ně já pozvedám pochodeň u zlatých dveří! </a:t>
            </a:r>
          </a:p>
          <a:p>
            <a:endParaRPr lang="cs-CZ" b="0" i="1" u="none" strike="noStrike" dirty="0">
              <a:solidFill>
                <a:srgbClr val="222222"/>
              </a:solidFill>
              <a:effectLst/>
              <a:latin typeface="Arial" panose="020B0604020202020204" pitchFamily="34" charset="0"/>
            </a:endParaRPr>
          </a:p>
          <a:p>
            <a:r>
              <a:rPr lang="cs-CZ" b="1" i="0" u="none" strike="noStrike" dirty="0">
                <a:effectLst/>
                <a:latin typeface="Arial" panose="020B0604020202020204" pitchFamily="34" charset="0"/>
              </a:rPr>
              <a:t>Emma </a:t>
            </a:r>
            <a:r>
              <a:rPr lang="cs-CZ" b="1" i="0" u="none" strike="noStrike" dirty="0" err="1">
                <a:effectLst/>
                <a:latin typeface="Arial" panose="020B0604020202020204" pitchFamily="34" charset="0"/>
              </a:rPr>
              <a:t>Lazarus</a:t>
            </a:r>
            <a:r>
              <a:rPr lang="cs-CZ" b="1" i="0" u="none" strike="noStrike" dirty="0">
                <a:effectLst/>
                <a:latin typeface="Arial" panose="020B0604020202020204" pitchFamily="34" charset="0"/>
              </a:rPr>
              <a:t> </a:t>
            </a:r>
            <a:r>
              <a:rPr lang="cs-CZ" b="0" i="0" u="none" strike="noStrike" dirty="0">
                <a:solidFill>
                  <a:srgbClr val="222222"/>
                </a:solidFill>
                <a:effectLst/>
                <a:latin typeface="Arial" panose="020B0604020202020204" pitchFamily="34" charset="0"/>
              </a:rPr>
              <a:t>(úryvek, český překlad) </a:t>
            </a:r>
          </a:p>
        </p:txBody>
      </p:sp>
      <p:pic>
        <p:nvPicPr>
          <p:cNvPr id="17" name="Obrázek 16" descr="Obsah obrázku plaketa, text, počítač, přenosný počítač&#10;&#10;Popis byl vytvořen automaticky">
            <a:extLst>
              <a:ext uri="{FF2B5EF4-FFF2-40B4-BE49-F238E27FC236}">
                <a16:creationId xmlns:a16="http://schemas.microsoft.com/office/drawing/2014/main" id="{1B34BB79-9926-47EC-8CD7-45C12D2326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47157" y="175114"/>
            <a:ext cx="2794000" cy="2095500"/>
          </a:xfrm>
          <a:prstGeom prst="rect">
            <a:avLst/>
          </a:prstGeom>
        </p:spPr>
      </p:pic>
      <p:pic>
        <p:nvPicPr>
          <p:cNvPr id="19" name="Obrázek 18" descr="Obsah obrázku budova, stůl, loďka, staré&#10;&#10;Popis byl vytvořen automaticky">
            <a:extLst>
              <a:ext uri="{FF2B5EF4-FFF2-40B4-BE49-F238E27FC236}">
                <a16:creationId xmlns:a16="http://schemas.microsoft.com/office/drawing/2014/main" id="{A160DAAC-48C3-4954-BDF3-7F24758AC0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44157" y="3401004"/>
            <a:ext cx="2055026" cy="3409475"/>
          </a:xfrm>
          <a:prstGeom prst="rect">
            <a:avLst/>
          </a:prstGeom>
        </p:spPr>
      </p:pic>
      <p:cxnSp>
        <p:nvCxnSpPr>
          <p:cNvPr id="21" name="Přímá spojnice se šipkou 20">
            <a:extLst>
              <a:ext uri="{FF2B5EF4-FFF2-40B4-BE49-F238E27FC236}">
                <a16:creationId xmlns:a16="http://schemas.microsoft.com/office/drawing/2014/main" id="{E2C766A8-2C38-47FA-94C4-007938B7DCA1}"/>
              </a:ext>
            </a:extLst>
          </p:cNvPr>
          <p:cNvCxnSpPr/>
          <p:nvPr/>
        </p:nvCxnSpPr>
        <p:spPr>
          <a:xfrm flipV="1">
            <a:off x="4790114" y="2365695"/>
            <a:ext cx="4144161" cy="494951"/>
          </a:xfrm>
          <a:prstGeom prst="straightConnector1">
            <a:avLst/>
          </a:prstGeom>
          <a:ln w="38100">
            <a:solidFill>
              <a:schemeClr val="tx1"/>
            </a:solidFill>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57249342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plus(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2000"/>
                                        <p:tgtEl>
                                          <p:spTgt spid="12"/>
                                        </p:tgtEl>
                                      </p:cBhvr>
                                    </p:animEffect>
                                    <p:anim calcmode="lin" valueType="num">
                                      <p:cBhvr>
                                        <p:cTn id="13" dur="2000" fill="hold"/>
                                        <p:tgtEl>
                                          <p:spTgt spid="12"/>
                                        </p:tgtEl>
                                        <p:attrNameLst>
                                          <p:attrName>ppt_w</p:attrName>
                                        </p:attrNameLst>
                                      </p:cBhvr>
                                      <p:tavLst>
                                        <p:tav tm="0" fmla="#ppt_w*sin(2.5*pi*$)">
                                          <p:val>
                                            <p:fltVal val="0"/>
                                          </p:val>
                                        </p:tav>
                                        <p:tav tm="100000">
                                          <p:val>
                                            <p:fltVal val="1"/>
                                          </p:val>
                                        </p:tav>
                                      </p:tavLst>
                                    </p:anim>
                                    <p:anim calcmode="lin" valueType="num">
                                      <p:cBhvr>
                                        <p:cTn id="14" dur="2000" fill="hold"/>
                                        <p:tgtEl>
                                          <p:spTgt spid="12"/>
                                        </p:tgtEl>
                                        <p:attrNameLst>
                                          <p:attrName>ppt_h</p:attrName>
                                        </p:attrNameLst>
                                      </p:cBhvr>
                                      <p:tavLst>
                                        <p:tav tm="0">
                                          <p:val>
                                            <p:strVal val="#ppt_h"/>
                                          </p:val>
                                        </p:tav>
                                        <p:tav tm="100000">
                                          <p:val>
                                            <p:strVal val="#ppt_h"/>
                                          </p:val>
                                        </p:tav>
                                      </p:tavLst>
                                    </p:anim>
                                  </p:childTnLst>
                                </p:cTn>
                              </p:par>
                              <p:par>
                                <p:cTn id="15" presetID="10"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6">
                <a:lumMod val="60000"/>
                <a:lumOff val="40000"/>
              </a:schemeClr>
            </a:gs>
            <a:gs pos="83000">
              <a:schemeClr val="accent6">
                <a:lumMod val="60000"/>
                <a:lumOff val="40000"/>
              </a:schemeClr>
            </a:gs>
            <a:gs pos="100000">
              <a:schemeClr val="accent6">
                <a:lumMod val="75000"/>
              </a:schemeClr>
            </a:gs>
          </a:gsLst>
          <a:path path="shape">
            <a:fillToRect l="50000" t="50000" r="50000" b="50000"/>
          </a:path>
        </a:gradFill>
        <a:effectLst/>
      </p:bgPr>
    </p:bg>
    <p:spTree>
      <p:nvGrpSpPr>
        <p:cNvPr id="1" name=""/>
        <p:cNvGrpSpPr/>
        <p:nvPr/>
      </p:nvGrpSpPr>
      <p:grpSpPr>
        <a:xfrm>
          <a:off x="0" y="0"/>
          <a:ext cx="0" cy="0"/>
          <a:chOff x="0" y="0"/>
          <a:chExt cx="0" cy="0"/>
        </a:xfrm>
      </p:grpSpPr>
      <p:sp>
        <p:nvSpPr>
          <p:cNvPr id="4" name="TextovéPole 3">
            <a:extLst>
              <a:ext uri="{FF2B5EF4-FFF2-40B4-BE49-F238E27FC236}">
                <a16:creationId xmlns:a16="http://schemas.microsoft.com/office/drawing/2014/main" id="{7D98019B-36F3-4E69-ACB6-33E34EE0AF19}"/>
              </a:ext>
            </a:extLst>
          </p:cNvPr>
          <p:cNvSpPr txBox="1"/>
          <p:nvPr/>
        </p:nvSpPr>
        <p:spPr>
          <a:xfrm>
            <a:off x="4295164" y="147782"/>
            <a:ext cx="2816838" cy="769441"/>
          </a:xfrm>
          <a:prstGeom prst="rect">
            <a:avLst/>
          </a:prstGeom>
          <a:noFill/>
        </p:spPr>
        <p:txBody>
          <a:bodyPr wrap="square" rtlCol="0">
            <a:spAutoFit/>
          </a:bodyPr>
          <a:lstStyle/>
          <a:p>
            <a:r>
              <a:rPr lang="cs-CZ" sz="4400" b="1" dirty="0"/>
              <a:t>Questions</a:t>
            </a:r>
            <a:r>
              <a:rPr lang="cs-CZ" sz="2500" b="1" dirty="0"/>
              <a:t> </a:t>
            </a:r>
          </a:p>
        </p:txBody>
      </p:sp>
      <p:sp>
        <p:nvSpPr>
          <p:cNvPr id="6" name="Rectangle 1">
            <a:extLst>
              <a:ext uri="{FF2B5EF4-FFF2-40B4-BE49-F238E27FC236}">
                <a16:creationId xmlns:a16="http://schemas.microsoft.com/office/drawing/2014/main" id="{93DC92AE-0FED-42FF-9FC1-8422508E1766}"/>
              </a:ext>
            </a:extLst>
          </p:cNvPr>
          <p:cNvSpPr>
            <a:spLocks noChangeArrowheads="1"/>
          </p:cNvSpPr>
          <p:nvPr/>
        </p:nvSpPr>
        <p:spPr bwMode="auto">
          <a:xfrm>
            <a:off x="293615" y="1264620"/>
            <a:ext cx="6066020" cy="15132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2500" b="0" i="0" u="none" strike="noStrike" cap="none" normalizeH="0" baseline="0" dirty="0">
                <a:ln>
                  <a:noFill/>
                </a:ln>
                <a:effectLst/>
                <a:latin typeface="Calibri" panose="020F0502020204030204" pitchFamily="34" charset="0"/>
                <a:cs typeface="Calibri" panose="020F0502020204030204" pitchFamily="34" charset="0"/>
              </a:rPr>
              <a:t>1.</a:t>
            </a:r>
            <a:r>
              <a:rPr kumimoji="0" lang="cs-CZ" altLang="cs-CZ" sz="2500" i="0" u="none" strike="noStrike" cap="none" normalizeH="0" baseline="0" dirty="0">
                <a:ln>
                  <a:noFill/>
                </a:ln>
                <a:effectLst/>
                <a:latin typeface="Calibri" panose="020F0502020204030204" pitchFamily="34" charset="0"/>
                <a:cs typeface="Calibri" panose="020F0502020204030204" pitchFamily="34" charset="0"/>
              </a:rPr>
              <a:t>How much </a:t>
            </a:r>
            <a:r>
              <a:rPr kumimoji="0" lang="cs-CZ" altLang="cs-CZ" sz="2500" i="0" u="none" strike="noStrike" cap="none" normalizeH="0" baseline="0" dirty="0" err="1">
                <a:ln>
                  <a:noFill/>
                </a:ln>
                <a:effectLst/>
                <a:latin typeface="Calibri" panose="020F0502020204030204" pitchFamily="34" charset="0"/>
                <a:cs typeface="Calibri" panose="020F0502020204030204" pitchFamily="34" charset="0"/>
              </a:rPr>
              <a:t>does</a:t>
            </a:r>
            <a:r>
              <a:rPr kumimoji="0" lang="cs-CZ" altLang="cs-CZ" sz="2500" i="0" u="none" strike="noStrike" cap="none" normalizeH="0" baseline="0" dirty="0">
                <a:ln>
                  <a:noFill/>
                </a:ln>
                <a:effectLst/>
                <a:latin typeface="Calibri" panose="020F0502020204030204" pitchFamily="34" charset="0"/>
                <a:cs typeface="Calibri" panose="020F0502020204030204" pitchFamily="34" charset="0"/>
              </a:rPr>
              <a:t> </a:t>
            </a:r>
            <a:r>
              <a:rPr kumimoji="0" lang="cs-CZ" altLang="cs-CZ" sz="2500" i="0" u="none" strike="noStrike" cap="none" normalizeH="0" baseline="0" dirty="0" err="1">
                <a:ln>
                  <a:noFill/>
                </a:ln>
                <a:effectLst/>
                <a:latin typeface="Calibri" panose="020F0502020204030204" pitchFamily="34" charset="0"/>
                <a:cs typeface="Calibri" panose="020F0502020204030204" pitchFamily="34" charset="0"/>
              </a:rPr>
              <a:t>the</a:t>
            </a:r>
            <a:r>
              <a:rPr kumimoji="0" lang="cs-CZ" altLang="cs-CZ" sz="2500" i="0" u="none" strike="noStrike" cap="none" normalizeH="0" baseline="0" dirty="0">
                <a:ln>
                  <a:noFill/>
                </a:ln>
                <a:effectLst/>
                <a:latin typeface="Calibri" panose="020F0502020204030204" pitchFamily="34" charset="0"/>
                <a:cs typeface="Calibri" panose="020F0502020204030204" pitchFamily="34" charset="0"/>
              </a:rPr>
              <a:t> Statue of Liberty </a:t>
            </a:r>
            <a:r>
              <a:rPr kumimoji="0" lang="cs-CZ" altLang="cs-CZ" sz="2500" i="0" u="none" strike="noStrike" cap="none" normalizeH="0" baseline="0" dirty="0" err="1">
                <a:ln>
                  <a:noFill/>
                </a:ln>
                <a:effectLst/>
                <a:latin typeface="Calibri" panose="020F0502020204030204" pitchFamily="34" charset="0"/>
                <a:cs typeface="Calibri" panose="020F0502020204030204" pitchFamily="34" charset="0"/>
              </a:rPr>
              <a:t>weigh</a:t>
            </a:r>
            <a:r>
              <a:rPr kumimoji="0" lang="cs-CZ" altLang="cs-CZ" sz="2500" i="0" u="none" strike="noStrike" cap="none" normalizeH="0" baseline="0" dirty="0">
                <a:ln>
                  <a:noFill/>
                </a:ln>
                <a:effectLst/>
                <a:latin typeface="Calibri" panose="020F0502020204030204" pitchFamily="34" charset="0"/>
                <a:cs typeface="Calibri" panose="020F0502020204030204" pitchFamily="34" charset="0"/>
              </a:rPr>
              <a:t>?</a:t>
            </a:r>
          </a:p>
          <a:p>
            <a:pPr lvl="0" eaLnBrk="0" fontAlgn="base" hangingPunct="0">
              <a:spcBef>
                <a:spcPct val="0"/>
              </a:spcBef>
              <a:spcAft>
                <a:spcPct val="0"/>
              </a:spcAft>
            </a:pPr>
            <a:r>
              <a:rPr lang="cs-CZ" sz="2500" dirty="0"/>
              <a:t>2.</a:t>
            </a:r>
            <a:r>
              <a:rPr lang="en-US" sz="2500" dirty="0"/>
              <a:t>Where the Statue of Liberty was built</a:t>
            </a:r>
            <a:r>
              <a:rPr lang="cs-CZ" sz="2500" dirty="0"/>
              <a:t>?</a:t>
            </a:r>
          </a:p>
          <a:p>
            <a:pPr lvl="0" eaLnBrk="0" fontAlgn="base" hangingPunct="0">
              <a:spcBef>
                <a:spcPct val="0"/>
              </a:spcBef>
              <a:spcAft>
                <a:spcPct val="0"/>
              </a:spcAft>
            </a:pPr>
            <a:r>
              <a:rPr lang="cs-CZ" sz="2500" dirty="0"/>
              <a:t>3.In </a:t>
            </a:r>
            <a:r>
              <a:rPr lang="cs-CZ" sz="2500" dirty="0" err="1"/>
              <a:t>what</a:t>
            </a:r>
            <a:r>
              <a:rPr lang="cs-CZ" sz="2500" dirty="0"/>
              <a:t> </a:t>
            </a:r>
            <a:r>
              <a:rPr lang="cs-CZ" sz="2500" dirty="0" err="1"/>
              <a:t>year</a:t>
            </a:r>
            <a:r>
              <a:rPr lang="cs-CZ" sz="2500" dirty="0"/>
              <a:t> </a:t>
            </a:r>
            <a:r>
              <a:rPr lang="cs-CZ" sz="2500" dirty="0" err="1"/>
              <a:t>was</a:t>
            </a:r>
            <a:r>
              <a:rPr lang="cs-CZ" sz="2500" dirty="0"/>
              <a:t> </a:t>
            </a:r>
            <a:r>
              <a:rPr lang="cs-CZ" sz="2500" dirty="0" err="1"/>
              <a:t>the</a:t>
            </a:r>
            <a:r>
              <a:rPr lang="cs-CZ" sz="2500" dirty="0"/>
              <a:t> Statue of Liberty </a:t>
            </a:r>
            <a:r>
              <a:rPr lang="cs-CZ" sz="2500" dirty="0" err="1"/>
              <a:t>built</a:t>
            </a:r>
            <a:r>
              <a:rPr lang="cs-CZ" sz="2500" dirty="0"/>
              <a:t>?</a:t>
            </a:r>
          </a:p>
          <a:p>
            <a:pPr lvl="0" eaLnBrk="0" fontAlgn="base" hangingPunct="0">
              <a:spcBef>
                <a:spcPct val="0"/>
              </a:spcBef>
              <a:spcAft>
                <a:spcPct val="0"/>
              </a:spcAft>
            </a:pPr>
            <a:endParaRPr lang="cs-CZ" sz="2500" dirty="0"/>
          </a:p>
        </p:txBody>
      </p:sp>
      <p:sp>
        <p:nvSpPr>
          <p:cNvPr id="9" name="TextovéPole 8">
            <a:extLst>
              <a:ext uri="{FF2B5EF4-FFF2-40B4-BE49-F238E27FC236}">
                <a16:creationId xmlns:a16="http://schemas.microsoft.com/office/drawing/2014/main" id="{472F8387-96CD-4EA5-BE3D-6847C22EBC0A}"/>
              </a:ext>
            </a:extLst>
          </p:cNvPr>
          <p:cNvSpPr txBox="1"/>
          <p:nvPr/>
        </p:nvSpPr>
        <p:spPr>
          <a:xfrm>
            <a:off x="394284" y="3204595"/>
            <a:ext cx="2499919" cy="1200329"/>
          </a:xfrm>
          <a:prstGeom prst="rect">
            <a:avLst/>
          </a:prstGeom>
          <a:noFill/>
        </p:spPr>
        <p:txBody>
          <a:bodyPr wrap="square" rtlCol="0">
            <a:spAutoFit/>
          </a:bodyPr>
          <a:lstStyle/>
          <a:p>
            <a:r>
              <a:rPr lang="cs-CZ" b="1" dirty="0" err="1"/>
              <a:t>Correct</a:t>
            </a:r>
            <a:r>
              <a:rPr lang="cs-CZ" b="1" dirty="0"/>
              <a:t> </a:t>
            </a:r>
            <a:r>
              <a:rPr lang="cs-CZ" b="1" dirty="0" err="1"/>
              <a:t>answers</a:t>
            </a:r>
            <a:r>
              <a:rPr lang="cs-CZ" b="1" dirty="0"/>
              <a:t>:</a:t>
            </a:r>
          </a:p>
          <a:p>
            <a:pPr marL="342900" indent="-342900">
              <a:buAutoNum type="arabicPeriod"/>
            </a:pPr>
            <a:r>
              <a:rPr lang="cs-CZ" dirty="0"/>
              <a:t>205 </a:t>
            </a:r>
            <a:r>
              <a:rPr lang="cs-CZ" dirty="0" err="1"/>
              <a:t>tons</a:t>
            </a:r>
            <a:endParaRPr lang="cs-CZ" dirty="0"/>
          </a:p>
          <a:p>
            <a:pPr marL="342900" indent="-342900">
              <a:buAutoNum type="arabicPeriod"/>
            </a:pPr>
            <a:r>
              <a:rPr lang="cs-CZ" dirty="0"/>
              <a:t>France</a:t>
            </a:r>
          </a:p>
          <a:p>
            <a:pPr marL="342900" indent="-342900">
              <a:buAutoNum type="arabicPeriod"/>
            </a:pPr>
            <a:r>
              <a:rPr lang="cs-CZ" dirty="0"/>
              <a:t>1886</a:t>
            </a:r>
          </a:p>
        </p:txBody>
      </p:sp>
      <p:pic>
        <p:nvPicPr>
          <p:cNvPr id="11" name="Obrázek 10">
            <a:extLst>
              <a:ext uri="{FF2B5EF4-FFF2-40B4-BE49-F238E27FC236}">
                <a16:creationId xmlns:a16="http://schemas.microsoft.com/office/drawing/2014/main" id="{D570BC54-C79A-4F82-B0FC-6B151DDF70C7}"/>
              </a:ext>
            </a:extLst>
          </p:cNvPr>
          <p:cNvPicPr>
            <a:picLocks noChangeAspect="1"/>
          </p:cNvPicPr>
          <p:nvPr/>
        </p:nvPicPr>
        <p:blipFill>
          <a:blip r:embed="rId2"/>
          <a:stretch>
            <a:fillRect/>
          </a:stretch>
        </p:blipFill>
        <p:spPr>
          <a:xfrm>
            <a:off x="6811860" y="654341"/>
            <a:ext cx="4924496" cy="4729295"/>
          </a:xfrm>
          <a:prstGeom prst="ellipse">
            <a:avLst/>
          </a:prstGeom>
          <a:ln w="63500" cap="rnd">
            <a:solidFill>
              <a:schemeClr val="accent6">
                <a:lumMod val="50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94421822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80">
                                          <p:stCondLst>
                                            <p:cond delay="0"/>
                                          </p:stCondLst>
                                        </p:cTn>
                                        <p:tgtEl>
                                          <p:spTgt spid="11"/>
                                        </p:tgtEl>
                                      </p:cBhvr>
                                    </p:animEffect>
                                    <p:anim calcmode="lin" valueType="num">
                                      <p:cBhvr>
                                        <p:cTn id="8"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3" dur="26">
                                          <p:stCondLst>
                                            <p:cond delay="650"/>
                                          </p:stCondLst>
                                        </p:cTn>
                                        <p:tgtEl>
                                          <p:spTgt spid="11"/>
                                        </p:tgtEl>
                                      </p:cBhvr>
                                      <p:to x="100000" y="60000"/>
                                    </p:animScale>
                                    <p:animScale>
                                      <p:cBhvr>
                                        <p:cTn id="14" dur="166" decel="50000">
                                          <p:stCondLst>
                                            <p:cond delay="676"/>
                                          </p:stCondLst>
                                        </p:cTn>
                                        <p:tgtEl>
                                          <p:spTgt spid="11"/>
                                        </p:tgtEl>
                                      </p:cBhvr>
                                      <p:to x="100000" y="100000"/>
                                    </p:animScale>
                                    <p:animScale>
                                      <p:cBhvr>
                                        <p:cTn id="15" dur="26">
                                          <p:stCondLst>
                                            <p:cond delay="1312"/>
                                          </p:stCondLst>
                                        </p:cTn>
                                        <p:tgtEl>
                                          <p:spTgt spid="11"/>
                                        </p:tgtEl>
                                      </p:cBhvr>
                                      <p:to x="100000" y="80000"/>
                                    </p:animScale>
                                    <p:animScale>
                                      <p:cBhvr>
                                        <p:cTn id="16" dur="166" decel="50000">
                                          <p:stCondLst>
                                            <p:cond delay="1338"/>
                                          </p:stCondLst>
                                        </p:cTn>
                                        <p:tgtEl>
                                          <p:spTgt spid="11"/>
                                        </p:tgtEl>
                                      </p:cBhvr>
                                      <p:to x="100000" y="100000"/>
                                    </p:animScale>
                                    <p:animScale>
                                      <p:cBhvr>
                                        <p:cTn id="17" dur="26">
                                          <p:stCondLst>
                                            <p:cond delay="1642"/>
                                          </p:stCondLst>
                                        </p:cTn>
                                        <p:tgtEl>
                                          <p:spTgt spid="11"/>
                                        </p:tgtEl>
                                      </p:cBhvr>
                                      <p:to x="100000" y="90000"/>
                                    </p:animScale>
                                    <p:animScale>
                                      <p:cBhvr>
                                        <p:cTn id="18" dur="166" decel="50000">
                                          <p:stCondLst>
                                            <p:cond delay="1668"/>
                                          </p:stCondLst>
                                        </p:cTn>
                                        <p:tgtEl>
                                          <p:spTgt spid="11"/>
                                        </p:tgtEl>
                                      </p:cBhvr>
                                      <p:to x="100000" y="100000"/>
                                    </p:animScale>
                                    <p:animScale>
                                      <p:cBhvr>
                                        <p:cTn id="19" dur="26">
                                          <p:stCondLst>
                                            <p:cond delay="1808"/>
                                          </p:stCondLst>
                                        </p:cTn>
                                        <p:tgtEl>
                                          <p:spTgt spid="11"/>
                                        </p:tgtEl>
                                      </p:cBhvr>
                                      <p:to x="100000" y="95000"/>
                                    </p:animScale>
                                    <p:animScale>
                                      <p:cBhvr>
                                        <p:cTn id="20" dur="166" decel="50000">
                                          <p:stCondLst>
                                            <p:cond delay="1834"/>
                                          </p:stCondLst>
                                        </p:cTn>
                                        <p:tgtEl>
                                          <p:spTgt spid="11"/>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580">
                                          <p:stCondLst>
                                            <p:cond delay="0"/>
                                          </p:stCondLst>
                                        </p:cTn>
                                        <p:tgtEl>
                                          <p:spTgt spid="6"/>
                                        </p:tgtEl>
                                      </p:cBhvr>
                                    </p:animEffect>
                                    <p:anim calcmode="lin" valueType="num">
                                      <p:cBhvr>
                                        <p:cTn id="24"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9" dur="26">
                                          <p:stCondLst>
                                            <p:cond delay="650"/>
                                          </p:stCondLst>
                                        </p:cTn>
                                        <p:tgtEl>
                                          <p:spTgt spid="6"/>
                                        </p:tgtEl>
                                      </p:cBhvr>
                                      <p:to x="100000" y="60000"/>
                                    </p:animScale>
                                    <p:animScale>
                                      <p:cBhvr>
                                        <p:cTn id="30" dur="166" decel="50000">
                                          <p:stCondLst>
                                            <p:cond delay="676"/>
                                          </p:stCondLst>
                                        </p:cTn>
                                        <p:tgtEl>
                                          <p:spTgt spid="6"/>
                                        </p:tgtEl>
                                      </p:cBhvr>
                                      <p:to x="100000" y="100000"/>
                                    </p:animScale>
                                    <p:animScale>
                                      <p:cBhvr>
                                        <p:cTn id="31" dur="26">
                                          <p:stCondLst>
                                            <p:cond delay="1312"/>
                                          </p:stCondLst>
                                        </p:cTn>
                                        <p:tgtEl>
                                          <p:spTgt spid="6"/>
                                        </p:tgtEl>
                                      </p:cBhvr>
                                      <p:to x="100000" y="80000"/>
                                    </p:animScale>
                                    <p:animScale>
                                      <p:cBhvr>
                                        <p:cTn id="32" dur="166" decel="50000">
                                          <p:stCondLst>
                                            <p:cond delay="1338"/>
                                          </p:stCondLst>
                                        </p:cTn>
                                        <p:tgtEl>
                                          <p:spTgt spid="6"/>
                                        </p:tgtEl>
                                      </p:cBhvr>
                                      <p:to x="100000" y="100000"/>
                                    </p:animScale>
                                    <p:animScale>
                                      <p:cBhvr>
                                        <p:cTn id="33" dur="26">
                                          <p:stCondLst>
                                            <p:cond delay="1642"/>
                                          </p:stCondLst>
                                        </p:cTn>
                                        <p:tgtEl>
                                          <p:spTgt spid="6"/>
                                        </p:tgtEl>
                                      </p:cBhvr>
                                      <p:to x="100000" y="90000"/>
                                    </p:animScale>
                                    <p:animScale>
                                      <p:cBhvr>
                                        <p:cTn id="34" dur="166" decel="50000">
                                          <p:stCondLst>
                                            <p:cond delay="1668"/>
                                          </p:stCondLst>
                                        </p:cTn>
                                        <p:tgtEl>
                                          <p:spTgt spid="6"/>
                                        </p:tgtEl>
                                      </p:cBhvr>
                                      <p:to x="100000" y="100000"/>
                                    </p:animScale>
                                    <p:animScale>
                                      <p:cBhvr>
                                        <p:cTn id="35" dur="26">
                                          <p:stCondLst>
                                            <p:cond delay="1808"/>
                                          </p:stCondLst>
                                        </p:cTn>
                                        <p:tgtEl>
                                          <p:spTgt spid="6"/>
                                        </p:tgtEl>
                                      </p:cBhvr>
                                      <p:to x="100000" y="95000"/>
                                    </p:animScale>
                                    <p:animScale>
                                      <p:cBhvr>
                                        <p:cTn id="36" dur="166" decel="50000">
                                          <p:stCondLst>
                                            <p:cond delay="1834"/>
                                          </p:stCondLst>
                                        </p:cTn>
                                        <p:tgtEl>
                                          <p:spTgt spid="6"/>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ppt_x"/>
                                          </p:val>
                                        </p:tav>
                                        <p:tav tm="100000">
                                          <p:val>
                                            <p:strVal val="#ppt_x"/>
                                          </p:val>
                                        </p:tav>
                                      </p:tavLst>
                                    </p:anim>
                                    <p:anim calcmode="lin" valueType="num">
                                      <p:cBhvr additive="base">
                                        <p:cTn id="4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theme/theme1.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TotalTime>
  <Words>395</Words>
  <Application>Microsoft Office PowerPoint</Application>
  <PresentationFormat>Širokoúhlá obrazovka</PresentationFormat>
  <Paragraphs>40</Paragraphs>
  <Slides>6</Slides>
  <Notes>0</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6</vt:i4>
      </vt:variant>
    </vt:vector>
  </HeadingPairs>
  <TitlesOfParts>
    <vt:vector size="11" baseType="lpstr">
      <vt:lpstr>Arial</vt:lpstr>
      <vt:lpstr>Calibri</vt:lpstr>
      <vt:lpstr>Calibri Light</vt:lpstr>
      <vt:lpstr>inherit</vt:lpstr>
      <vt:lpstr>Motiv Office</vt:lpstr>
      <vt:lpstr>Prezentace aplikace PowerPoint</vt:lpstr>
      <vt:lpstr>Prezentace aplikace PowerPoint</vt:lpstr>
      <vt:lpstr>Description</vt:lpstr>
      <vt:lpstr>    History</vt:lpstr>
      <vt:lpstr>Attractions</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Jakub Kantor</dc:creator>
  <cp:lastModifiedBy>Jakub Kantor</cp:lastModifiedBy>
  <cp:revision>9</cp:revision>
  <dcterms:created xsi:type="dcterms:W3CDTF">2020-03-19T14:23:44Z</dcterms:created>
  <dcterms:modified xsi:type="dcterms:W3CDTF">2021-09-11T15:06:52Z</dcterms:modified>
</cp:coreProperties>
</file>