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B6703-728B-46F5-84FF-BA3E810C8D95}" type="datetimeFigureOut">
              <a:rPr lang="cs-CZ" smtClean="0"/>
              <a:pPr/>
              <a:t>12.08.2021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120D40-4511-4882-B40C-4CAEBCB253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B6703-728B-46F5-84FF-BA3E810C8D95}" type="datetimeFigureOut">
              <a:rPr lang="cs-CZ" smtClean="0"/>
              <a:pPr/>
              <a:t>12.08.2021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0D40-4511-4882-B40C-4CAEBCB253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B6703-728B-46F5-84FF-BA3E810C8D95}" type="datetimeFigureOut">
              <a:rPr lang="cs-CZ" smtClean="0"/>
              <a:pPr/>
              <a:t>12.08.2021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0D40-4511-4882-B40C-4CAEBCB253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3BB6703-728B-46F5-84FF-BA3E810C8D95}" type="datetimeFigureOut">
              <a:rPr lang="cs-CZ" smtClean="0"/>
              <a:pPr/>
              <a:t>12.08.2021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E120D40-4511-4882-B40C-4CAEBCB253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B6703-728B-46F5-84FF-BA3E810C8D95}" type="datetimeFigureOut">
              <a:rPr lang="cs-CZ" smtClean="0"/>
              <a:pPr/>
              <a:t>12.08.2021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0D40-4511-4882-B40C-4CAEBCB253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B6703-728B-46F5-84FF-BA3E810C8D95}" type="datetimeFigureOut">
              <a:rPr lang="cs-CZ" smtClean="0"/>
              <a:pPr/>
              <a:t>12.08.2021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0D40-4511-4882-B40C-4CAEBCB253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0D40-4511-4882-B40C-4CAEBCB253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B6703-728B-46F5-84FF-BA3E810C8D95}" type="datetimeFigureOut">
              <a:rPr lang="cs-CZ" smtClean="0"/>
              <a:pPr/>
              <a:t>12.08.2021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B6703-728B-46F5-84FF-BA3E810C8D95}" type="datetimeFigureOut">
              <a:rPr lang="cs-CZ" smtClean="0"/>
              <a:pPr/>
              <a:t>12.08.2021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0D40-4511-4882-B40C-4CAEBCB253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B6703-728B-46F5-84FF-BA3E810C8D95}" type="datetimeFigureOut">
              <a:rPr lang="cs-CZ" smtClean="0"/>
              <a:pPr/>
              <a:t>12.08.2021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0D40-4511-4882-B40C-4CAEBCB253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3BB6703-728B-46F5-84FF-BA3E810C8D95}" type="datetimeFigureOut">
              <a:rPr lang="cs-CZ" smtClean="0"/>
              <a:pPr/>
              <a:t>12.08.2021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E120D40-4511-4882-B40C-4CAEBCB253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B6703-728B-46F5-84FF-BA3E810C8D95}" type="datetimeFigureOut">
              <a:rPr lang="cs-CZ" smtClean="0"/>
              <a:pPr/>
              <a:t>12.08.2021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120D40-4511-4882-B40C-4CAEBCB253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3BB6703-728B-46F5-84FF-BA3E810C8D95}" type="datetimeFigureOut">
              <a:rPr lang="cs-CZ" smtClean="0"/>
              <a:pPr/>
              <a:t>12.08.2021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E120D40-4511-4882-B40C-4CAEBCB253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med">
    <p:randomBar dir="vert"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sametova-revoluce-17listopad-22014234-clone_denik-6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04664" y="0"/>
            <a:ext cx="12204915" cy="6858000"/>
          </a:xfrm>
          <a:prstGeom prst="rect">
            <a:avLst/>
          </a:prstGeom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115616" y="2204864"/>
            <a:ext cx="691276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SAMETOVÁ </a:t>
            </a:r>
            <a:br>
              <a:rPr lang="cs-CZ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REVOLUCE</a:t>
            </a:r>
            <a:endParaRPr lang="cs-CZ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392488"/>
          </a:xfrm>
        </p:spPr>
        <p:txBody>
          <a:bodyPr>
            <a:normAutofit/>
          </a:bodyPr>
          <a:lstStyle/>
          <a:p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Sametová revoluce je označení pro období politických změn v Československu</a:t>
            </a:r>
          </a:p>
          <a:p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17.11.1989 – 29.12.1989</a:t>
            </a:r>
          </a:p>
          <a:p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Vedly k pádu komunistického režimu a ke změně režimu na pluralitní demokracii</a:t>
            </a:r>
          </a:p>
          <a:p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Politické změny byly urychleny rozpadem Východního bloku a nespokojenosti všech zemí ve střední Evropě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ransition spd="med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824536"/>
          </a:xfrm>
        </p:spPr>
        <p:txBody>
          <a:bodyPr>
            <a:normAutofit fontScale="85000" lnSpcReduction="20000"/>
          </a:bodyPr>
          <a:lstStyle/>
          <a:p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Všechno začalo v Polsku roku 1980 – Solidarita, poté v roce 1989 – první svobodné volby</a:t>
            </a:r>
          </a:p>
          <a:p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 Polsku následovaly Maďarsko, Rumunsko a Východní Německo</a:t>
            </a:r>
          </a:p>
          <a:p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nás Sametovou revoluci odstartovalo pražské jaro, ovšem i tak nám to oproti ostatním státům trvalo</a:t>
            </a:r>
          </a:p>
          <a:p>
            <a:pPr>
              <a:defRPr/>
            </a:pPr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Svůj odpor k režimu vyjadřovali písničkáři na koncertech, herci v divadlech, byly tajně vydávány knihy zakázaných spisovatelů.</a:t>
            </a:r>
          </a:p>
          <a:p>
            <a:pPr>
              <a:defRPr/>
            </a:pPr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Stále více lidí se scházelo a protestovalo proti režimu při různých příležitostech, jako např. okupace sovětskými vojsky, upálení Jana </a:t>
            </a:r>
            <a:r>
              <a:rPr lang="cs-CZ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Palacha</a:t>
            </a:r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>
              <a:defRPr/>
            </a:pPr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Demonstrace byly potlačovány silou.</a:t>
            </a:r>
            <a:endParaRPr lang="cs-CZ" dirty="0"/>
          </a:p>
        </p:txBody>
      </p:sp>
    </p:spTree>
  </p:cSld>
  <p:clrMapOvr>
    <a:masterClrMapping/>
  </p:clrMapOvr>
  <p:transition spd="med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19328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červnu 1989 Václav Havel a jeho přátelé zorganizovali petici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Několik vět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kde požadovali svobodu  a demokracii. Podepsalo ji 40 tisíc lidí.</a:t>
            </a:r>
          </a:p>
          <a:p>
            <a:pPr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letech 1988-1989 se uskutečnilo hned několik do té doby nemyslitelných protivládních demonstrací</a:t>
            </a:r>
          </a:p>
          <a:p>
            <a:pPr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srpnu 1989 proběhly demonstrace k 21. výročí okupace, komunisté si již s odporem občanů nevěděli rady. </a:t>
            </a:r>
          </a:p>
          <a:p>
            <a:pPr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Tvrdě zasáhli proti studentské manifestaci k výročí úmrtí Jana Opletala dne 17. listopadu 1989, která přerostla v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mohutnou demonstraci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proti komunistickému režimu.</a:t>
            </a:r>
          </a:p>
          <a:p>
            <a:pPr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18. listopadu se spojili pražští vysokoškoláci s herci a vyhlásili protestní stávku.</a:t>
            </a:r>
          </a:p>
          <a:p>
            <a:pPr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Denně se konaly demonstrace na Václavském náměstí, k lidem promlouvalo mnoho řečníků, jako Václav Havel, Alexandr 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Dubček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podobně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21. listopadu 1989 byla zahájena jednání OF s tehdejší vládou.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7. prosince musela vláda podat demisi.</a:t>
            </a:r>
          </a:p>
          <a:p>
            <a:pPr algn="ctr">
              <a:buFont typeface="Wingdings" pitchFamily="2" charset="2"/>
              <a:buChar char="§"/>
              <a:defRPr/>
            </a:pP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Prezident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Gustáv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Husák odstoupil a na jeho místo byl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29. prosince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zvolen doma i v zahraničí uznávaný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Václav Havel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Předsedou FS se stal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Alexandr </a:t>
            </a:r>
            <a:r>
              <a:rPr lang="cs-CZ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Dubček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cs-CZ" sz="2000" dirty="0"/>
          </a:p>
          <a:p>
            <a:endParaRPr lang="cs-CZ" sz="2000" dirty="0"/>
          </a:p>
          <a:p>
            <a:endParaRPr lang="cs-CZ" dirty="0"/>
          </a:p>
        </p:txBody>
      </p:sp>
    </p:spTree>
  </p:cSld>
  <p:clrMapOvr>
    <a:masterClrMapping/>
  </p:clrMapOvr>
  <p:transition spd="med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220px-Václav_Havel_na_Václavském_náměstí_17._listopadu_2009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196752"/>
            <a:ext cx="3432610" cy="22780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Obrázek 4" descr="220px-Albertov_deska_(0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7944" y="620688"/>
            <a:ext cx="2794000" cy="2095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Obrázek 5" descr="220px-Prague_November_1989_-_Old_Town_Squar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9552" y="3717032"/>
            <a:ext cx="3409627" cy="22472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Obrázek 6" descr="220px-Prague_November89_-_Wenceslas_Monumen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08104" y="2348880"/>
            <a:ext cx="3409627" cy="18752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Obrázek 7" descr="200px-Vaclav_Klaus_ochotne_pozujici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139952" y="3717032"/>
            <a:ext cx="2072219" cy="27664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Jaký den se označuje za začátek Sametové revoluce a co se toho dne stalo?</a:t>
            </a:r>
          </a:p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Kolik lidí podepsalo petici Několik vět, kdo ji zorganizoval a co požadovala?</a:t>
            </a:r>
          </a:p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Kdo vyhlásil protestní stávku a proč?</a:t>
            </a:r>
          </a:p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Kdo byl pro revoluci důležitý, nebo ji alespoň podporoval z řad celebrit? (alespoň 3)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48106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cs-CZ" sz="8000" dirty="0"/>
              <a:t>Děkuji za pozornost!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347864" y="4293096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Pravda a láska musí zvítězit nad lží a nenávistí!</a:t>
            </a:r>
          </a:p>
          <a:p>
            <a:pPr algn="r"/>
            <a:r>
              <a:rPr lang="cs-CZ" dirty="0"/>
              <a:t>- Václav Havel</a:t>
            </a:r>
          </a:p>
        </p:txBody>
      </p:sp>
    </p:spTree>
  </p:cSld>
  <p:clrMapOvr>
    <a:masterClrMapping/>
  </p:clrMapOvr>
  <p:transition spd="med">
    <p:randomBar dir="vert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Stupně šed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189</TotalTime>
  <Words>374</Words>
  <Application>Microsoft Office PowerPoint</Application>
  <PresentationFormat>Předvádění na obrazovce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Constantia</vt:lpstr>
      <vt:lpstr>Wingdings</vt:lpstr>
      <vt:lpstr>Wingdings 2</vt:lpstr>
      <vt:lpstr>Papír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Otázky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Effka</dc:creator>
  <cp:lastModifiedBy>Eva Renátová</cp:lastModifiedBy>
  <cp:revision>17</cp:revision>
  <dcterms:created xsi:type="dcterms:W3CDTF">2018-06-19T18:50:45Z</dcterms:created>
  <dcterms:modified xsi:type="dcterms:W3CDTF">2021-08-12T13:39:15Z</dcterms:modified>
</cp:coreProperties>
</file>