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357692" y="3153765"/>
            <a:ext cx="1719579" cy="329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450" b="0" i="0">
                <a:solidFill>
                  <a:srgbClr val="12111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rgbClr val="12111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rgbClr val="12111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rgbClr val="12111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419387" y="5"/>
            <a:ext cx="0" cy="10287000"/>
          </a:xfrm>
          <a:custGeom>
            <a:avLst/>
            <a:gdLst/>
            <a:ahLst/>
            <a:cxnLst/>
            <a:rect l="l" t="t" r="r" b="b"/>
            <a:pathLst>
              <a:path w="0" h="10287000">
                <a:moveTo>
                  <a:pt x="0" y="0"/>
                </a:moveTo>
                <a:lnTo>
                  <a:pt x="0" y="10286999"/>
                </a:lnTo>
              </a:path>
            </a:pathLst>
          </a:custGeom>
          <a:ln w="9524">
            <a:solidFill>
              <a:srgbClr val="1211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06044" y="1309525"/>
            <a:ext cx="5552440" cy="2311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rgbClr val="12111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68471" y="887486"/>
            <a:ext cx="6648449" cy="8515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18805" y="621857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1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4067" y="3376605"/>
            <a:ext cx="3814445" cy="390842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12700" marR="5080">
              <a:lnSpc>
                <a:spcPts val="13180"/>
              </a:lnSpc>
              <a:spcBef>
                <a:spcPts val="365"/>
              </a:spcBef>
            </a:pPr>
            <a:r>
              <a:rPr dirty="0" sz="10800" spc="720">
                <a:solidFill>
                  <a:srgbClr val="121113"/>
                </a:solidFill>
                <a:latin typeface="Arial"/>
                <a:cs typeface="Arial"/>
              </a:rPr>
              <a:t>Adolf  </a:t>
            </a:r>
            <a:r>
              <a:rPr dirty="0" sz="10800" spc="819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0800" spc="57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0900" spc="51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0800" spc="780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0800" spc="14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0900" spc="78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0900">
              <a:latin typeface="Tahoma"/>
              <a:cs typeface="Tahoma"/>
            </a:endParaRPr>
          </a:p>
          <a:p>
            <a:pPr marL="113030">
              <a:lnSpc>
                <a:spcPct val="100000"/>
              </a:lnSpc>
              <a:spcBef>
                <a:spcPts val="885"/>
              </a:spcBef>
            </a:pPr>
            <a:r>
              <a:rPr dirty="0" sz="2500" spc="14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2550" spc="14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2500" spc="14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576" y="8223779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6576" y="6924436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9951" y="568483"/>
            <a:ext cx="330200" cy="3175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900" spc="155">
                <a:solidFill>
                  <a:srgbClr val="121113"/>
                </a:solidFill>
                <a:latin typeface="Tahoma"/>
                <a:cs typeface="Tahoma"/>
              </a:rPr>
              <a:t>1</a:t>
            </a:r>
            <a:r>
              <a:rPr dirty="0" sz="1900" spc="160">
                <a:solidFill>
                  <a:srgbClr val="121113"/>
                </a:solidFill>
                <a:latin typeface="Tahoma"/>
                <a:cs typeface="Tahoma"/>
              </a:rPr>
              <a:t>0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5626" y="8223788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626" y="6924445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60397" y="1510153"/>
            <a:ext cx="10810874" cy="72675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155"/>
              <a:t>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62574" y="4159572"/>
            <a:ext cx="359410" cy="1729739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740"/>
              </a:lnSpc>
            </a:pPr>
            <a:r>
              <a:rPr dirty="0" sz="1650" spc="7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600" spc="7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-190">
                <a:solidFill>
                  <a:srgbClr val="121113"/>
                </a:solidFill>
                <a:latin typeface="Arial"/>
                <a:cs typeface="Arial"/>
              </a:rPr>
              <a:t> </a:t>
            </a:r>
            <a:r>
              <a:rPr dirty="0" sz="2600" spc="65">
                <a:solidFill>
                  <a:srgbClr val="121113"/>
                </a:solidFill>
                <a:latin typeface="Arial"/>
                <a:cs typeface="Arial"/>
              </a:rPr>
              <a:t>po</a:t>
            </a:r>
            <a:r>
              <a:rPr dirty="0" sz="1650" spc="65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600" spc="6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650" spc="6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600" spc="65">
                <a:solidFill>
                  <a:srgbClr val="121113"/>
                </a:solidFill>
                <a:latin typeface="Arial"/>
                <a:cs typeface="Arial"/>
              </a:rPr>
              <a:t>no</a:t>
            </a:r>
            <a:r>
              <a:rPr dirty="0" sz="1650" spc="65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endParaRPr sz="16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3723" y="7229005"/>
            <a:ext cx="2969895" cy="5080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150" spc="-105">
                <a:solidFill>
                  <a:srgbClr val="121113"/>
                </a:solidFill>
                <a:latin typeface="Arial"/>
                <a:cs typeface="Arial"/>
              </a:rPr>
              <a:t>Voj</a:t>
            </a:r>
            <a:r>
              <a:rPr dirty="0" sz="1950" spc="-10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3150" spc="-105">
                <a:solidFill>
                  <a:srgbClr val="121113"/>
                </a:solidFill>
                <a:latin typeface="Arial"/>
                <a:cs typeface="Arial"/>
              </a:rPr>
              <a:t>ěch</a:t>
            </a:r>
            <a:r>
              <a:rPr dirty="0" sz="3150" spc="-200">
                <a:solidFill>
                  <a:srgbClr val="121113"/>
                </a:solidFill>
                <a:latin typeface="Arial"/>
                <a:cs typeface="Arial"/>
              </a:rPr>
              <a:t> </a:t>
            </a:r>
            <a:r>
              <a:rPr dirty="0" sz="3150" spc="-90">
                <a:solidFill>
                  <a:srgbClr val="121113"/>
                </a:solidFill>
                <a:latin typeface="Arial"/>
                <a:cs typeface="Arial"/>
              </a:rPr>
              <a:t>Kapo</a:t>
            </a:r>
            <a:r>
              <a:rPr dirty="0" sz="1950" spc="-90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3150" spc="-90">
                <a:solidFill>
                  <a:srgbClr val="121113"/>
                </a:solidFill>
                <a:latin typeface="Arial"/>
                <a:cs typeface="Arial"/>
              </a:rPr>
              <a:t>nek</a:t>
            </a:r>
            <a:endParaRPr sz="3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20662" y="3102282"/>
            <a:ext cx="7210424" cy="53244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66430" y="621857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2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0851" y="8223780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851" y="6924437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07962" y="1375742"/>
            <a:ext cx="6355080" cy="12477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900" spc="409">
                <a:solidFill>
                  <a:srgbClr val="121113"/>
                </a:solidFill>
                <a:latin typeface="Arial"/>
                <a:cs typeface="Arial"/>
              </a:rPr>
              <a:t>Ži</a:t>
            </a:r>
            <a:r>
              <a:rPr dirty="0" sz="8000" spc="409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7900" spc="409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8000" spc="409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8000" spc="-360">
                <a:solidFill>
                  <a:srgbClr val="121113"/>
                </a:solidFill>
                <a:latin typeface="Tahoma"/>
                <a:cs typeface="Tahoma"/>
              </a:rPr>
              <a:t> </a:t>
            </a:r>
            <a:r>
              <a:rPr dirty="0" sz="8000" spc="390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7900" spc="390">
                <a:solidFill>
                  <a:srgbClr val="121113"/>
                </a:solidFill>
                <a:latin typeface="Arial"/>
                <a:cs typeface="Arial"/>
              </a:rPr>
              <a:t>mělce</a:t>
            </a:r>
            <a:endParaRPr sz="7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5399"/>
              </a:lnSpc>
              <a:spcBef>
                <a:spcPts val="95"/>
              </a:spcBef>
            </a:pPr>
            <a:r>
              <a:rPr dirty="0" spc="40"/>
              <a:t>Umění </a:t>
            </a:r>
            <a:r>
              <a:rPr dirty="0" spc="65"/>
              <a:t>p</a:t>
            </a:r>
            <a:r>
              <a:rPr dirty="0" sz="2600" spc="65">
                <a:latin typeface="Tahoma"/>
                <a:cs typeface="Tahoma"/>
              </a:rPr>
              <a:t>r</a:t>
            </a:r>
            <a:r>
              <a:rPr dirty="0" spc="65"/>
              <a:t>o</a:t>
            </a:r>
            <a:r>
              <a:rPr dirty="0" sz="2600" spc="65">
                <a:latin typeface="Tahoma"/>
                <a:cs typeface="Tahoma"/>
              </a:rPr>
              <a:t>v</a:t>
            </a:r>
            <a:r>
              <a:rPr dirty="0" spc="65"/>
              <a:t>á</a:t>
            </a:r>
            <a:r>
              <a:rPr dirty="0" sz="2600" spc="65">
                <a:latin typeface="Tahoma"/>
                <a:cs typeface="Tahoma"/>
              </a:rPr>
              <a:t>z</a:t>
            </a:r>
            <a:r>
              <a:rPr dirty="0" spc="65"/>
              <a:t>elo </a:t>
            </a:r>
            <a:r>
              <a:rPr dirty="0" spc="55"/>
              <a:t>naci</a:t>
            </a:r>
            <a:r>
              <a:rPr dirty="0" sz="2600" spc="55">
                <a:latin typeface="Tahoma"/>
                <a:cs typeface="Tahoma"/>
              </a:rPr>
              <a:t>st</a:t>
            </a:r>
            <a:r>
              <a:rPr dirty="0" spc="55"/>
              <a:t>ického </a:t>
            </a:r>
            <a:r>
              <a:rPr dirty="0" sz="2600" spc="30">
                <a:latin typeface="Tahoma"/>
                <a:cs typeface="Tahoma"/>
              </a:rPr>
              <a:t>vů</a:t>
            </a:r>
            <a:r>
              <a:rPr dirty="0" spc="30"/>
              <a:t>dce  </a:t>
            </a:r>
            <a:r>
              <a:rPr dirty="0" spc="95"/>
              <a:t>Adolfa </a:t>
            </a:r>
            <a:r>
              <a:rPr dirty="0" spc="65"/>
              <a:t>Hi</a:t>
            </a:r>
            <a:r>
              <a:rPr dirty="0" sz="2600" spc="65">
                <a:latin typeface="Tahoma"/>
                <a:cs typeface="Tahoma"/>
              </a:rPr>
              <a:t>t</a:t>
            </a:r>
            <a:r>
              <a:rPr dirty="0" spc="65"/>
              <a:t>le</a:t>
            </a:r>
            <a:r>
              <a:rPr dirty="0" sz="2600" spc="65">
                <a:latin typeface="Tahoma"/>
                <a:cs typeface="Tahoma"/>
              </a:rPr>
              <a:t>r</a:t>
            </a:r>
            <a:r>
              <a:rPr dirty="0" spc="65"/>
              <a:t>a </a:t>
            </a:r>
            <a:r>
              <a:rPr dirty="0" spc="40"/>
              <a:t>cel</a:t>
            </a:r>
            <a:r>
              <a:rPr dirty="0" sz="2600" spc="40">
                <a:latin typeface="Tahoma"/>
                <a:cs typeface="Tahoma"/>
              </a:rPr>
              <a:t>ý </a:t>
            </a:r>
            <a:r>
              <a:rPr dirty="0" sz="2600" spc="75">
                <a:latin typeface="Tahoma"/>
                <a:cs typeface="Tahoma"/>
              </a:rPr>
              <a:t>ž</a:t>
            </a:r>
            <a:r>
              <a:rPr dirty="0" spc="75"/>
              <a:t>i</a:t>
            </a:r>
            <a:r>
              <a:rPr dirty="0" sz="2600" spc="75">
                <a:latin typeface="Tahoma"/>
                <a:cs typeface="Tahoma"/>
              </a:rPr>
              <a:t>v</a:t>
            </a:r>
            <a:r>
              <a:rPr dirty="0" spc="75"/>
              <a:t>o</a:t>
            </a:r>
            <a:r>
              <a:rPr dirty="0" sz="2600" spc="75">
                <a:latin typeface="Tahoma"/>
                <a:cs typeface="Tahoma"/>
              </a:rPr>
              <a:t>t</a:t>
            </a:r>
            <a:r>
              <a:rPr dirty="0" sz="2350" spc="75">
                <a:latin typeface="Tahoma"/>
                <a:cs typeface="Tahoma"/>
              </a:rPr>
              <a:t>. </a:t>
            </a:r>
            <a:r>
              <a:rPr dirty="0" spc="60"/>
              <a:t>Ch</a:t>
            </a:r>
            <a:r>
              <a:rPr dirty="0" sz="2600" spc="60">
                <a:latin typeface="Tahoma"/>
                <a:cs typeface="Tahoma"/>
              </a:rPr>
              <a:t>t</a:t>
            </a:r>
            <a:r>
              <a:rPr dirty="0" spc="60"/>
              <a:t>ěl </a:t>
            </a:r>
            <a:r>
              <a:rPr dirty="0" spc="45"/>
              <a:t>b</a:t>
            </a:r>
            <a:r>
              <a:rPr dirty="0" sz="2600" spc="45">
                <a:latin typeface="Tahoma"/>
                <a:cs typeface="Tahoma"/>
              </a:rPr>
              <a:t>ýt  uz</a:t>
            </a:r>
            <a:r>
              <a:rPr dirty="0" spc="45"/>
              <a:t>ná</a:t>
            </a:r>
            <a:r>
              <a:rPr dirty="0" sz="2600" spc="45">
                <a:latin typeface="Tahoma"/>
                <a:cs typeface="Tahoma"/>
              </a:rPr>
              <a:t>v</a:t>
            </a:r>
            <a:r>
              <a:rPr dirty="0" spc="45"/>
              <a:t>an</a:t>
            </a:r>
            <a:r>
              <a:rPr dirty="0" sz="2600" spc="45">
                <a:latin typeface="Tahoma"/>
                <a:cs typeface="Tahoma"/>
              </a:rPr>
              <a:t>ý</a:t>
            </a:r>
            <a:r>
              <a:rPr dirty="0" spc="45"/>
              <a:t>m </a:t>
            </a:r>
            <a:r>
              <a:rPr dirty="0" spc="80"/>
              <a:t>malí</a:t>
            </a:r>
            <a:r>
              <a:rPr dirty="0" sz="2600" spc="80">
                <a:latin typeface="Tahoma"/>
                <a:cs typeface="Tahoma"/>
              </a:rPr>
              <a:t>ř</a:t>
            </a:r>
            <a:r>
              <a:rPr dirty="0" spc="80"/>
              <a:t>em</a:t>
            </a:r>
            <a:r>
              <a:rPr dirty="0" sz="2350" spc="80">
                <a:latin typeface="Tahoma"/>
                <a:cs typeface="Tahoma"/>
              </a:rPr>
              <a:t>, </a:t>
            </a:r>
            <a:r>
              <a:rPr dirty="0" sz="2600" spc="65">
                <a:latin typeface="Tahoma"/>
                <a:cs typeface="Tahoma"/>
              </a:rPr>
              <a:t>t</a:t>
            </a:r>
            <a:r>
              <a:rPr dirty="0" spc="65"/>
              <a:t>o </a:t>
            </a:r>
            <a:r>
              <a:rPr dirty="0" sz="2600" spc="-5">
                <a:latin typeface="Tahoma"/>
                <a:cs typeface="Tahoma"/>
              </a:rPr>
              <a:t>s</a:t>
            </a:r>
            <a:r>
              <a:rPr dirty="0" spc="-5"/>
              <a:t>e </a:t>
            </a:r>
            <a:r>
              <a:rPr dirty="0" spc="114"/>
              <a:t>m</a:t>
            </a:r>
            <a:r>
              <a:rPr dirty="0" sz="2600" spc="114">
                <a:latin typeface="Tahoma"/>
                <a:cs typeface="Tahoma"/>
              </a:rPr>
              <a:t>u </a:t>
            </a:r>
            <a:r>
              <a:rPr dirty="0" spc="25"/>
              <a:t>ale  </a:t>
            </a:r>
            <a:r>
              <a:rPr dirty="0" spc="85"/>
              <a:t>nikd</a:t>
            </a:r>
            <a:r>
              <a:rPr dirty="0" sz="2600" spc="85">
                <a:latin typeface="Tahoma"/>
                <a:cs typeface="Tahoma"/>
              </a:rPr>
              <a:t>y </a:t>
            </a:r>
            <a:r>
              <a:rPr dirty="0" spc="75"/>
              <a:t>nepo</a:t>
            </a:r>
            <a:r>
              <a:rPr dirty="0" sz="2600" spc="75">
                <a:latin typeface="Tahoma"/>
                <a:cs typeface="Tahoma"/>
              </a:rPr>
              <a:t>v</a:t>
            </a:r>
            <a:r>
              <a:rPr dirty="0" spc="75"/>
              <a:t>edlo</a:t>
            </a:r>
            <a:r>
              <a:rPr dirty="0" sz="2350" spc="75">
                <a:latin typeface="Tahoma"/>
                <a:cs typeface="Tahoma"/>
              </a:rPr>
              <a:t>. </a:t>
            </a:r>
            <a:r>
              <a:rPr dirty="0" spc="120"/>
              <a:t>Adolf </a:t>
            </a:r>
            <a:r>
              <a:rPr dirty="0" spc="80"/>
              <a:t>Hi</a:t>
            </a:r>
            <a:r>
              <a:rPr dirty="0" sz="2600" spc="80">
                <a:latin typeface="Tahoma"/>
                <a:cs typeface="Tahoma"/>
              </a:rPr>
              <a:t>t</a:t>
            </a:r>
            <a:r>
              <a:rPr dirty="0" spc="80"/>
              <a:t>le</a:t>
            </a:r>
            <a:r>
              <a:rPr dirty="0" sz="2600" spc="80">
                <a:latin typeface="Tahoma"/>
                <a:cs typeface="Tahoma"/>
              </a:rPr>
              <a:t>r </a:t>
            </a:r>
            <a:r>
              <a:rPr dirty="0" sz="2600" spc="-5">
                <a:latin typeface="Tahoma"/>
                <a:cs typeface="Tahoma"/>
              </a:rPr>
              <a:t>s</a:t>
            </a:r>
            <a:r>
              <a:rPr dirty="0" spc="-5"/>
              <a:t>e </a:t>
            </a:r>
            <a:r>
              <a:rPr dirty="0" sz="2600" spc="-20">
                <a:latin typeface="Tahoma"/>
                <a:cs typeface="Tahoma"/>
              </a:rPr>
              <a:t>v  </a:t>
            </a:r>
            <a:r>
              <a:rPr dirty="0" spc="65"/>
              <a:t>mládí </a:t>
            </a:r>
            <a:r>
              <a:rPr dirty="0" spc="75"/>
              <a:t>poko</a:t>
            </a:r>
            <a:r>
              <a:rPr dirty="0" sz="2600" spc="75">
                <a:latin typeface="Tahoma"/>
                <a:cs typeface="Tahoma"/>
              </a:rPr>
              <a:t>uš</a:t>
            </a:r>
            <a:r>
              <a:rPr dirty="0" spc="75"/>
              <a:t>el </a:t>
            </a:r>
            <a:r>
              <a:rPr dirty="0" spc="105"/>
              <a:t>o </a:t>
            </a:r>
            <a:r>
              <a:rPr dirty="0" spc="70"/>
              <a:t>d</a:t>
            </a:r>
            <a:r>
              <a:rPr dirty="0" sz="2600" spc="70">
                <a:latin typeface="Tahoma"/>
                <a:cs typeface="Tahoma"/>
              </a:rPr>
              <a:t>r</a:t>
            </a:r>
            <a:r>
              <a:rPr dirty="0" spc="70"/>
              <a:t>áh</a:t>
            </a:r>
            <a:r>
              <a:rPr dirty="0" sz="2600" spc="70">
                <a:latin typeface="Tahoma"/>
                <a:cs typeface="Tahoma"/>
              </a:rPr>
              <a:t>u</a:t>
            </a:r>
            <a:r>
              <a:rPr dirty="0" sz="2600" spc="-190">
                <a:latin typeface="Tahoma"/>
                <a:cs typeface="Tahoma"/>
              </a:rPr>
              <a:t> </a:t>
            </a:r>
            <a:r>
              <a:rPr dirty="0" sz="2600" spc="80">
                <a:latin typeface="Tahoma"/>
                <a:cs typeface="Tahoma"/>
              </a:rPr>
              <a:t>u</a:t>
            </a:r>
            <a:r>
              <a:rPr dirty="0" spc="80"/>
              <a:t>mělce</a:t>
            </a:r>
            <a:r>
              <a:rPr dirty="0" sz="2350" spc="80">
                <a:latin typeface="Tahoma"/>
                <a:cs typeface="Tahoma"/>
              </a:rPr>
              <a:t>.</a:t>
            </a:r>
            <a:endParaRPr sz="23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06044" y="3595524"/>
            <a:ext cx="5810250" cy="5511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5399"/>
              </a:lnSpc>
              <a:spcBef>
                <a:spcPts val="95"/>
              </a:spcBef>
            </a:pP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Ne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ús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pě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š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ně</a:t>
            </a:r>
            <a:r>
              <a:rPr dirty="0" sz="2350" spc="50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ak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á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t </a:t>
            </a:r>
            <a:r>
              <a:rPr dirty="0" sz="2600" spc="-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-5">
                <a:solidFill>
                  <a:srgbClr val="121113"/>
                </a:solidFill>
                <a:latin typeface="Arial"/>
                <a:cs typeface="Arial"/>
              </a:rPr>
              <a:t>e 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hlá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il 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na 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Akademii 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výtv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n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ý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ch 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mění </a:t>
            </a:r>
            <a:r>
              <a:rPr dirty="0" sz="2600" spc="-2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-20">
                <a:solidFill>
                  <a:srgbClr val="121113"/>
                </a:solidFill>
                <a:latin typeface="Arial"/>
                <a:cs typeface="Arial"/>
              </a:rPr>
              <a:t>e </a:t>
            </a:r>
            <a:r>
              <a:rPr dirty="0" sz="2550" spc="90">
                <a:solidFill>
                  <a:srgbClr val="121113"/>
                </a:solidFill>
                <a:latin typeface="Arial"/>
                <a:cs typeface="Arial"/>
              </a:rPr>
              <a:t>Vídni</a:t>
            </a:r>
            <a:r>
              <a:rPr dirty="0" sz="2350" spc="90">
                <a:solidFill>
                  <a:srgbClr val="121113"/>
                </a:solidFill>
                <a:latin typeface="Tahoma"/>
                <a:cs typeface="Tahoma"/>
              </a:rPr>
              <a:t>.  </a:t>
            </a:r>
            <a:r>
              <a:rPr dirty="0" sz="2550" spc="100">
                <a:solidFill>
                  <a:srgbClr val="121113"/>
                </a:solidFill>
                <a:latin typeface="Arial"/>
                <a:cs typeface="Arial"/>
              </a:rPr>
              <a:t>V 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oce </a:t>
            </a:r>
            <a:r>
              <a:rPr dirty="0" sz="2600" spc="140">
                <a:solidFill>
                  <a:srgbClr val="121113"/>
                </a:solidFill>
                <a:latin typeface="Tahoma"/>
                <a:cs typeface="Tahoma"/>
              </a:rPr>
              <a:t>1907 </a:t>
            </a:r>
            <a:r>
              <a:rPr dirty="0" sz="2550" spc="114">
                <a:solidFill>
                  <a:srgbClr val="121113"/>
                </a:solidFill>
                <a:latin typeface="Arial"/>
                <a:cs typeface="Arial"/>
              </a:rPr>
              <a:t>m</a:t>
            </a:r>
            <a:r>
              <a:rPr dirty="0" sz="2600" spc="114">
                <a:solidFill>
                  <a:srgbClr val="121113"/>
                </a:solidFill>
                <a:latin typeface="Tahoma"/>
                <a:cs typeface="Tahoma"/>
              </a:rPr>
              <a:t>u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komi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e o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námila</a:t>
            </a:r>
            <a:r>
              <a:rPr dirty="0" sz="2350" spc="8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ž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e  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nemá 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do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ek 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alen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tu</a:t>
            </a:r>
            <a:r>
              <a:rPr dirty="0" sz="2350" spc="55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V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dělá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al 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i  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malo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áním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pohlednic </a:t>
            </a:r>
            <a:r>
              <a:rPr dirty="0" sz="2550" spc="-30">
                <a:solidFill>
                  <a:srgbClr val="121113"/>
                </a:solidFill>
                <a:latin typeface="Arial"/>
                <a:cs typeface="Arial"/>
              </a:rPr>
              <a:t>a 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plá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na 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i </a:t>
            </a:r>
            <a:r>
              <a:rPr dirty="0" sz="2600" spc="10">
                <a:solidFill>
                  <a:srgbClr val="121113"/>
                </a:solidFill>
                <a:latin typeface="Tahoma"/>
                <a:cs typeface="Tahoma"/>
              </a:rPr>
              <a:t>s  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ebo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u 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l </a:t>
            </a:r>
            <a:r>
              <a:rPr dirty="0" sz="2550" spc="85">
                <a:solidFill>
                  <a:srgbClr val="121113"/>
                </a:solidFill>
                <a:latin typeface="Arial"/>
                <a:cs typeface="Arial"/>
              </a:rPr>
              <a:t>i 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na </a:t>
            </a:r>
            <a:r>
              <a:rPr dirty="0" sz="2550" spc="114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2600" spc="114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114">
                <a:solidFill>
                  <a:srgbClr val="121113"/>
                </a:solidFill>
                <a:latin typeface="Arial"/>
                <a:cs typeface="Arial"/>
              </a:rPr>
              <a:t>on</a:t>
            </a:r>
            <a:r>
              <a:rPr dirty="0" sz="2600" spc="114">
                <a:solidFill>
                  <a:srgbClr val="121113"/>
                </a:solidFill>
                <a:latin typeface="Tahoma"/>
                <a:cs typeface="Tahoma"/>
              </a:rPr>
              <a:t>tu</a:t>
            </a:r>
            <a:r>
              <a:rPr dirty="0" sz="2350" spc="114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ž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e </a:t>
            </a:r>
            <a:r>
              <a:rPr dirty="0" sz="2600" spc="20">
                <a:solidFill>
                  <a:srgbClr val="121113"/>
                </a:solidFill>
                <a:latin typeface="Tahoma"/>
                <a:cs typeface="Tahoma"/>
              </a:rPr>
              <a:t>vš</a:t>
            </a:r>
            <a:r>
              <a:rPr dirty="0" sz="2550" spc="20">
                <a:solidFill>
                  <a:srgbClr val="121113"/>
                </a:solidFill>
                <a:latin typeface="Arial"/>
                <a:cs typeface="Arial"/>
              </a:rPr>
              <a:t>ak  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ap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í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áhle 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odmí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al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mode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ní 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mění </a:t>
            </a:r>
            <a:r>
              <a:rPr dirty="0" sz="2550" spc="-30">
                <a:solidFill>
                  <a:srgbClr val="121113"/>
                </a:solidFill>
                <a:latin typeface="Arial"/>
                <a:cs typeface="Arial"/>
              </a:rPr>
              <a:t>a  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zůst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al 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u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poněk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d 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nai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ního  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ob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ání 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k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ajinek </a:t>
            </a:r>
            <a:r>
              <a:rPr dirty="0" sz="2550" spc="-30">
                <a:solidFill>
                  <a:srgbClr val="121113"/>
                </a:solidFill>
                <a:latin typeface="Arial"/>
                <a:cs typeface="Arial"/>
              </a:rPr>
              <a:t>a 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enko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vs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k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ý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ch  </a:t>
            </a:r>
            <a:r>
              <a:rPr dirty="0" sz="2600" spc="15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550" spc="1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15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15">
                <a:solidFill>
                  <a:srgbClr val="121113"/>
                </a:solidFill>
                <a:latin typeface="Arial"/>
                <a:cs typeface="Arial"/>
              </a:rPr>
              <a:t>ení</a:t>
            </a:r>
            <a:r>
              <a:rPr dirty="0" sz="2350" spc="15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550" spc="95">
                <a:solidFill>
                  <a:srgbClr val="121113"/>
                </a:solidFill>
                <a:latin typeface="Arial"/>
                <a:cs typeface="Arial"/>
              </a:rPr>
              <a:t>nemohl </a:t>
            </a:r>
            <a:r>
              <a:rPr dirty="0" sz="2600" spc="-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-5">
                <a:solidFill>
                  <a:srgbClr val="121113"/>
                </a:solidFill>
                <a:latin typeface="Arial"/>
                <a:cs typeface="Arial"/>
              </a:rPr>
              <a:t>e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od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t </a:t>
            </a:r>
            <a:r>
              <a:rPr dirty="0" sz="2550" spc="105">
                <a:solidFill>
                  <a:srgbClr val="121113"/>
                </a:solidFill>
                <a:latin typeface="Arial"/>
                <a:cs typeface="Arial"/>
              </a:rPr>
              <a:t>do </a:t>
            </a:r>
            <a:r>
              <a:rPr dirty="0" sz="2350" spc="40">
                <a:solidFill>
                  <a:srgbClr val="121113"/>
                </a:solidFill>
                <a:latin typeface="Tahoma"/>
                <a:cs typeface="Tahoma"/>
              </a:rPr>
              <a:t>"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vyšš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í  </a:t>
            </a:r>
            <a:r>
              <a:rPr dirty="0" sz="2550" spc="90">
                <a:solidFill>
                  <a:srgbClr val="121113"/>
                </a:solidFill>
                <a:latin typeface="Arial"/>
                <a:cs typeface="Arial"/>
              </a:rPr>
              <a:t>lig</a:t>
            </a:r>
            <a:r>
              <a:rPr dirty="0" sz="2600" spc="90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350" spc="90">
                <a:solidFill>
                  <a:srgbClr val="121113"/>
                </a:solidFill>
                <a:latin typeface="Tahoma"/>
                <a:cs typeface="Tahoma"/>
              </a:rPr>
              <a:t>" 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mělc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ů </a:t>
            </a:r>
            <a:r>
              <a:rPr dirty="0" sz="2600" spc="10">
                <a:solidFill>
                  <a:srgbClr val="121113"/>
                </a:solidFill>
                <a:latin typeface="Tahoma"/>
                <a:cs typeface="Tahoma"/>
              </a:rPr>
              <a:t>s 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boha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tš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í 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ed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í</a:t>
            </a:r>
            <a:r>
              <a:rPr dirty="0" sz="2550" spc="-185">
                <a:solidFill>
                  <a:srgbClr val="121113"/>
                </a:solidFill>
                <a:latin typeface="Arial"/>
                <a:cs typeface="Arial"/>
              </a:rPr>
              <a:t> </a:t>
            </a:r>
            <a:r>
              <a:rPr dirty="0" sz="2550" spc="-30">
                <a:solidFill>
                  <a:srgbClr val="121113"/>
                </a:solidFill>
                <a:latin typeface="Arial"/>
                <a:cs typeface="Arial"/>
              </a:rPr>
              <a:t>a  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iginali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2350" spc="75">
                <a:solidFill>
                  <a:srgbClr val="121113"/>
                </a:solidFill>
                <a:latin typeface="Tahoma"/>
                <a:cs typeface="Tahoma"/>
              </a:rPr>
              <a:t>.</a:t>
            </a:r>
            <a:endParaRPr sz="23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9387" y="1"/>
            <a:ext cx="0" cy="10287000"/>
          </a:xfrm>
          <a:custGeom>
            <a:avLst/>
            <a:gdLst/>
            <a:ahLst/>
            <a:cxnLst/>
            <a:rect l="l" t="t" r="r" b="b"/>
            <a:pathLst>
              <a:path w="0" h="10287000">
                <a:moveTo>
                  <a:pt x="0" y="0"/>
                </a:moveTo>
                <a:lnTo>
                  <a:pt x="0" y="10286999"/>
                </a:lnTo>
              </a:path>
            </a:pathLst>
          </a:custGeom>
          <a:ln w="9524">
            <a:solidFill>
              <a:srgbClr val="1211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190949" y="4759304"/>
            <a:ext cx="9382124" cy="487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7855" y="621857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3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626" y="8223780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5626" y="6924437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66364" y="1195760"/>
            <a:ext cx="9641205" cy="12477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900" spc="420">
                <a:solidFill>
                  <a:srgbClr val="121113"/>
                </a:solidFill>
                <a:latin typeface="Arial"/>
                <a:cs typeface="Arial"/>
              </a:rPr>
              <a:t>Co </a:t>
            </a:r>
            <a:r>
              <a:rPr dirty="0" sz="7900" spc="285">
                <a:solidFill>
                  <a:srgbClr val="121113"/>
                </a:solidFill>
                <a:latin typeface="Arial"/>
                <a:cs typeface="Arial"/>
              </a:rPr>
              <a:t>na </a:t>
            </a:r>
            <a:r>
              <a:rPr dirty="0" sz="8000" spc="40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7900" spc="40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7900" spc="-685">
                <a:solidFill>
                  <a:srgbClr val="121113"/>
                </a:solidFill>
                <a:latin typeface="Arial"/>
                <a:cs typeface="Arial"/>
              </a:rPr>
              <a:t> </a:t>
            </a:r>
            <a:r>
              <a:rPr dirty="0" sz="7900" spc="500">
                <a:solidFill>
                  <a:srgbClr val="121113"/>
                </a:solidFill>
                <a:latin typeface="Arial"/>
                <a:cs typeface="Arial"/>
              </a:rPr>
              <a:t>odbo</a:t>
            </a:r>
            <a:r>
              <a:rPr dirty="0" sz="8000" spc="50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7900" spc="500">
                <a:solidFill>
                  <a:srgbClr val="121113"/>
                </a:solidFill>
                <a:latin typeface="Arial"/>
                <a:cs typeface="Arial"/>
              </a:rPr>
              <a:t>níci</a:t>
            </a:r>
            <a:r>
              <a:rPr dirty="0" sz="6150" spc="500" b="0">
                <a:solidFill>
                  <a:srgbClr val="121113"/>
                </a:solidFill>
                <a:latin typeface="Kepler Std Light Ext Capt"/>
                <a:cs typeface="Kepler Std Light Ext Capt"/>
              </a:rPr>
              <a:t>?</a:t>
            </a:r>
            <a:endParaRPr sz="6150">
              <a:latin typeface="Kepler Std Light Ext Capt"/>
              <a:cs typeface="Kepler Std Light Ext Cap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1144" y="2873898"/>
            <a:ext cx="15543530" cy="1397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5399"/>
              </a:lnSpc>
              <a:spcBef>
                <a:spcPts val="95"/>
              </a:spcBef>
            </a:pPr>
            <a:r>
              <a:rPr dirty="0" sz="2550" spc="20">
                <a:solidFill>
                  <a:srgbClr val="121113"/>
                </a:solidFill>
                <a:latin typeface="Arial"/>
                <a:cs typeface="Arial"/>
              </a:rPr>
              <a:t>Po</a:t>
            </a:r>
            <a:r>
              <a:rPr dirty="0" sz="2600" spc="2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20">
                <a:solidFill>
                  <a:srgbClr val="121113"/>
                </a:solidFill>
                <a:latin typeface="Arial"/>
                <a:cs typeface="Arial"/>
              </a:rPr>
              <a:t>é</a:t>
            </a:r>
            <a:r>
              <a:rPr dirty="0" sz="2350" spc="2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co </a:t>
            </a:r>
            <a:r>
              <a:rPr dirty="0" sz="2600" spc="-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-5">
                <a:solidFill>
                  <a:srgbClr val="121113"/>
                </a:solidFill>
                <a:latin typeface="Arial"/>
                <a:cs typeface="Arial"/>
              </a:rPr>
              <a:t>e 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oje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il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jako 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jeden </a:t>
            </a:r>
            <a:r>
              <a:rPr dirty="0" sz="2600" spc="90">
                <a:solidFill>
                  <a:srgbClr val="121113"/>
                </a:solidFill>
                <a:latin typeface="Tahoma"/>
                <a:cs typeface="Tahoma"/>
              </a:rPr>
              <a:t>z 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nejk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rv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ěj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š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ích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dik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á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rů 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lid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stv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350" spc="5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ne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la </a:t>
            </a:r>
            <a:r>
              <a:rPr dirty="0" sz="2600" spc="-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-5">
                <a:solidFill>
                  <a:srgbClr val="121113"/>
                </a:solidFill>
                <a:latin typeface="Arial"/>
                <a:cs typeface="Arial"/>
              </a:rPr>
              <a:t>e 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str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á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k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ika 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nejen 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na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jeho  o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obno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350" spc="7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550" spc="25">
                <a:solidFill>
                  <a:srgbClr val="121113"/>
                </a:solidFill>
                <a:latin typeface="Arial"/>
                <a:cs typeface="Arial"/>
              </a:rPr>
              <a:t>ale </a:t>
            </a:r>
            <a:r>
              <a:rPr dirty="0" sz="2600" spc="2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25">
                <a:solidFill>
                  <a:srgbClr val="121113"/>
                </a:solidFill>
                <a:latin typeface="Arial"/>
                <a:cs typeface="Arial"/>
              </a:rPr>
              <a:t>aké 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na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jeho </a:t>
            </a:r>
            <a:r>
              <a:rPr dirty="0" sz="2550" spc="85">
                <a:solidFill>
                  <a:srgbClr val="121113"/>
                </a:solidFill>
                <a:latin typeface="Arial"/>
                <a:cs typeface="Arial"/>
              </a:rPr>
              <a:t>ob</a:t>
            </a:r>
            <a:r>
              <a:rPr dirty="0" sz="2600" spc="8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8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85">
                <a:solidFill>
                  <a:srgbClr val="121113"/>
                </a:solidFill>
                <a:latin typeface="Tahoma"/>
                <a:cs typeface="Tahoma"/>
              </a:rPr>
              <a:t>zy</a:t>
            </a:r>
            <a:r>
              <a:rPr dirty="0" sz="2350" spc="85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A 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ak </a:t>
            </a:r>
            <a:r>
              <a:rPr dirty="0" sz="2600" spc="-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-5">
                <a:solidFill>
                  <a:srgbClr val="121113"/>
                </a:solidFill>
                <a:latin typeface="Arial"/>
                <a:cs typeface="Arial"/>
              </a:rPr>
              <a:t>e 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má </a:t>
            </a:r>
            <a:r>
              <a:rPr dirty="0" sz="2550" spc="85">
                <a:solidFill>
                  <a:srgbClr val="121113"/>
                </a:solidFill>
                <a:latin typeface="Arial"/>
                <a:cs typeface="Arial"/>
              </a:rPr>
              <a:t>dodne</a:t>
            </a:r>
            <a:r>
              <a:rPr dirty="0" sz="2600" spc="8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350" spc="85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350" spc="60">
                <a:solidFill>
                  <a:srgbClr val="121113"/>
                </a:solidFill>
                <a:latin typeface="Tahoma"/>
                <a:cs typeface="Tahoma"/>
              </a:rPr>
              <a:t>"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ick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350" spc="6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je 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 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sr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ačka</a:t>
            </a:r>
            <a:r>
              <a:rPr dirty="0" sz="2350" spc="80">
                <a:solidFill>
                  <a:srgbClr val="121113"/>
                </a:solidFill>
                <a:latin typeface="Tahoma"/>
                <a:cs typeface="Tahoma"/>
              </a:rPr>
              <a:t>,"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ohlá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il 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ča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n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ý  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al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k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ý </a:t>
            </a:r>
            <a:r>
              <a:rPr dirty="0" sz="2550" spc="95">
                <a:solidFill>
                  <a:srgbClr val="121113"/>
                </a:solidFill>
                <a:latin typeface="Arial"/>
                <a:cs typeface="Arial"/>
              </a:rPr>
              <a:t>k</a:t>
            </a:r>
            <a:r>
              <a:rPr dirty="0" sz="2600" spc="9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9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2600" spc="9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95">
                <a:solidFill>
                  <a:srgbClr val="121113"/>
                </a:solidFill>
                <a:latin typeface="Arial"/>
                <a:cs typeface="Arial"/>
              </a:rPr>
              <a:t>ik 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Vi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tt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io 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Sga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bi</a:t>
            </a:r>
            <a:r>
              <a:rPr dirty="0" sz="2350" spc="35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350" spc="65">
                <a:solidFill>
                  <a:srgbClr val="121113"/>
                </a:solidFill>
                <a:latin typeface="Tahoma"/>
                <a:cs typeface="Tahoma"/>
              </a:rPr>
              <a:t>"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V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po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ídá 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 </a:t>
            </a:r>
            <a:r>
              <a:rPr dirty="0" sz="2550" spc="105">
                <a:solidFill>
                  <a:srgbClr val="121113"/>
                </a:solidFill>
                <a:latin typeface="Arial"/>
                <a:cs typeface="Arial"/>
              </a:rPr>
              <a:t>o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jeho 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sý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ché</a:t>
            </a:r>
            <a:r>
              <a:rPr dirty="0" sz="2350" spc="45">
                <a:solidFill>
                  <a:srgbClr val="121113"/>
                </a:solidFill>
                <a:latin typeface="Tahoma"/>
                <a:cs typeface="Tahoma"/>
              </a:rPr>
              <a:t>: 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není </a:t>
            </a:r>
            <a:r>
              <a:rPr dirty="0" sz="2600" spc="-20">
                <a:solidFill>
                  <a:srgbClr val="121113"/>
                </a:solidFill>
                <a:latin typeface="Tahoma"/>
                <a:cs typeface="Tahoma"/>
              </a:rPr>
              <a:t>v </a:t>
            </a:r>
            <a:r>
              <a:rPr dirty="0" sz="2600" spc="10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100">
                <a:solidFill>
                  <a:srgbClr val="121113"/>
                </a:solidFill>
                <a:latin typeface="Arial"/>
                <a:cs typeface="Arial"/>
              </a:rPr>
              <a:t>om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nic 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vz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ne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š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eného</a:t>
            </a:r>
            <a:r>
              <a:rPr dirty="0" sz="2350" spc="45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jen</a:t>
            </a:r>
            <a:r>
              <a:rPr dirty="0" sz="2550" spc="-375">
                <a:solidFill>
                  <a:srgbClr val="121113"/>
                </a:solidFill>
                <a:latin typeface="Arial"/>
                <a:cs typeface="Arial"/>
              </a:rPr>
              <a:t> </a:t>
            </a:r>
            <a:r>
              <a:rPr dirty="0" sz="2550" spc="100">
                <a:solidFill>
                  <a:srgbClr val="121113"/>
                </a:solidFill>
                <a:latin typeface="Arial"/>
                <a:cs typeface="Arial"/>
              </a:rPr>
              <a:t>bída</a:t>
            </a:r>
            <a:r>
              <a:rPr dirty="0" sz="2350" spc="100">
                <a:solidFill>
                  <a:srgbClr val="121113"/>
                </a:solidFill>
                <a:latin typeface="Tahoma"/>
                <a:cs typeface="Tahoma"/>
              </a:rPr>
              <a:t>."</a:t>
            </a:r>
            <a:endParaRPr sz="23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4156" y="3244323"/>
            <a:ext cx="6208395" cy="36830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5599"/>
              </a:lnSpc>
              <a:spcBef>
                <a:spcPts val="90"/>
              </a:spcBef>
            </a:pP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Zajíma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vý 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b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l 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50">
                <a:solidFill>
                  <a:srgbClr val="121113"/>
                </a:solidFill>
                <a:latin typeface="Tahoma"/>
                <a:cs typeface="Tahoma"/>
              </a:rPr>
              <a:t>vš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em 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ná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r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anon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mního  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nalce</a:t>
            </a:r>
            <a:r>
              <a:rPr dirty="0" sz="2350" spc="6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jem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už 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b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y </a:t>
            </a:r>
            <a:r>
              <a:rPr dirty="0" sz="2600" spc="-20">
                <a:solidFill>
                  <a:srgbClr val="121113"/>
                </a:solidFill>
                <a:latin typeface="Tahoma"/>
                <a:cs typeface="Tahoma"/>
              </a:rPr>
              <a:t>v 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oce </a:t>
            </a:r>
            <a:r>
              <a:rPr dirty="0" sz="2600" spc="140">
                <a:solidFill>
                  <a:srgbClr val="121113"/>
                </a:solidFill>
                <a:latin typeface="Tahoma"/>
                <a:cs typeface="Tahoma"/>
              </a:rPr>
              <a:t>2002  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edlo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ž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en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y </a:t>
            </a:r>
            <a:r>
              <a:rPr dirty="0" sz="2550" spc="130">
                <a:solidFill>
                  <a:srgbClr val="121113"/>
                </a:solidFill>
                <a:latin typeface="Arial"/>
                <a:cs typeface="Arial"/>
              </a:rPr>
              <a:t>k 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po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s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uz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ení 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Hi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le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vy</a:t>
            </a:r>
            <a:r>
              <a:rPr dirty="0" sz="2600" spc="-305">
                <a:solidFill>
                  <a:srgbClr val="121113"/>
                </a:solidFill>
                <a:latin typeface="Tahoma"/>
                <a:cs typeface="Tahoma"/>
              </a:rPr>
              <a:t> 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ob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zy  </a:t>
            </a:r>
            <a:r>
              <a:rPr dirty="0" sz="2550" spc="55">
                <a:solidFill>
                  <a:srgbClr val="121113"/>
                </a:solidFill>
                <a:latin typeface="Arial"/>
                <a:cs typeface="Arial"/>
              </a:rPr>
              <a:t>be</a:t>
            </a:r>
            <a:r>
              <a:rPr dirty="0" sz="2600" spc="55">
                <a:solidFill>
                  <a:srgbClr val="121113"/>
                </a:solidFill>
                <a:latin typeface="Tahoma"/>
                <a:cs typeface="Tahoma"/>
              </a:rPr>
              <a:t>z </a:t>
            </a:r>
            <a:r>
              <a:rPr dirty="0" sz="2600" spc="35">
                <a:solidFill>
                  <a:srgbClr val="121113"/>
                </a:solidFill>
                <a:latin typeface="Tahoma"/>
                <a:cs typeface="Tahoma"/>
              </a:rPr>
              <a:t>u</a:t>
            </a:r>
            <a:r>
              <a:rPr dirty="0" sz="2550" spc="35">
                <a:solidFill>
                  <a:srgbClr val="121113"/>
                </a:solidFill>
                <a:latin typeface="Arial"/>
                <a:cs typeface="Arial"/>
              </a:rPr>
              <a:t>dání 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jména a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ut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6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6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350" spc="60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350" spc="165">
                <a:solidFill>
                  <a:srgbClr val="121113"/>
                </a:solidFill>
                <a:latin typeface="Tahoma"/>
                <a:cs typeface="Tahoma"/>
              </a:rPr>
              <a:t>"</a:t>
            </a:r>
            <a:r>
              <a:rPr dirty="0" sz="2550" spc="165">
                <a:solidFill>
                  <a:srgbClr val="121113"/>
                </a:solidFill>
                <a:latin typeface="Arial"/>
                <a:cs typeface="Arial"/>
              </a:rPr>
              <a:t>Je 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 </a:t>
            </a:r>
            <a:r>
              <a:rPr dirty="0" sz="2550" spc="50">
                <a:solidFill>
                  <a:srgbClr val="121113"/>
                </a:solidFill>
                <a:latin typeface="Arial"/>
                <a:cs typeface="Arial"/>
              </a:rPr>
              <a:t>docela  </a:t>
            </a:r>
            <a:r>
              <a:rPr dirty="0" sz="2550" spc="120">
                <a:solidFill>
                  <a:srgbClr val="121113"/>
                </a:solidFill>
                <a:latin typeface="Arial"/>
                <a:cs typeface="Arial"/>
              </a:rPr>
              <a:t>dob</a:t>
            </a:r>
            <a:r>
              <a:rPr dirty="0" sz="2600" spc="12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120">
                <a:solidFill>
                  <a:srgbClr val="121113"/>
                </a:solidFill>
                <a:latin typeface="Arial"/>
                <a:cs typeface="Arial"/>
              </a:rPr>
              <a:t>é</a:t>
            </a:r>
            <a:r>
              <a:rPr dirty="0" sz="2350" spc="120">
                <a:solidFill>
                  <a:srgbClr val="121113"/>
                </a:solidFill>
                <a:latin typeface="Tahoma"/>
                <a:cs typeface="Tahoma"/>
              </a:rPr>
              <a:t>," </a:t>
            </a:r>
            <a:r>
              <a:rPr dirty="0" sz="2600" spc="45">
                <a:solidFill>
                  <a:srgbClr val="121113"/>
                </a:solidFill>
                <a:latin typeface="Tahoma"/>
                <a:cs typeface="Tahoma"/>
              </a:rPr>
              <a:t>uv</a:t>
            </a:r>
            <a:r>
              <a:rPr dirty="0" sz="2550" spc="45">
                <a:solidFill>
                  <a:srgbClr val="121113"/>
                </a:solidFill>
                <a:latin typeface="Arial"/>
                <a:cs typeface="Arial"/>
              </a:rPr>
              <a:t>edl </a:t>
            </a:r>
            <a:r>
              <a:rPr dirty="0" sz="2600" spc="7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70">
                <a:solidFill>
                  <a:srgbClr val="121113"/>
                </a:solidFill>
                <a:latin typeface="Arial"/>
                <a:cs typeface="Arial"/>
              </a:rPr>
              <a:t>nalec</a:t>
            </a:r>
            <a:r>
              <a:rPr dirty="0" sz="2350" spc="70">
                <a:solidFill>
                  <a:srgbClr val="121113"/>
                </a:solidFill>
                <a:latin typeface="Tahoma"/>
                <a:cs typeface="Tahoma"/>
              </a:rPr>
              <a:t>. </a:t>
            </a:r>
            <a:r>
              <a:rPr dirty="0" sz="2350" spc="145">
                <a:solidFill>
                  <a:srgbClr val="121113"/>
                </a:solidFill>
                <a:latin typeface="Tahoma"/>
                <a:cs typeface="Tahoma"/>
              </a:rPr>
              <a:t>"</a:t>
            </a:r>
            <a:r>
              <a:rPr dirty="0" sz="2550" spc="145">
                <a:solidFill>
                  <a:srgbClr val="121113"/>
                </a:solidFill>
                <a:latin typeface="Arial"/>
                <a:cs typeface="Arial"/>
              </a:rPr>
              <a:t>Jenom 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en  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zv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lá</a:t>
            </a:r>
            <a:r>
              <a:rPr dirty="0" sz="2600" spc="30">
                <a:solidFill>
                  <a:srgbClr val="121113"/>
                </a:solidFill>
                <a:latin typeface="Tahoma"/>
                <a:cs typeface="Tahoma"/>
              </a:rPr>
              <a:t>št</a:t>
            </a:r>
            <a:r>
              <a:rPr dirty="0" sz="2550" spc="30">
                <a:solidFill>
                  <a:srgbClr val="121113"/>
                </a:solidFill>
                <a:latin typeface="Arial"/>
                <a:cs typeface="Arial"/>
              </a:rPr>
              <a:t>ní 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p</a:t>
            </a:r>
            <a:r>
              <a:rPr dirty="0" sz="2600" spc="80">
                <a:solidFill>
                  <a:srgbClr val="121113"/>
                </a:solidFill>
                <a:latin typeface="Tahoma"/>
                <a:cs typeface="Tahoma"/>
              </a:rPr>
              <a:t>ůs</a:t>
            </a:r>
            <a:r>
              <a:rPr dirty="0" sz="2550" spc="80">
                <a:solidFill>
                  <a:srgbClr val="121113"/>
                </a:solidFill>
                <a:latin typeface="Arial"/>
                <a:cs typeface="Arial"/>
              </a:rPr>
              <a:t>ob</a:t>
            </a:r>
            <a:r>
              <a:rPr dirty="0" sz="2350" spc="8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jak</a:t>
            </a:r>
            <a:r>
              <a:rPr dirty="0" sz="2600" spc="75">
                <a:solidFill>
                  <a:srgbClr val="121113"/>
                </a:solidFill>
                <a:latin typeface="Tahoma"/>
                <a:cs typeface="Tahoma"/>
              </a:rPr>
              <a:t>ý</a:t>
            </a:r>
            <a:r>
              <a:rPr dirty="0" sz="2550" spc="75">
                <a:solidFill>
                  <a:srgbClr val="121113"/>
                </a:solidFill>
                <a:latin typeface="Arial"/>
                <a:cs typeface="Arial"/>
              </a:rPr>
              <a:t>m 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ach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y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co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al  po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2600" spc="40">
                <a:solidFill>
                  <a:srgbClr val="121113"/>
                </a:solidFill>
                <a:latin typeface="Tahoma"/>
                <a:cs typeface="Tahoma"/>
              </a:rPr>
              <a:t>vy</a:t>
            </a:r>
            <a:r>
              <a:rPr dirty="0" sz="2350" spc="40">
                <a:solidFill>
                  <a:srgbClr val="121113"/>
                </a:solidFill>
                <a:latin typeface="Tahoma"/>
                <a:cs typeface="Tahoma"/>
              </a:rPr>
              <a:t>, </a:t>
            </a:r>
            <a:r>
              <a:rPr dirty="0" sz="2600" spc="25">
                <a:solidFill>
                  <a:srgbClr val="121113"/>
                </a:solidFill>
                <a:latin typeface="Tahoma"/>
                <a:cs typeface="Tahoma"/>
              </a:rPr>
              <a:t>vy</a:t>
            </a:r>
            <a:r>
              <a:rPr dirty="0" sz="2550" spc="25">
                <a:solidFill>
                  <a:srgbClr val="121113"/>
                </a:solidFill>
                <a:latin typeface="Arial"/>
                <a:cs typeface="Arial"/>
              </a:rPr>
              <a:t>po</a:t>
            </a:r>
            <a:r>
              <a:rPr dirty="0" sz="2600" spc="25">
                <a:solidFill>
                  <a:srgbClr val="121113"/>
                </a:solidFill>
                <a:latin typeface="Tahoma"/>
                <a:cs typeface="Tahoma"/>
              </a:rPr>
              <a:t>v</a:t>
            </a:r>
            <a:r>
              <a:rPr dirty="0" sz="2550" spc="25">
                <a:solidFill>
                  <a:srgbClr val="121113"/>
                </a:solidFill>
                <a:latin typeface="Arial"/>
                <a:cs typeface="Arial"/>
              </a:rPr>
              <a:t>ídá </a:t>
            </a:r>
            <a:r>
              <a:rPr dirty="0" sz="2550" spc="105">
                <a:solidFill>
                  <a:srgbClr val="121113"/>
                </a:solidFill>
                <a:latin typeface="Arial"/>
                <a:cs typeface="Arial"/>
              </a:rPr>
              <a:t>o 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nap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r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st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ém ne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z</a:t>
            </a:r>
            <a:r>
              <a:rPr dirty="0" sz="2550" spc="65">
                <a:solidFill>
                  <a:srgbClr val="121113"/>
                </a:solidFill>
                <a:latin typeface="Arial"/>
                <a:cs typeface="Arial"/>
              </a:rPr>
              <a:t>ájm</a:t>
            </a:r>
            <a:r>
              <a:rPr dirty="0" sz="2600" spc="65">
                <a:solidFill>
                  <a:srgbClr val="121113"/>
                </a:solidFill>
                <a:latin typeface="Tahoma"/>
                <a:cs typeface="Tahoma"/>
              </a:rPr>
              <a:t>u  </a:t>
            </a:r>
            <a:r>
              <a:rPr dirty="0" sz="2550" spc="10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2550" spc="40">
                <a:solidFill>
                  <a:srgbClr val="121113"/>
                </a:solidFill>
                <a:latin typeface="Arial"/>
                <a:cs typeface="Arial"/>
              </a:rPr>
              <a:t> </a:t>
            </a:r>
            <a:r>
              <a:rPr dirty="0" sz="2550" spc="145">
                <a:solidFill>
                  <a:srgbClr val="121113"/>
                </a:solidFill>
                <a:latin typeface="Arial"/>
                <a:cs typeface="Arial"/>
              </a:rPr>
              <a:t>lidi</a:t>
            </a:r>
            <a:r>
              <a:rPr dirty="0" sz="2350" spc="145">
                <a:solidFill>
                  <a:srgbClr val="121113"/>
                </a:solidFill>
                <a:latin typeface="Tahoma"/>
                <a:cs typeface="Tahoma"/>
              </a:rPr>
              <a:t>."</a:t>
            </a:r>
            <a:endParaRPr sz="235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75110" y="716547"/>
            <a:ext cx="5572124" cy="8858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7855" y="621854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4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626" y="8223779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5626" y="6924436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20894" y="4473365"/>
            <a:ext cx="0" cy="5814060"/>
          </a:xfrm>
          <a:custGeom>
            <a:avLst/>
            <a:gdLst/>
            <a:ahLst/>
            <a:cxnLst/>
            <a:rect l="l" t="t" r="r" b="b"/>
            <a:pathLst>
              <a:path w="0" h="5814059">
                <a:moveTo>
                  <a:pt x="0" y="0"/>
                </a:moveTo>
                <a:lnTo>
                  <a:pt x="0" y="5813634"/>
                </a:lnTo>
              </a:path>
            </a:pathLst>
          </a:custGeom>
          <a:ln w="9524">
            <a:solidFill>
              <a:srgbClr val="12111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875381" y="2707293"/>
            <a:ext cx="9382124" cy="4876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7855" y="621857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5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626" y="8223779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5626" y="6924436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05169" y="4451427"/>
            <a:ext cx="3346450" cy="124777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7900" spc="425"/>
              <a:t>o</a:t>
            </a:r>
            <a:r>
              <a:rPr dirty="0" sz="7900" spc="540"/>
              <a:t>b</a:t>
            </a:r>
            <a:r>
              <a:rPr dirty="0" sz="8000" spc="570">
                <a:latin typeface="Tahoma"/>
                <a:cs typeface="Tahoma"/>
              </a:rPr>
              <a:t>r</a:t>
            </a:r>
            <a:r>
              <a:rPr dirty="0" sz="7900" spc="75"/>
              <a:t>a</a:t>
            </a:r>
            <a:r>
              <a:rPr dirty="0" sz="8000" spc="580">
                <a:latin typeface="Tahoma"/>
                <a:cs typeface="Tahoma"/>
              </a:rPr>
              <a:t>z</a:t>
            </a:r>
            <a:r>
              <a:rPr dirty="0" sz="8000" spc="320">
                <a:latin typeface="Tahoma"/>
                <a:cs typeface="Tahoma"/>
              </a:rPr>
              <a:t>y</a:t>
            </a:r>
            <a:endParaRPr sz="8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28216" y="1962078"/>
            <a:ext cx="9448799" cy="6362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7855" y="621857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6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626" y="8223776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626" y="6924433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6350" y="1058400"/>
            <a:ext cx="6124574" cy="8172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124870" y="1088100"/>
            <a:ext cx="5191124" cy="81724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7855" y="621857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7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626" y="8223776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5626" y="6924433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07352" y="1368057"/>
            <a:ext cx="10506074" cy="7553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7855" y="621857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8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626" y="8223776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626" y="6924433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00456" y="1480476"/>
            <a:ext cx="11439524" cy="7324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7855" y="621869"/>
            <a:ext cx="332740" cy="2533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00" spc="335">
                <a:solidFill>
                  <a:srgbClr val="121113"/>
                </a:solidFill>
                <a:latin typeface="News Gothic Std"/>
                <a:cs typeface="News Gothic Std"/>
              </a:rPr>
              <a:t>0</a:t>
            </a:r>
            <a:r>
              <a:rPr dirty="0" sz="1500" spc="340">
                <a:solidFill>
                  <a:srgbClr val="121113"/>
                </a:solidFill>
                <a:latin typeface="News Gothic Std"/>
                <a:cs typeface="News Gothic Std"/>
              </a:rPr>
              <a:t>9</a:t>
            </a:r>
            <a:endParaRPr sz="1500">
              <a:latin typeface="News Gothic Std"/>
              <a:cs typeface="News Gothic St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626" y="8223782"/>
            <a:ext cx="276860" cy="14211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  <a:tabLst>
                <a:tab pos="769620" algn="l"/>
              </a:tabLst>
            </a:pP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A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d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o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f</a:t>
            </a:r>
            <a:r>
              <a:rPr dirty="0" sz="1900">
                <a:solidFill>
                  <a:srgbClr val="121113"/>
                </a:solidFill>
                <a:latin typeface="Arial"/>
                <a:cs typeface="Arial"/>
              </a:rPr>
              <a:t>	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H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i</a:t>
            </a:r>
            <a:r>
              <a:rPr dirty="0" sz="1950" spc="-5">
                <a:solidFill>
                  <a:srgbClr val="121113"/>
                </a:solidFill>
                <a:latin typeface="Tahoma"/>
                <a:cs typeface="Tahoma"/>
              </a:rPr>
              <a:t>t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l</a:t>
            </a:r>
            <a:r>
              <a:rPr dirty="0" sz="1900" spc="-5">
                <a:solidFill>
                  <a:srgbClr val="121113"/>
                </a:solidFill>
                <a:latin typeface="Arial"/>
                <a:cs typeface="Arial"/>
              </a:rPr>
              <a:t>e</a:t>
            </a:r>
            <a:r>
              <a:rPr dirty="0" sz="1950">
                <a:solidFill>
                  <a:srgbClr val="121113"/>
                </a:solidFill>
                <a:latin typeface="Tahoma"/>
                <a:cs typeface="Tahoma"/>
              </a:rPr>
              <a:t>r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626" y="6924439"/>
            <a:ext cx="276860" cy="9652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0"/>
              </a:lnSpc>
            </a:pP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malí</a:t>
            </a:r>
            <a:r>
              <a:rPr dirty="0" sz="1950" spc="60">
                <a:solidFill>
                  <a:srgbClr val="121113"/>
                </a:solidFill>
                <a:latin typeface="Tahoma"/>
                <a:cs typeface="Tahoma"/>
              </a:rPr>
              <a:t>ř</a:t>
            </a:r>
            <a:r>
              <a:rPr dirty="0" sz="1900" spc="60">
                <a:solidFill>
                  <a:srgbClr val="121113"/>
                </a:solidFill>
                <a:latin typeface="Arial"/>
                <a:cs typeface="Arial"/>
              </a:rPr>
              <a:t>em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2021-02-17T20:34:26Z</dcterms:created>
  <dcterms:modified xsi:type="dcterms:W3CDTF">2021-02-17T20:34:26Z</dcterms:modified>
</cp:coreProperties>
</file>