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27F627F-9215-4084-8704-5417DDF5F59A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1044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2808360" y="2913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6000" spc="-1" strike="noStrike">
                <a:solidFill>
                  <a:srgbClr val="3e3e3e"/>
                </a:solidFill>
                <a:latin typeface="Botanika 7-Bold"/>
              </a:rPr>
              <a:t>Jiří David</a:t>
            </a:r>
            <a:endParaRPr b="0" lang="cs-CZ" sz="60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-2181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1800" spc="-1" strike="noStrike">
                <a:latin typeface="Arial"/>
              </a:rPr>
              <a:t>Bez soucitu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843840" y="581760"/>
            <a:ext cx="2808000" cy="406152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51840" y="579240"/>
            <a:ext cx="2880000" cy="406476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1099080" y="4641120"/>
            <a:ext cx="7882200" cy="277488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>
            <a:off x="6531840" y="579240"/>
            <a:ext cx="2684160" cy="4032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Byl vůdčí postavou v utváření české postmoderny.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Nejvýraznějším obdobím jeho tvorby byla 80. léta.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Zezačátku se přikláněl k neoexpresionismu.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Svá díla prezentoval na neoficiálních výstavách Konfrontace.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Věnuje se malbě, kresbě, objektu, instalaci, performance a zejména fotografii.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Jedna z prvních ranných prací je cyklus maleb Domov.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Spoluzaložil skupinu Tvrdohlaví – prosazovali postmodernu.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Později byl členem pražské Galerie MXM.</a:t>
            </a:r>
            <a:endParaRPr b="0" lang="cs-CZ" sz="20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Jako jednomu z mála se mu podařilo prosadit na mezinárodní scéně.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Hlavními komunikačními prostředky Davidovy tvorby je: provokace</a:t>
            </a:r>
            <a:endParaRPr b="0" lang="cs-CZ" sz="2000" spc="-1" strike="noStrike">
              <a:latin typeface="Arial"/>
            </a:endParaRPr>
          </a:p>
          <a:p>
            <a:pPr lvl="9" marL="4320000" indent="-216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                                  </a:t>
            </a:r>
            <a:r>
              <a:rPr b="0" lang="cs-CZ" sz="2000" spc="-1" strike="noStrike">
                <a:latin typeface="Arial"/>
              </a:rPr>
              <a:t>zobrazení identity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Jeho díla jsou velice prodiskutovávaná.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Nejznámějšími jsou: cyklus fotografií </a:t>
            </a:r>
            <a:r>
              <a:rPr b="0" lang="cs-CZ" sz="2000" spc="-1" strike="noStrike" u="sng">
                <a:uFillTx/>
                <a:latin typeface="Arial"/>
              </a:rPr>
              <a:t>Skryté podoby</a:t>
            </a:r>
            <a:r>
              <a:rPr b="0" lang="cs-CZ" sz="2000" spc="-1" strike="noStrike" u="sng">
                <a:uFillTx/>
                <a:latin typeface="Arial"/>
              </a:rPr>
              <a:t>	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   </a:t>
            </a:r>
            <a:r>
              <a:rPr b="0" lang="cs-CZ" sz="2000" spc="-1" strike="noStrike" u="sng">
                <a:uFillTx/>
                <a:latin typeface="Arial"/>
              </a:rPr>
              <a:t>Trnová koruna</a:t>
            </a:r>
            <a:r>
              <a:rPr b="0" lang="cs-CZ" sz="2000" spc="-1" strike="noStrike">
                <a:latin typeface="Arial"/>
              </a:rPr>
              <a:t> nad Rudolfinem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   </a:t>
            </a:r>
            <a:r>
              <a:rPr b="0" lang="cs-CZ" sz="2000" spc="-1" strike="noStrike" u="sng">
                <a:uFillTx/>
                <a:latin typeface="Arial"/>
              </a:rPr>
              <a:t>Červené srdce</a:t>
            </a:r>
            <a:r>
              <a:rPr b="0" lang="cs-CZ" sz="2000" spc="-1" strike="noStrike">
                <a:latin typeface="Arial"/>
              </a:rPr>
              <a:t> nad Pražským hradem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   </a:t>
            </a:r>
            <a:r>
              <a:rPr b="0" lang="cs-CZ" sz="2000" spc="-1" strike="noStrike">
                <a:latin typeface="Arial"/>
              </a:rPr>
              <a:t>cyklus inscenovaných fotografií </a:t>
            </a:r>
            <a:r>
              <a:rPr b="0" lang="cs-CZ" sz="2000" spc="-1" strike="noStrike" u="sng">
                <a:uFillTx/>
                <a:latin typeface="Arial"/>
              </a:rPr>
              <a:t>Moji rukojmí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   </a:t>
            </a:r>
            <a:r>
              <a:rPr b="0" lang="cs-CZ" sz="2000" spc="-1" strike="noStrike" u="sng">
                <a:uFillTx/>
                <a:latin typeface="Arial"/>
              </a:rPr>
              <a:t>Bez soucitu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20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338120" y="-720"/>
            <a:ext cx="7404120" cy="76186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832320" y="1080000"/>
            <a:ext cx="8415720" cy="55162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-58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1800" spc="-1" strike="noStrike">
                <a:latin typeface="Arial"/>
              </a:rPr>
              <a:t>Cyklus Moji rukojmí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638000" y="755640"/>
            <a:ext cx="6804000" cy="6804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242360" y="0"/>
            <a:ext cx="7595640" cy="7595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2320560" y="873720"/>
            <a:ext cx="5438880" cy="374400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504000" y="33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1800" spc="-1" strike="noStrike">
                <a:latin typeface="Arial"/>
              </a:rPr>
              <a:t>Cyklus Skryté podoby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4968000" y="4283280"/>
            <a:ext cx="5112000" cy="327672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0" y="4343040"/>
            <a:ext cx="5040000" cy="321696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466560"/>
            <a:ext cx="10080000" cy="66268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Application>LibreOffice/5.4.5.1$Windows_X86_64 LibreOffice_project/79c9829dd5d8054ec39a82dc51cd9eff340dbee8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2019-02-10T22:40:30Z</dcterms:created>
  <dc:creator/>
  <dc:description/>
  <dc:language>cs-CZ</dc:language>
  <cp:lastModifiedBy/>
  <dcterms:modified xsi:type="dcterms:W3CDTF">2019-02-14T11:22:52Z</dcterms:modified>
  <cp:revision>4</cp:revision>
  <dc:subject/>
  <dc:title/>
</cp:coreProperties>
</file>