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1pPr>
    <a:lvl2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2pPr>
    <a:lvl3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3pPr>
    <a:lvl4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4pPr>
    <a:lvl5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5pPr>
    <a:lvl6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6pPr>
    <a:lvl7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7pPr>
    <a:lvl8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8pPr>
    <a:lvl9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Light"/>
          <a:ea typeface="Helvetica Light"/>
          <a:cs typeface="Helvetica Light"/>
        </a:font>
        <a:srgbClr val="FF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2E9"/>
          </a:solidFill>
        </a:fill>
      </a:tcStyle>
    </a:wholeTbl>
    <a:band2H>
      <a:tcTxStyle b="def" i="def"/>
      <a:tcStyle>
        <a:tcBdr/>
        <a:fill>
          <a:solidFill>
            <a:srgbClr val="E6EA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FF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ADB"/>
          </a:solidFill>
        </a:fill>
      </a:tcStyle>
    </a:wholeTbl>
    <a:band2H>
      <a:tcTxStyle b="def" i="def"/>
      <a:tcStyle>
        <a:tcBdr/>
        <a:fill>
          <a:solidFill>
            <a:srgbClr val="E6EDEE"/>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Helvetica Light"/>
          <a:ea typeface="Helvetica Light"/>
          <a:cs typeface="Helvetica Light"/>
        </a:font>
        <a:srgbClr val="FF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D7CB"/>
          </a:solidFill>
        </a:fill>
      </a:tcStyle>
    </a:wholeTbl>
    <a:band2H>
      <a:tcTxStyle b="def" i="def"/>
      <a:tcStyle>
        <a:tcBdr/>
        <a:fill>
          <a:solidFill>
            <a:srgbClr val="F3EC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Helvetica Light"/>
          <a:ea typeface="Helvetica Light"/>
          <a:cs typeface="Helvetica Light"/>
        </a:font>
        <a:srgbClr val="FF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FF0000"/>
        </a:fontRef>
        <a:srgbClr val="FF0000"/>
      </a:tcTxStyle>
      <a:tcStyle>
        <a:tcBdr>
          <a:left>
            <a:ln w="12700" cap="flat">
              <a:noFill/>
              <a:miter lim="400000"/>
            </a:ln>
          </a:left>
          <a:right>
            <a:ln w="12700" cap="flat">
              <a:noFill/>
              <a:miter lim="400000"/>
            </a:ln>
          </a:right>
          <a:top>
            <a:ln w="50800" cap="flat">
              <a:solidFill>
                <a:srgbClr val="FF0000"/>
              </a:solidFill>
              <a:prstDash val="solid"/>
              <a:round/>
            </a:ln>
          </a:top>
          <a:bottom>
            <a:ln w="25400" cap="flat">
              <a:solidFill>
                <a:srgbClr val="FF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FF0000"/>
              </a:solidFill>
              <a:prstDash val="solid"/>
              <a:round/>
            </a:ln>
          </a:top>
          <a:bottom>
            <a:ln w="25400" cap="flat">
              <a:solidFill>
                <a:srgbClr val="FF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Helvetica Light"/>
          <a:ea typeface="Helvetica Light"/>
          <a:cs typeface="Helvetica Light"/>
        </a:font>
        <a:srgbClr val="FF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CACA"/>
          </a:solidFill>
        </a:fill>
      </a:tcStyle>
    </a:wholeTbl>
    <a:band2H>
      <a:tcTxStyle b="def" i="def"/>
      <a:tcStyle>
        <a:tcBdr/>
        <a:fill>
          <a:solidFill>
            <a:srgbClr val="FF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0000"/>
          </a:solidFill>
        </a:fill>
      </a:tcStyle>
    </a:firstRow>
  </a:tblStyle>
  <a:tblStyle styleId="{2708684C-4D16-4618-839F-0558EEFCDFE6}" styleName="">
    <a:tblBg/>
    <a:wholeTbl>
      <a:tcTxStyle b="off" i="off">
        <a:font>
          <a:latin typeface="Helvetica Light"/>
          <a:ea typeface="Helvetica Light"/>
          <a:cs typeface="Helvetica Ligh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254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Název a podtitul">
    <p:spTree>
      <p:nvGrpSpPr>
        <p:cNvPr id="1" name=""/>
        <p:cNvGrpSpPr/>
        <p:nvPr/>
      </p:nvGrpSpPr>
      <p:grpSpPr>
        <a:xfrm>
          <a:off x="0" y="0"/>
          <a:ext cx="0" cy="0"/>
          <a:chOff x="0" y="0"/>
          <a:chExt cx="0" cy="0"/>
        </a:xfrm>
      </p:grpSpPr>
      <p:sp>
        <p:nvSpPr>
          <p:cNvPr id="11" name="Text názvu"/>
          <p:cNvSpPr txBox="1"/>
          <p:nvPr>
            <p:ph type="title"/>
          </p:nvPr>
        </p:nvSpPr>
        <p:spPr>
          <a:xfrm>
            <a:off x="1270000" y="1638300"/>
            <a:ext cx="10464800" cy="3302000"/>
          </a:xfrm>
          <a:prstGeom prst="rect">
            <a:avLst/>
          </a:prstGeom>
        </p:spPr>
        <p:txBody>
          <a:bodyPr anchor="b"/>
          <a:lstStyle/>
          <a:p>
            <a:pPr/>
            <a:r>
              <a:t>Text názvu</a:t>
            </a:r>
          </a:p>
        </p:txBody>
      </p:sp>
      <p:sp>
        <p:nvSpPr>
          <p:cNvPr id="12" name="Text úrovně 1…"/>
          <p:cNvSpPr txBox="1"/>
          <p:nvPr>
            <p:ph type="body" sz="quarter" idx="1"/>
          </p:nvPr>
        </p:nvSpPr>
        <p:spPr>
          <a:xfrm>
            <a:off x="1270000" y="5029200"/>
            <a:ext cx="10464800" cy="1130300"/>
          </a:xfrm>
          <a:prstGeom prst="rect">
            <a:avLst/>
          </a:prstGeom>
        </p:spPr>
        <p:txBody>
          <a:bodyPr anchor="t"/>
          <a:lstStyle>
            <a:lvl1pPr marL="0" indent="0" algn="ctr" defTabSz="584200">
              <a:spcBef>
                <a:spcPts val="0"/>
              </a:spcBef>
              <a:buSzTx/>
              <a:buNone/>
              <a:defRPr sz="3200">
                <a:latin typeface="Helvetica Light"/>
                <a:ea typeface="Helvetica Light"/>
                <a:cs typeface="Helvetica Light"/>
                <a:sym typeface="Helvetica Light"/>
              </a:defRPr>
            </a:lvl1pPr>
            <a:lvl2pPr marL="0" indent="0" algn="ctr" defTabSz="584200">
              <a:spcBef>
                <a:spcPts val="0"/>
              </a:spcBef>
              <a:buSzTx/>
              <a:buNone/>
              <a:defRPr sz="3200">
                <a:latin typeface="Helvetica Light"/>
                <a:ea typeface="Helvetica Light"/>
                <a:cs typeface="Helvetica Light"/>
                <a:sym typeface="Helvetica Light"/>
              </a:defRPr>
            </a:lvl2pPr>
            <a:lvl3pPr marL="0" indent="0" algn="ctr" defTabSz="584200">
              <a:spcBef>
                <a:spcPts val="0"/>
              </a:spcBef>
              <a:buSzTx/>
              <a:buNone/>
              <a:defRPr sz="3200">
                <a:latin typeface="Helvetica Light"/>
                <a:ea typeface="Helvetica Light"/>
                <a:cs typeface="Helvetica Light"/>
                <a:sym typeface="Helvetica Light"/>
              </a:defRPr>
            </a:lvl3pPr>
            <a:lvl4pPr marL="0" indent="0" algn="ctr" defTabSz="584200">
              <a:spcBef>
                <a:spcPts val="0"/>
              </a:spcBef>
              <a:buSzTx/>
              <a:buNone/>
              <a:defRPr sz="3200">
                <a:latin typeface="Helvetica Light"/>
                <a:ea typeface="Helvetica Light"/>
                <a:cs typeface="Helvetica Light"/>
                <a:sym typeface="Helvetica Light"/>
              </a:defRPr>
            </a:lvl4pPr>
            <a:lvl5pPr marL="0" indent="0" algn="ctr" defTabSz="584200">
              <a:spcBef>
                <a:spcPts val="0"/>
              </a:spcBef>
              <a:buSzTx/>
              <a:buNone/>
              <a:defRPr sz="3200">
                <a:latin typeface="Helvetica Light"/>
                <a:ea typeface="Helvetica Light"/>
                <a:cs typeface="Helvetica Light"/>
                <a:sym typeface="Helvetica Light"/>
              </a:defRPr>
            </a:lvl5pPr>
          </a:lstStyle>
          <a:p>
            <a:pPr/>
            <a:r>
              <a:t>Text úrovně 1</a:t>
            </a:r>
          </a:p>
          <a:p>
            <a:pPr lvl="1"/>
            <a:r>
              <a:t>Text úrovně 2</a:t>
            </a:r>
          </a:p>
          <a:p>
            <a:pPr lvl="2"/>
            <a:r>
              <a:t>Text úrovně 3</a:t>
            </a:r>
          </a:p>
          <a:p>
            <a:pPr lvl="3"/>
            <a:r>
              <a:t>Text úrovně 4</a:t>
            </a:r>
          </a:p>
          <a:p>
            <a:pPr lvl="4"/>
            <a:r>
              <a:t>Text úrovně 5</a:t>
            </a:r>
          </a:p>
        </p:txBody>
      </p:sp>
      <p:sp>
        <p:nvSpPr>
          <p:cNvPr id="13"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át">
    <p:spTree>
      <p:nvGrpSpPr>
        <p:cNvPr id="1" name=""/>
        <p:cNvGrpSpPr/>
        <p:nvPr/>
      </p:nvGrpSpPr>
      <p:grpSpPr>
        <a:xfrm>
          <a:off x="0" y="0"/>
          <a:ext cx="0" cy="0"/>
          <a:chOff x="0" y="0"/>
          <a:chExt cx="0" cy="0"/>
        </a:xfrm>
      </p:grpSpPr>
      <p:sp>
        <p:nvSpPr>
          <p:cNvPr id="93" name="Text úrovně 1…"/>
          <p:cNvSpPr txBox="1"/>
          <p:nvPr>
            <p:ph type="body" sz="quarter" idx="1"/>
          </p:nvPr>
        </p:nvSpPr>
        <p:spPr>
          <a:xfrm>
            <a:off x="1270000" y="6362700"/>
            <a:ext cx="10464800" cy="533400"/>
          </a:xfrm>
          <a:prstGeom prst="rect">
            <a:avLst/>
          </a:prstGeom>
        </p:spPr>
        <p:txBody>
          <a:bodyPr anchor="t"/>
          <a:lstStyle>
            <a:lvl1pPr marL="0" indent="0" algn="ctr" defTabSz="584200">
              <a:spcBef>
                <a:spcPts val="0"/>
              </a:spcBef>
              <a:buSzTx/>
              <a:buNone/>
              <a:defRPr b="1" sz="2800">
                <a:latin typeface="+mj-lt"/>
                <a:ea typeface="+mj-ea"/>
                <a:cs typeface="+mj-cs"/>
                <a:sym typeface="Helvetica"/>
              </a:defRPr>
            </a:lvl1pPr>
            <a:lvl2pPr marL="794083" indent="-336883" algn="ctr" defTabSz="584200">
              <a:spcBef>
                <a:spcPts val="0"/>
              </a:spcBef>
              <a:defRPr b="1" sz="2800">
                <a:latin typeface="+mj-lt"/>
                <a:ea typeface="+mj-ea"/>
                <a:cs typeface="+mj-cs"/>
                <a:sym typeface="Helvetica"/>
              </a:defRPr>
            </a:lvl2pPr>
            <a:lvl3pPr marL="1251283" indent="-336883" algn="ctr" defTabSz="584200">
              <a:spcBef>
                <a:spcPts val="0"/>
              </a:spcBef>
              <a:defRPr b="1" sz="2800">
                <a:latin typeface="+mj-lt"/>
                <a:ea typeface="+mj-ea"/>
                <a:cs typeface="+mj-cs"/>
                <a:sym typeface="Helvetica"/>
              </a:defRPr>
            </a:lvl3pPr>
            <a:lvl4pPr marL="1708483" indent="-336883" algn="ctr" defTabSz="584200">
              <a:spcBef>
                <a:spcPts val="0"/>
              </a:spcBef>
              <a:defRPr b="1" sz="2800">
                <a:latin typeface="+mj-lt"/>
                <a:ea typeface="+mj-ea"/>
                <a:cs typeface="+mj-cs"/>
                <a:sym typeface="Helvetica"/>
              </a:defRPr>
            </a:lvl4pPr>
            <a:lvl5pPr marL="2165683" indent="-336883" algn="ctr" defTabSz="584200">
              <a:spcBef>
                <a:spcPts val="0"/>
              </a:spcBef>
              <a:defRPr b="1" sz="2800">
                <a:latin typeface="+mj-lt"/>
                <a:ea typeface="+mj-ea"/>
                <a:cs typeface="+mj-cs"/>
                <a:sym typeface="Helvetica"/>
              </a:defRPr>
            </a:lvl5pPr>
          </a:lstStyle>
          <a:p>
            <a:pPr/>
            <a:r>
              <a:t>Text úrovně 1</a:t>
            </a:r>
          </a:p>
          <a:p>
            <a:pPr lvl="1"/>
            <a:r>
              <a:t>Text úrovně 2</a:t>
            </a:r>
          </a:p>
          <a:p>
            <a:pPr lvl="2"/>
            <a:r>
              <a:t>Text úrovně 3</a:t>
            </a:r>
          </a:p>
          <a:p>
            <a:pPr lvl="3"/>
            <a:r>
              <a:t>Text úrovně 4</a:t>
            </a:r>
          </a:p>
          <a:p>
            <a:pPr lvl="4"/>
            <a:r>
              <a:t>Text úrovně 5</a:t>
            </a:r>
          </a:p>
        </p:txBody>
      </p:sp>
      <p:sp>
        <p:nvSpPr>
          <p:cNvPr id="94" name="„Sem napište citát.“"/>
          <p:cNvSpPr txBox="1"/>
          <p:nvPr>
            <p:ph type="body" sz="quarter" idx="13"/>
          </p:nvPr>
        </p:nvSpPr>
        <p:spPr>
          <a:xfrm>
            <a:off x="1270000" y="4254500"/>
            <a:ext cx="10464800" cy="711200"/>
          </a:xfrm>
          <a:prstGeom prst="rect">
            <a:avLst/>
          </a:prstGeom>
        </p:spPr>
        <p:txBody>
          <a:bodyPr/>
          <a:lstStyle/>
          <a:p>
            <a:pPr marL="0" indent="0" algn="ctr" defTabSz="584200">
              <a:spcBef>
                <a:spcPts val="2400"/>
              </a:spcBef>
              <a:buSzTx/>
              <a:buNone/>
              <a:defRPr sz="4000">
                <a:latin typeface="Helvetica Light"/>
                <a:ea typeface="Helvetica Light"/>
                <a:cs typeface="Helvetica Light"/>
                <a:sym typeface="Helvetica Light"/>
              </a:defRPr>
            </a:pPr>
          </a:p>
        </p:txBody>
      </p:sp>
      <p:sp>
        <p:nvSpPr>
          <p:cNvPr id="95"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ka">
    <p:spTree>
      <p:nvGrpSpPr>
        <p:cNvPr id="1" name=""/>
        <p:cNvGrpSpPr/>
        <p:nvPr/>
      </p:nvGrpSpPr>
      <p:grpSpPr>
        <a:xfrm>
          <a:off x="0" y="0"/>
          <a:ext cx="0" cy="0"/>
          <a:chOff x="0" y="0"/>
          <a:chExt cx="0" cy="0"/>
        </a:xfrm>
      </p:grpSpPr>
      <p:sp>
        <p:nvSpPr>
          <p:cNvPr id="102" name="Obrázek"/>
          <p:cNvSpPr/>
          <p:nvPr>
            <p:ph type="pic" idx="13"/>
          </p:nvPr>
        </p:nvSpPr>
        <p:spPr>
          <a:xfrm>
            <a:off x="-812800" y="0"/>
            <a:ext cx="14630400" cy="9753600"/>
          </a:xfrm>
          <a:prstGeom prst="rect">
            <a:avLst/>
          </a:prstGeom>
        </p:spPr>
        <p:txBody>
          <a:bodyPr lIns="91439" tIns="45719" rIns="91439" bIns="45719" anchor="t">
            <a:noAutofit/>
          </a:bodyPr>
          <a:lstStyle/>
          <a:p>
            <a:pPr/>
          </a:p>
        </p:txBody>
      </p:sp>
      <p:sp>
        <p:nvSpPr>
          <p:cNvPr id="103"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rázdný">
    <p:spTree>
      <p:nvGrpSpPr>
        <p:cNvPr id="1" name=""/>
        <p:cNvGrpSpPr/>
        <p:nvPr/>
      </p:nvGrpSpPr>
      <p:grpSpPr>
        <a:xfrm>
          <a:off x="0" y="0"/>
          <a:ext cx="0" cy="0"/>
          <a:chOff x="0" y="0"/>
          <a:chExt cx="0" cy="0"/>
        </a:xfrm>
      </p:grpSpPr>
      <p:sp>
        <p:nvSpPr>
          <p:cNvPr id="110"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grafie - na šířku">
    <p:spTree>
      <p:nvGrpSpPr>
        <p:cNvPr id="1" name=""/>
        <p:cNvGrpSpPr/>
        <p:nvPr/>
      </p:nvGrpSpPr>
      <p:grpSpPr>
        <a:xfrm>
          <a:off x="0" y="0"/>
          <a:ext cx="0" cy="0"/>
          <a:chOff x="0" y="0"/>
          <a:chExt cx="0" cy="0"/>
        </a:xfrm>
      </p:grpSpPr>
      <p:sp>
        <p:nvSpPr>
          <p:cNvPr id="20" name="Obrázek"/>
          <p:cNvSpPr/>
          <p:nvPr>
            <p:ph type="pic" idx="13"/>
          </p:nvPr>
        </p:nvSpPr>
        <p:spPr>
          <a:xfrm>
            <a:off x="1600200" y="330200"/>
            <a:ext cx="9779001" cy="6519334"/>
          </a:xfrm>
          <a:prstGeom prst="rect">
            <a:avLst/>
          </a:prstGeom>
        </p:spPr>
        <p:txBody>
          <a:bodyPr lIns="91439" tIns="45719" rIns="91439" bIns="45719" anchor="t">
            <a:noAutofit/>
          </a:bodyPr>
          <a:lstStyle/>
          <a:p>
            <a:pPr/>
          </a:p>
        </p:txBody>
      </p:sp>
      <p:sp>
        <p:nvSpPr>
          <p:cNvPr id="21" name="Text názvu"/>
          <p:cNvSpPr txBox="1"/>
          <p:nvPr>
            <p:ph type="title"/>
          </p:nvPr>
        </p:nvSpPr>
        <p:spPr>
          <a:xfrm>
            <a:off x="1270000" y="6718300"/>
            <a:ext cx="10464800" cy="1422400"/>
          </a:xfrm>
          <a:prstGeom prst="rect">
            <a:avLst/>
          </a:prstGeom>
        </p:spPr>
        <p:txBody>
          <a:bodyPr anchor="b"/>
          <a:lstStyle/>
          <a:p>
            <a:pPr/>
            <a:r>
              <a:t>Text názvu</a:t>
            </a:r>
          </a:p>
        </p:txBody>
      </p:sp>
      <p:sp>
        <p:nvSpPr>
          <p:cNvPr id="22" name="Text úrovně 1…"/>
          <p:cNvSpPr txBox="1"/>
          <p:nvPr>
            <p:ph type="body" sz="quarter" idx="1"/>
          </p:nvPr>
        </p:nvSpPr>
        <p:spPr>
          <a:xfrm>
            <a:off x="1270000" y="8191500"/>
            <a:ext cx="10464800" cy="1219200"/>
          </a:xfrm>
          <a:prstGeom prst="rect">
            <a:avLst/>
          </a:prstGeom>
        </p:spPr>
        <p:txBody>
          <a:bodyPr anchor="t"/>
          <a:lstStyle>
            <a:lvl1pPr marL="0" indent="0" algn="ctr" defTabSz="584200">
              <a:spcBef>
                <a:spcPts val="0"/>
              </a:spcBef>
              <a:buSzTx/>
              <a:buNone/>
              <a:defRPr sz="3200">
                <a:latin typeface="Helvetica Light"/>
                <a:ea typeface="Helvetica Light"/>
                <a:cs typeface="Helvetica Light"/>
                <a:sym typeface="Helvetica Light"/>
              </a:defRPr>
            </a:lvl1pPr>
            <a:lvl2pPr marL="0" indent="0" algn="ctr" defTabSz="584200">
              <a:spcBef>
                <a:spcPts val="0"/>
              </a:spcBef>
              <a:buSzTx/>
              <a:buNone/>
              <a:defRPr sz="3200">
                <a:latin typeface="Helvetica Light"/>
                <a:ea typeface="Helvetica Light"/>
                <a:cs typeface="Helvetica Light"/>
                <a:sym typeface="Helvetica Light"/>
              </a:defRPr>
            </a:lvl2pPr>
            <a:lvl3pPr marL="0" indent="0" algn="ctr" defTabSz="584200">
              <a:spcBef>
                <a:spcPts val="0"/>
              </a:spcBef>
              <a:buSzTx/>
              <a:buNone/>
              <a:defRPr sz="3200">
                <a:latin typeface="Helvetica Light"/>
                <a:ea typeface="Helvetica Light"/>
                <a:cs typeface="Helvetica Light"/>
                <a:sym typeface="Helvetica Light"/>
              </a:defRPr>
            </a:lvl3pPr>
            <a:lvl4pPr marL="0" indent="0" algn="ctr" defTabSz="584200">
              <a:spcBef>
                <a:spcPts val="0"/>
              </a:spcBef>
              <a:buSzTx/>
              <a:buNone/>
              <a:defRPr sz="3200">
                <a:latin typeface="Helvetica Light"/>
                <a:ea typeface="Helvetica Light"/>
                <a:cs typeface="Helvetica Light"/>
                <a:sym typeface="Helvetica Light"/>
              </a:defRPr>
            </a:lvl4pPr>
            <a:lvl5pPr marL="0" indent="0" algn="ctr" defTabSz="584200">
              <a:spcBef>
                <a:spcPts val="0"/>
              </a:spcBef>
              <a:buSzTx/>
              <a:buNone/>
              <a:defRPr sz="3200">
                <a:latin typeface="Helvetica Light"/>
                <a:ea typeface="Helvetica Light"/>
                <a:cs typeface="Helvetica Light"/>
                <a:sym typeface="Helvetica Light"/>
              </a:defRPr>
            </a:lvl5pPr>
          </a:lstStyle>
          <a:p>
            <a:pPr/>
            <a:r>
              <a:t>Text úrovně 1</a:t>
            </a:r>
          </a:p>
          <a:p>
            <a:pPr lvl="1"/>
            <a:r>
              <a:t>Text úrovně 2</a:t>
            </a:r>
          </a:p>
          <a:p>
            <a:pPr lvl="2"/>
            <a:r>
              <a:t>Text úrovně 3</a:t>
            </a:r>
          </a:p>
          <a:p>
            <a:pPr lvl="3"/>
            <a:r>
              <a:t>Text úrovně 4</a:t>
            </a:r>
          </a:p>
          <a:p>
            <a:pPr lvl="4"/>
            <a:r>
              <a:t>Text úrovně 5</a:t>
            </a:r>
          </a:p>
        </p:txBody>
      </p:sp>
      <p:sp>
        <p:nvSpPr>
          <p:cNvPr id="23"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ázev - ve středu">
    <p:spTree>
      <p:nvGrpSpPr>
        <p:cNvPr id="1" name=""/>
        <p:cNvGrpSpPr/>
        <p:nvPr/>
      </p:nvGrpSpPr>
      <p:grpSpPr>
        <a:xfrm>
          <a:off x="0" y="0"/>
          <a:ext cx="0" cy="0"/>
          <a:chOff x="0" y="0"/>
          <a:chExt cx="0" cy="0"/>
        </a:xfrm>
      </p:grpSpPr>
      <p:sp>
        <p:nvSpPr>
          <p:cNvPr id="30" name="Text názvu"/>
          <p:cNvSpPr txBox="1"/>
          <p:nvPr>
            <p:ph type="title"/>
          </p:nvPr>
        </p:nvSpPr>
        <p:spPr>
          <a:xfrm>
            <a:off x="1270000" y="3225800"/>
            <a:ext cx="10464800" cy="3302000"/>
          </a:xfrm>
          <a:prstGeom prst="rect">
            <a:avLst/>
          </a:prstGeom>
        </p:spPr>
        <p:txBody>
          <a:bodyPr/>
          <a:lstStyle/>
          <a:p>
            <a:pPr/>
            <a:r>
              <a:t>Text názvu</a:t>
            </a:r>
          </a:p>
        </p:txBody>
      </p:sp>
      <p:sp>
        <p:nvSpPr>
          <p:cNvPr id="31"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grafie - na výšku">
    <p:spTree>
      <p:nvGrpSpPr>
        <p:cNvPr id="1" name=""/>
        <p:cNvGrpSpPr/>
        <p:nvPr/>
      </p:nvGrpSpPr>
      <p:grpSpPr>
        <a:xfrm>
          <a:off x="0" y="0"/>
          <a:ext cx="0" cy="0"/>
          <a:chOff x="0" y="0"/>
          <a:chExt cx="0" cy="0"/>
        </a:xfrm>
      </p:grpSpPr>
      <p:sp>
        <p:nvSpPr>
          <p:cNvPr id="38" name="Obrázek"/>
          <p:cNvSpPr/>
          <p:nvPr>
            <p:ph type="pic" sz="half" idx="13"/>
          </p:nvPr>
        </p:nvSpPr>
        <p:spPr>
          <a:xfrm>
            <a:off x="6642100" y="762000"/>
            <a:ext cx="5494867" cy="8242300"/>
          </a:xfrm>
          <a:prstGeom prst="rect">
            <a:avLst/>
          </a:prstGeom>
        </p:spPr>
        <p:txBody>
          <a:bodyPr lIns="91439" tIns="45719" rIns="91439" bIns="45719" anchor="t">
            <a:noAutofit/>
          </a:bodyPr>
          <a:lstStyle/>
          <a:p>
            <a:pPr/>
          </a:p>
        </p:txBody>
      </p:sp>
      <p:sp>
        <p:nvSpPr>
          <p:cNvPr id="39" name="Text názvu"/>
          <p:cNvSpPr txBox="1"/>
          <p:nvPr>
            <p:ph type="title"/>
          </p:nvPr>
        </p:nvSpPr>
        <p:spPr>
          <a:xfrm>
            <a:off x="952500" y="762000"/>
            <a:ext cx="5334000" cy="4000500"/>
          </a:xfrm>
          <a:prstGeom prst="rect">
            <a:avLst/>
          </a:prstGeom>
        </p:spPr>
        <p:txBody>
          <a:bodyPr anchor="b"/>
          <a:lstStyle>
            <a:lvl1pPr>
              <a:defRPr sz="6000"/>
            </a:lvl1pPr>
          </a:lstStyle>
          <a:p>
            <a:pPr/>
            <a:r>
              <a:t>Text názvu</a:t>
            </a:r>
          </a:p>
        </p:txBody>
      </p:sp>
      <p:sp>
        <p:nvSpPr>
          <p:cNvPr id="40" name="Text úrovně 1…"/>
          <p:cNvSpPr txBox="1"/>
          <p:nvPr>
            <p:ph type="body" sz="quarter" idx="1"/>
          </p:nvPr>
        </p:nvSpPr>
        <p:spPr>
          <a:xfrm>
            <a:off x="952500" y="5003800"/>
            <a:ext cx="5334000" cy="4000500"/>
          </a:xfrm>
          <a:prstGeom prst="rect">
            <a:avLst/>
          </a:prstGeom>
        </p:spPr>
        <p:txBody>
          <a:bodyPr anchor="t"/>
          <a:lstStyle>
            <a:lvl1pPr marL="0" indent="0" algn="ctr" defTabSz="584200">
              <a:spcBef>
                <a:spcPts val="0"/>
              </a:spcBef>
              <a:buSzTx/>
              <a:buNone/>
              <a:defRPr sz="3200">
                <a:latin typeface="Helvetica Light"/>
                <a:ea typeface="Helvetica Light"/>
                <a:cs typeface="Helvetica Light"/>
                <a:sym typeface="Helvetica Light"/>
              </a:defRPr>
            </a:lvl1pPr>
            <a:lvl2pPr marL="0" indent="0" algn="ctr" defTabSz="584200">
              <a:spcBef>
                <a:spcPts val="0"/>
              </a:spcBef>
              <a:buSzTx/>
              <a:buNone/>
              <a:defRPr sz="3200">
                <a:latin typeface="Helvetica Light"/>
                <a:ea typeface="Helvetica Light"/>
                <a:cs typeface="Helvetica Light"/>
                <a:sym typeface="Helvetica Light"/>
              </a:defRPr>
            </a:lvl2pPr>
            <a:lvl3pPr marL="0" indent="0" algn="ctr" defTabSz="584200">
              <a:spcBef>
                <a:spcPts val="0"/>
              </a:spcBef>
              <a:buSzTx/>
              <a:buNone/>
              <a:defRPr sz="3200">
                <a:latin typeface="Helvetica Light"/>
                <a:ea typeface="Helvetica Light"/>
                <a:cs typeface="Helvetica Light"/>
                <a:sym typeface="Helvetica Light"/>
              </a:defRPr>
            </a:lvl3pPr>
            <a:lvl4pPr marL="0" indent="0" algn="ctr" defTabSz="584200">
              <a:spcBef>
                <a:spcPts val="0"/>
              </a:spcBef>
              <a:buSzTx/>
              <a:buNone/>
              <a:defRPr sz="3200">
                <a:latin typeface="Helvetica Light"/>
                <a:ea typeface="Helvetica Light"/>
                <a:cs typeface="Helvetica Light"/>
                <a:sym typeface="Helvetica Light"/>
              </a:defRPr>
            </a:lvl4pPr>
            <a:lvl5pPr marL="0" indent="0" algn="ctr" defTabSz="584200">
              <a:spcBef>
                <a:spcPts val="0"/>
              </a:spcBef>
              <a:buSzTx/>
              <a:buNone/>
              <a:defRPr sz="3200">
                <a:latin typeface="Helvetica Light"/>
                <a:ea typeface="Helvetica Light"/>
                <a:cs typeface="Helvetica Light"/>
                <a:sym typeface="Helvetica Light"/>
              </a:defRPr>
            </a:lvl5pPr>
          </a:lstStyle>
          <a:p>
            <a:pPr/>
            <a:r>
              <a:t>Text úrovně 1</a:t>
            </a:r>
          </a:p>
          <a:p>
            <a:pPr lvl="1"/>
            <a:r>
              <a:t>Text úrovně 2</a:t>
            </a:r>
          </a:p>
          <a:p>
            <a:pPr lvl="2"/>
            <a:r>
              <a:t>Text úrovně 3</a:t>
            </a:r>
          </a:p>
          <a:p>
            <a:pPr lvl="3"/>
            <a:r>
              <a:t>Text úrovně 4</a:t>
            </a:r>
          </a:p>
          <a:p>
            <a:pPr lvl="4"/>
            <a:r>
              <a:t>Text úrovně 5</a:t>
            </a:r>
          </a:p>
        </p:txBody>
      </p:sp>
      <p:sp>
        <p:nvSpPr>
          <p:cNvPr id="41"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ázev - nahoře">
    <p:spTree>
      <p:nvGrpSpPr>
        <p:cNvPr id="1" name=""/>
        <p:cNvGrpSpPr/>
        <p:nvPr/>
      </p:nvGrpSpPr>
      <p:grpSpPr>
        <a:xfrm>
          <a:off x="0" y="0"/>
          <a:ext cx="0" cy="0"/>
          <a:chOff x="0" y="0"/>
          <a:chExt cx="0" cy="0"/>
        </a:xfrm>
      </p:grpSpPr>
      <p:sp>
        <p:nvSpPr>
          <p:cNvPr id="48" name="Text názvu"/>
          <p:cNvSpPr txBox="1"/>
          <p:nvPr>
            <p:ph type="title"/>
          </p:nvPr>
        </p:nvSpPr>
        <p:spPr>
          <a:prstGeom prst="rect">
            <a:avLst/>
          </a:prstGeom>
        </p:spPr>
        <p:txBody>
          <a:bodyPr/>
          <a:lstStyle/>
          <a:p>
            <a:pPr/>
            <a:r>
              <a:t>Text názvu</a:t>
            </a:r>
          </a:p>
        </p:txBody>
      </p:sp>
      <p:sp>
        <p:nvSpPr>
          <p:cNvPr id="49" name="Číslo snímku"/>
          <p:cNvSpPr txBox="1"/>
          <p:nvPr>
            <p:ph type="sldNum" sz="quarter" idx="2"/>
          </p:nvPr>
        </p:nvSpPr>
        <p:spPr>
          <a:xfrm>
            <a:off x="6311798" y="9245599"/>
            <a:ext cx="368504" cy="381001"/>
          </a:xfrm>
          <a:prstGeom prst="rect">
            <a:avLst/>
          </a:prstGeom>
        </p:spPr>
        <p:txBody>
          <a:bodyPr anchor="b"/>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ázev a odrážky">
    <p:spTree>
      <p:nvGrpSpPr>
        <p:cNvPr id="1" name=""/>
        <p:cNvGrpSpPr/>
        <p:nvPr/>
      </p:nvGrpSpPr>
      <p:grpSpPr>
        <a:xfrm>
          <a:off x="0" y="0"/>
          <a:ext cx="0" cy="0"/>
          <a:chOff x="0" y="0"/>
          <a:chExt cx="0" cy="0"/>
        </a:xfrm>
      </p:grpSpPr>
      <p:sp>
        <p:nvSpPr>
          <p:cNvPr id="56" name="Text názvu"/>
          <p:cNvSpPr txBox="1"/>
          <p:nvPr>
            <p:ph type="title"/>
          </p:nvPr>
        </p:nvSpPr>
        <p:spPr>
          <a:prstGeom prst="rect">
            <a:avLst/>
          </a:prstGeom>
        </p:spPr>
        <p:txBody>
          <a:bodyPr/>
          <a:lstStyle/>
          <a:p>
            <a:pPr/>
            <a:r>
              <a:t>Text názvu</a:t>
            </a:r>
          </a:p>
        </p:txBody>
      </p:sp>
      <p:sp>
        <p:nvSpPr>
          <p:cNvPr id="57" name="Text úrovně 1…"/>
          <p:cNvSpPr txBox="1"/>
          <p:nvPr>
            <p:ph type="body" idx="1"/>
          </p:nvPr>
        </p:nvSpPr>
        <p:spPr>
          <a:prstGeom prst="rect">
            <a:avLst/>
          </a:prstGeom>
        </p:spPr>
        <p:txBody>
          <a:bodyPr/>
          <a:lstStyle/>
          <a:p>
            <a:pPr/>
            <a:r>
              <a:t>Text úrovně 1</a:t>
            </a:r>
          </a:p>
          <a:p>
            <a:pPr lvl="1"/>
            <a:r>
              <a:t>Text úrovně 2</a:t>
            </a:r>
          </a:p>
          <a:p>
            <a:pPr lvl="2"/>
            <a:r>
              <a:t>Text úrovně 3</a:t>
            </a:r>
          </a:p>
          <a:p>
            <a:pPr lvl="3"/>
            <a:r>
              <a:t>Text úrovně 4</a:t>
            </a:r>
          </a:p>
          <a:p>
            <a:pPr lvl="4"/>
            <a:r>
              <a:t>Text úrovně 5</a:t>
            </a:r>
          </a:p>
        </p:txBody>
      </p:sp>
      <p:sp>
        <p:nvSpPr>
          <p:cNvPr id="58"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ázev, odrážky, fotka">
    <p:spTree>
      <p:nvGrpSpPr>
        <p:cNvPr id="1" name=""/>
        <p:cNvGrpSpPr/>
        <p:nvPr/>
      </p:nvGrpSpPr>
      <p:grpSpPr>
        <a:xfrm>
          <a:off x="0" y="0"/>
          <a:ext cx="0" cy="0"/>
          <a:chOff x="0" y="0"/>
          <a:chExt cx="0" cy="0"/>
        </a:xfrm>
      </p:grpSpPr>
      <p:sp>
        <p:nvSpPr>
          <p:cNvPr id="65" name="Obrázek"/>
          <p:cNvSpPr/>
          <p:nvPr>
            <p:ph type="pic" sz="half" idx="13"/>
          </p:nvPr>
        </p:nvSpPr>
        <p:spPr>
          <a:xfrm>
            <a:off x="6718300" y="1054100"/>
            <a:ext cx="5334000" cy="8001000"/>
          </a:xfrm>
          <a:prstGeom prst="rect">
            <a:avLst/>
          </a:prstGeom>
        </p:spPr>
        <p:txBody>
          <a:bodyPr lIns="91439" tIns="45719" rIns="91439" bIns="45719" anchor="t">
            <a:noAutofit/>
          </a:bodyPr>
          <a:lstStyle/>
          <a:p>
            <a:pPr/>
          </a:p>
        </p:txBody>
      </p:sp>
      <p:sp>
        <p:nvSpPr>
          <p:cNvPr id="66" name="Text názvu"/>
          <p:cNvSpPr txBox="1"/>
          <p:nvPr>
            <p:ph type="title"/>
          </p:nvPr>
        </p:nvSpPr>
        <p:spPr>
          <a:prstGeom prst="rect">
            <a:avLst/>
          </a:prstGeom>
        </p:spPr>
        <p:txBody>
          <a:bodyPr/>
          <a:lstStyle/>
          <a:p>
            <a:pPr/>
            <a:r>
              <a:t>Text názvu</a:t>
            </a:r>
          </a:p>
        </p:txBody>
      </p:sp>
      <p:sp>
        <p:nvSpPr>
          <p:cNvPr id="67" name="Text úrovně 1…"/>
          <p:cNvSpPr txBox="1"/>
          <p:nvPr>
            <p:ph type="body" sz="half" idx="1"/>
          </p:nvPr>
        </p:nvSpPr>
        <p:spPr>
          <a:xfrm>
            <a:off x="952500" y="2590800"/>
            <a:ext cx="5334000" cy="6286500"/>
          </a:xfrm>
          <a:prstGeom prst="rect">
            <a:avLst/>
          </a:prstGeom>
        </p:spPr>
        <p:txBody>
          <a:bodyPr/>
          <a:lstStyle>
            <a:lvl1pPr marL="381000" indent="-381000" defTabSz="584200">
              <a:spcBef>
                <a:spcPts val="3800"/>
              </a:spcBef>
              <a:defRPr sz="2800">
                <a:latin typeface="Helvetica Light"/>
                <a:ea typeface="Helvetica Light"/>
                <a:cs typeface="Helvetica Light"/>
                <a:sym typeface="Helvetica Light"/>
              </a:defRPr>
            </a:lvl1pPr>
            <a:lvl2pPr marL="762000" indent="-381000" defTabSz="584200">
              <a:spcBef>
                <a:spcPts val="3800"/>
              </a:spcBef>
              <a:defRPr sz="2800">
                <a:latin typeface="Helvetica Light"/>
                <a:ea typeface="Helvetica Light"/>
                <a:cs typeface="Helvetica Light"/>
                <a:sym typeface="Helvetica Light"/>
              </a:defRPr>
            </a:lvl2pPr>
            <a:lvl3pPr marL="1143000" indent="-381000" defTabSz="584200">
              <a:spcBef>
                <a:spcPts val="3800"/>
              </a:spcBef>
              <a:defRPr sz="2800">
                <a:latin typeface="Helvetica Light"/>
                <a:ea typeface="Helvetica Light"/>
                <a:cs typeface="Helvetica Light"/>
                <a:sym typeface="Helvetica Light"/>
              </a:defRPr>
            </a:lvl3pPr>
            <a:lvl4pPr marL="1524000" indent="-381000" defTabSz="584200">
              <a:spcBef>
                <a:spcPts val="3800"/>
              </a:spcBef>
              <a:defRPr sz="2800">
                <a:latin typeface="Helvetica Light"/>
                <a:ea typeface="Helvetica Light"/>
                <a:cs typeface="Helvetica Light"/>
                <a:sym typeface="Helvetica Light"/>
              </a:defRPr>
            </a:lvl4pPr>
            <a:lvl5pPr marL="1905000" indent="-381000" defTabSz="584200">
              <a:spcBef>
                <a:spcPts val="3800"/>
              </a:spcBef>
              <a:defRPr sz="2800">
                <a:latin typeface="Helvetica Light"/>
                <a:ea typeface="Helvetica Light"/>
                <a:cs typeface="Helvetica Light"/>
                <a:sym typeface="Helvetica Light"/>
              </a:defRPr>
            </a:lvl5pPr>
          </a:lstStyle>
          <a:p>
            <a:pPr/>
            <a:r>
              <a:t>Text úrovně 1</a:t>
            </a:r>
          </a:p>
          <a:p>
            <a:pPr lvl="1"/>
            <a:r>
              <a:t>Text úrovně 2</a:t>
            </a:r>
          </a:p>
          <a:p>
            <a:pPr lvl="2"/>
            <a:r>
              <a:t>Text úrovně 3</a:t>
            </a:r>
          </a:p>
          <a:p>
            <a:pPr lvl="3"/>
            <a:r>
              <a:t>Text úrovně 4</a:t>
            </a:r>
          </a:p>
          <a:p>
            <a:pPr lvl="4"/>
            <a:r>
              <a:t>Text úrovně 5</a:t>
            </a:r>
          </a:p>
        </p:txBody>
      </p:sp>
      <p:sp>
        <p:nvSpPr>
          <p:cNvPr id="68"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Odrážky">
    <p:spTree>
      <p:nvGrpSpPr>
        <p:cNvPr id="1" name=""/>
        <p:cNvGrpSpPr/>
        <p:nvPr/>
      </p:nvGrpSpPr>
      <p:grpSpPr>
        <a:xfrm>
          <a:off x="0" y="0"/>
          <a:ext cx="0" cy="0"/>
          <a:chOff x="0" y="0"/>
          <a:chExt cx="0" cy="0"/>
        </a:xfrm>
      </p:grpSpPr>
      <p:sp>
        <p:nvSpPr>
          <p:cNvPr id="75" name="Text úrovně 1…"/>
          <p:cNvSpPr txBox="1"/>
          <p:nvPr>
            <p:ph type="body" idx="1"/>
          </p:nvPr>
        </p:nvSpPr>
        <p:spPr>
          <a:xfrm>
            <a:off x="952500" y="1270000"/>
            <a:ext cx="11099800" cy="7213600"/>
          </a:xfrm>
          <a:prstGeom prst="rect">
            <a:avLst/>
          </a:prstGeom>
        </p:spPr>
        <p:txBody>
          <a:bodyPr/>
          <a:lstStyle/>
          <a:p>
            <a:pPr/>
            <a:r>
              <a:t>Text úrovně 1</a:t>
            </a:r>
          </a:p>
          <a:p>
            <a:pPr lvl="1"/>
            <a:r>
              <a:t>Text úrovně 2</a:t>
            </a:r>
          </a:p>
          <a:p>
            <a:pPr lvl="2"/>
            <a:r>
              <a:t>Text úrovně 3</a:t>
            </a:r>
          </a:p>
          <a:p>
            <a:pPr lvl="3"/>
            <a:r>
              <a:t>Text úrovně 4</a:t>
            </a:r>
          </a:p>
          <a:p>
            <a:pPr lvl="4"/>
            <a:r>
              <a:t>Text úrovně 5</a:t>
            </a:r>
          </a:p>
        </p:txBody>
      </p:sp>
      <p:sp>
        <p:nvSpPr>
          <p:cNvPr id="76"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grafie - 3 na výšku">
    <p:spTree>
      <p:nvGrpSpPr>
        <p:cNvPr id="1" name=""/>
        <p:cNvGrpSpPr/>
        <p:nvPr/>
      </p:nvGrpSpPr>
      <p:grpSpPr>
        <a:xfrm>
          <a:off x="0" y="0"/>
          <a:ext cx="0" cy="0"/>
          <a:chOff x="0" y="0"/>
          <a:chExt cx="0" cy="0"/>
        </a:xfrm>
      </p:grpSpPr>
      <p:sp>
        <p:nvSpPr>
          <p:cNvPr id="83" name="Obrázek"/>
          <p:cNvSpPr/>
          <p:nvPr>
            <p:ph type="pic" sz="quarter" idx="13"/>
          </p:nvPr>
        </p:nvSpPr>
        <p:spPr>
          <a:xfrm>
            <a:off x="6464300" y="5067300"/>
            <a:ext cx="5943600" cy="3962400"/>
          </a:xfrm>
          <a:prstGeom prst="rect">
            <a:avLst/>
          </a:prstGeom>
        </p:spPr>
        <p:txBody>
          <a:bodyPr lIns="91439" tIns="45719" rIns="91439" bIns="45719" anchor="t">
            <a:noAutofit/>
          </a:bodyPr>
          <a:lstStyle/>
          <a:p>
            <a:pPr/>
          </a:p>
        </p:txBody>
      </p:sp>
      <p:sp>
        <p:nvSpPr>
          <p:cNvPr id="84" name="Obrázek"/>
          <p:cNvSpPr/>
          <p:nvPr>
            <p:ph type="pic" sz="quarter" idx="14"/>
          </p:nvPr>
        </p:nvSpPr>
        <p:spPr>
          <a:xfrm>
            <a:off x="6464300" y="762000"/>
            <a:ext cx="5848350" cy="3898900"/>
          </a:xfrm>
          <a:prstGeom prst="rect">
            <a:avLst/>
          </a:prstGeom>
        </p:spPr>
        <p:txBody>
          <a:bodyPr lIns="91439" tIns="45719" rIns="91439" bIns="45719" anchor="t">
            <a:noAutofit/>
          </a:bodyPr>
          <a:lstStyle/>
          <a:p>
            <a:pPr/>
          </a:p>
        </p:txBody>
      </p:sp>
      <p:sp>
        <p:nvSpPr>
          <p:cNvPr id="85" name="Obrázek"/>
          <p:cNvSpPr/>
          <p:nvPr>
            <p:ph type="pic" sz="half" idx="15"/>
          </p:nvPr>
        </p:nvSpPr>
        <p:spPr>
          <a:xfrm>
            <a:off x="723900" y="723900"/>
            <a:ext cx="5638802" cy="8458200"/>
          </a:xfrm>
          <a:prstGeom prst="rect">
            <a:avLst/>
          </a:prstGeom>
        </p:spPr>
        <p:txBody>
          <a:bodyPr lIns="91439" tIns="45719" rIns="91439" bIns="45719" anchor="t">
            <a:noAutofit/>
          </a:bodyPr>
          <a:lstStyle/>
          <a:p>
            <a:pPr/>
          </a:p>
        </p:txBody>
      </p:sp>
      <p:sp>
        <p:nvSpPr>
          <p:cNvPr id="86"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Text názvu"/>
          <p:cNvSpPr txBox="1"/>
          <p:nvPr>
            <p:ph type="title"/>
          </p:nvPr>
        </p:nvSpPr>
        <p:spPr>
          <a:xfrm>
            <a:off x="952500" y="406400"/>
            <a:ext cx="11099800" cy="2120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 názvu</a:t>
            </a:r>
          </a:p>
        </p:txBody>
      </p:sp>
      <p:sp>
        <p:nvSpPr>
          <p:cNvPr id="3" name="Text úrovně 1…"/>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 úrovně 1</a:t>
            </a:r>
          </a:p>
          <a:p>
            <a:pPr lvl="1"/>
            <a:r>
              <a:t>Text úrovně 2</a:t>
            </a:r>
          </a:p>
          <a:p>
            <a:pPr lvl="2"/>
            <a:r>
              <a:t>Text úrovně 3</a:t>
            </a:r>
          </a:p>
          <a:p>
            <a:pPr lvl="3"/>
            <a:r>
              <a:t>Text úrovně 4</a:t>
            </a:r>
          </a:p>
          <a:p>
            <a:pPr lvl="4"/>
            <a:r>
              <a:t>Text úrovně 5</a:t>
            </a:r>
          </a:p>
        </p:txBody>
      </p:sp>
      <p:sp>
        <p:nvSpPr>
          <p:cNvPr id="4" name="Číslo snímku"/>
          <p:cNvSpPr txBox="1"/>
          <p:nvPr>
            <p:ph type="sldNum" sz="quarter" idx="2"/>
          </p:nvPr>
        </p:nvSpPr>
        <p:spPr>
          <a:xfrm>
            <a:off x="6311798" y="9245600"/>
            <a:ext cx="368504" cy="381000"/>
          </a:xfrm>
          <a:prstGeom prst="rect">
            <a:avLst/>
          </a:prstGeom>
          <a:ln w="12700">
            <a:miter lim="400000"/>
          </a:ln>
        </p:spPr>
        <p:txBody>
          <a:bodyPr wrap="none" lIns="50800" tIns="50800" rIns="50800" bIns="50800">
            <a:spAutoFit/>
          </a:bodyPr>
          <a:lstStyle>
            <a:lvl1pPr>
              <a:defRPr sz="1800">
                <a:solidFill>
                  <a:srgbClr val="FFFFFF"/>
                </a:solidFill>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Helvetica Light"/>
          <a:ea typeface="Helvetica Light"/>
          <a:cs typeface="Helvetica Light"/>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Helvetica Light"/>
          <a:ea typeface="Helvetica Light"/>
          <a:cs typeface="Helvetica Light"/>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Helvetica Light"/>
          <a:ea typeface="Helvetica Light"/>
          <a:cs typeface="Helvetica Light"/>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Helvetica Light"/>
          <a:ea typeface="Helvetica Light"/>
          <a:cs typeface="Helvetica Light"/>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Helvetica Light"/>
          <a:ea typeface="Helvetica Light"/>
          <a:cs typeface="Helvetica Light"/>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Helvetica Light"/>
          <a:ea typeface="Helvetica Light"/>
          <a:cs typeface="Helvetica Light"/>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Helvetica Light"/>
          <a:ea typeface="Helvetica Light"/>
          <a:cs typeface="Helvetica Light"/>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Helvetica Light"/>
          <a:ea typeface="Helvetica Light"/>
          <a:cs typeface="Helvetica Light"/>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Helvetica Light"/>
          <a:ea typeface="Helvetica Light"/>
          <a:cs typeface="Helvetica Light"/>
          <a:sym typeface="Helvetica Light"/>
        </a:defRPr>
      </a:lvl9pPr>
    </p:titleStyle>
    <p:bodyStyle>
      <a:lvl1pPr marL="360947" marR="0" indent="-360947" algn="l" defTabSz="12700" rtl="0" latinLnBrk="0">
        <a:lnSpc>
          <a:spcPct val="100000"/>
        </a:lnSpc>
        <a:spcBef>
          <a:spcPts val="4200"/>
        </a:spcBef>
        <a:spcAft>
          <a:spcPts val="0"/>
        </a:spcAft>
        <a:buClrTx/>
        <a:buSzPct val="75000"/>
        <a:buFontTx/>
        <a:buChar char="•"/>
        <a:tabLst/>
        <a:defRPr b="0" baseline="0" cap="none" i="0" spc="0" strike="noStrike" sz="3000" u="none">
          <a:solidFill>
            <a:srgbClr val="FFFFFF"/>
          </a:solidFill>
          <a:uFillTx/>
          <a:latin typeface="Arial"/>
          <a:ea typeface="Arial"/>
          <a:cs typeface="Arial"/>
          <a:sym typeface="Arial"/>
        </a:defRPr>
      </a:lvl1pPr>
      <a:lvl2pPr marL="818146" marR="0" indent="-360947" algn="l" defTabSz="12700" rtl="0" latinLnBrk="0">
        <a:lnSpc>
          <a:spcPct val="100000"/>
        </a:lnSpc>
        <a:spcBef>
          <a:spcPts val="4200"/>
        </a:spcBef>
        <a:spcAft>
          <a:spcPts val="0"/>
        </a:spcAft>
        <a:buClrTx/>
        <a:buSzPct val="75000"/>
        <a:buFontTx/>
        <a:buChar char="•"/>
        <a:tabLst/>
        <a:defRPr b="0" baseline="0" cap="none" i="0" spc="0" strike="noStrike" sz="3000" u="none">
          <a:solidFill>
            <a:srgbClr val="FFFFFF"/>
          </a:solidFill>
          <a:uFillTx/>
          <a:latin typeface="Arial"/>
          <a:ea typeface="Arial"/>
          <a:cs typeface="Arial"/>
          <a:sym typeface="Arial"/>
        </a:defRPr>
      </a:lvl2pPr>
      <a:lvl3pPr marL="1275346" marR="0" indent="-360946" algn="l" defTabSz="12700" rtl="0" latinLnBrk="0">
        <a:lnSpc>
          <a:spcPct val="100000"/>
        </a:lnSpc>
        <a:spcBef>
          <a:spcPts val="4200"/>
        </a:spcBef>
        <a:spcAft>
          <a:spcPts val="0"/>
        </a:spcAft>
        <a:buClrTx/>
        <a:buSzPct val="75000"/>
        <a:buFontTx/>
        <a:buChar char="•"/>
        <a:tabLst/>
        <a:defRPr b="0" baseline="0" cap="none" i="0" spc="0" strike="noStrike" sz="3000" u="none">
          <a:solidFill>
            <a:srgbClr val="FFFFFF"/>
          </a:solidFill>
          <a:uFillTx/>
          <a:latin typeface="Arial"/>
          <a:ea typeface="Arial"/>
          <a:cs typeface="Arial"/>
          <a:sym typeface="Arial"/>
        </a:defRPr>
      </a:lvl3pPr>
      <a:lvl4pPr marL="1732546" marR="0" indent="-360946" algn="l" defTabSz="12700" rtl="0" latinLnBrk="0">
        <a:lnSpc>
          <a:spcPct val="100000"/>
        </a:lnSpc>
        <a:spcBef>
          <a:spcPts val="4200"/>
        </a:spcBef>
        <a:spcAft>
          <a:spcPts val="0"/>
        </a:spcAft>
        <a:buClrTx/>
        <a:buSzPct val="75000"/>
        <a:buFontTx/>
        <a:buChar char="•"/>
        <a:tabLst/>
        <a:defRPr b="0" baseline="0" cap="none" i="0" spc="0" strike="noStrike" sz="3000" u="none">
          <a:solidFill>
            <a:srgbClr val="FFFFFF"/>
          </a:solidFill>
          <a:uFillTx/>
          <a:latin typeface="Arial"/>
          <a:ea typeface="Arial"/>
          <a:cs typeface="Arial"/>
          <a:sym typeface="Arial"/>
        </a:defRPr>
      </a:lvl4pPr>
      <a:lvl5pPr marL="2189746" marR="0" indent="-360946" algn="l" defTabSz="12700" rtl="0" latinLnBrk="0">
        <a:lnSpc>
          <a:spcPct val="100000"/>
        </a:lnSpc>
        <a:spcBef>
          <a:spcPts val="4200"/>
        </a:spcBef>
        <a:spcAft>
          <a:spcPts val="0"/>
        </a:spcAft>
        <a:buClrTx/>
        <a:buSzPct val="75000"/>
        <a:buFontTx/>
        <a:buChar char="•"/>
        <a:tabLst/>
        <a:defRPr b="0" baseline="0" cap="none" i="0" spc="0" strike="noStrike" sz="3000" u="none">
          <a:solidFill>
            <a:srgbClr val="FFFFFF"/>
          </a:solidFill>
          <a:uFillTx/>
          <a:latin typeface="Arial"/>
          <a:ea typeface="Arial"/>
          <a:cs typeface="Arial"/>
          <a:sym typeface="Arial"/>
        </a:defRPr>
      </a:lvl5pPr>
      <a:lvl6pPr marL="2646946" marR="0" indent="-360946" algn="l" defTabSz="12700" rtl="0" latinLnBrk="0">
        <a:lnSpc>
          <a:spcPct val="100000"/>
        </a:lnSpc>
        <a:spcBef>
          <a:spcPts val="4200"/>
        </a:spcBef>
        <a:spcAft>
          <a:spcPts val="0"/>
        </a:spcAft>
        <a:buClrTx/>
        <a:buSzPct val="75000"/>
        <a:buFontTx/>
        <a:buChar char="•"/>
        <a:tabLst/>
        <a:defRPr b="0" baseline="0" cap="none" i="0" spc="0" strike="noStrike" sz="3000" u="none">
          <a:solidFill>
            <a:srgbClr val="FFFFFF"/>
          </a:solidFill>
          <a:uFillTx/>
          <a:latin typeface="Arial"/>
          <a:ea typeface="Arial"/>
          <a:cs typeface="Arial"/>
          <a:sym typeface="Arial"/>
        </a:defRPr>
      </a:lvl6pPr>
      <a:lvl7pPr marL="3104146" marR="0" indent="-360946" algn="l" defTabSz="12700" rtl="0" latinLnBrk="0">
        <a:lnSpc>
          <a:spcPct val="100000"/>
        </a:lnSpc>
        <a:spcBef>
          <a:spcPts val="4200"/>
        </a:spcBef>
        <a:spcAft>
          <a:spcPts val="0"/>
        </a:spcAft>
        <a:buClrTx/>
        <a:buSzPct val="75000"/>
        <a:buFontTx/>
        <a:buChar char="•"/>
        <a:tabLst/>
        <a:defRPr b="0" baseline="0" cap="none" i="0" spc="0" strike="noStrike" sz="3000" u="none">
          <a:solidFill>
            <a:srgbClr val="FFFFFF"/>
          </a:solidFill>
          <a:uFillTx/>
          <a:latin typeface="Arial"/>
          <a:ea typeface="Arial"/>
          <a:cs typeface="Arial"/>
          <a:sym typeface="Arial"/>
        </a:defRPr>
      </a:lvl7pPr>
      <a:lvl8pPr marL="3561346" marR="0" indent="-360946" algn="l" defTabSz="12700" rtl="0" latinLnBrk="0">
        <a:lnSpc>
          <a:spcPct val="100000"/>
        </a:lnSpc>
        <a:spcBef>
          <a:spcPts val="4200"/>
        </a:spcBef>
        <a:spcAft>
          <a:spcPts val="0"/>
        </a:spcAft>
        <a:buClrTx/>
        <a:buSzPct val="75000"/>
        <a:buFontTx/>
        <a:buChar char="•"/>
        <a:tabLst/>
        <a:defRPr b="0" baseline="0" cap="none" i="0" spc="0" strike="noStrike" sz="3000" u="none">
          <a:solidFill>
            <a:srgbClr val="FFFFFF"/>
          </a:solidFill>
          <a:uFillTx/>
          <a:latin typeface="Arial"/>
          <a:ea typeface="Arial"/>
          <a:cs typeface="Arial"/>
          <a:sym typeface="Arial"/>
        </a:defRPr>
      </a:lvl8pPr>
      <a:lvl9pPr marL="4018546" marR="0" indent="-360946" algn="l" defTabSz="12700" rtl="0" latinLnBrk="0">
        <a:lnSpc>
          <a:spcPct val="100000"/>
        </a:lnSpc>
        <a:spcBef>
          <a:spcPts val="4200"/>
        </a:spcBef>
        <a:spcAft>
          <a:spcPts val="0"/>
        </a:spcAft>
        <a:buClrTx/>
        <a:buSzPct val="75000"/>
        <a:buFontTx/>
        <a:buChar char="•"/>
        <a:tabLst/>
        <a:defRPr b="0" baseline="0" cap="none" i="0" spc="0" strike="noStrike" sz="3000" u="none">
          <a:solidFill>
            <a:srgbClr val="FFFFFF"/>
          </a:solidFill>
          <a:uFillTx/>
          <a:latin typeface="Arial"/>
          <a:ea typeface="Arial"/>
          <a:cs typeface="Arial"/>
          <a:sym typeface="Arial"/>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hyperlink" Target="https://cs.wikipedia.org/wiki/Z%C3%A1mo%C5%99sk%C3%A9_objevy" TargetMode="Externa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jpeg"/></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Zámořské objevy"/>
          <p:cNvSpPr txBox="1"/>
          <p:nvPr>
            <p:ph type="ctrTitle"/>
          </p:nvPr>
        </p:nvSpPr>
        <p:spPr>
          <a:prstGeom prst="rect">
            <a:avLst/>
          </a:prstGeom>
        </p:spPr>
        <p:txBody>
          <a:bodyPr/>
          <a:lstStyle/>
          <a:p>
            <a:pPr/>
            <a:r>
              <a:t>Zámořské objevy</a:t>
            </a:r>
          </a:p>
        </p:txBody>
      </p:sp>
      <p:sp>
        <p:nvSpPr>
          <p:cNvPr id="120" name="Kryštof Honc S1.E"/>
          <p:cNvSpPr txBox="1"/>
          <p:nvPr>
            <p:ph type="subTitle" sz="quarter" idx="1"/>
          </p:nvPr>
        </p:nvSpPr>
        <p:spPr>
          <a:prstGeom prst="rect">
            <a:avLst/>
          </a:prstGeom>
        </p:spPr>
        <p:txBody>
          <a:bodyPr/>
          <a:lstStyle/>
          <a:p>
            <a:pPr/>
            <a:r>
              <a:t>Kryštof Honc S1.E</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5" name="Řekové"/>
          <p:cNvSpPr txBox="1"/>
          <p:nvPr>
            <p:ph type="title"/>
          </p:nvPr>
        </p:nvSpPr>
        <p:spPr>
          <a:prstGeom prst="rect">
            <a:avLst/>
          </a:prstGeom>
        </p:spPr>
        <p:txBody>
          <a:bodyPr/>
          <a:lstStyle/>
          <a:p>
            <a:pPr/>
            <a:r>
              <a:t>Řekové</a:t>
            </a:r>
          </a:p>
        </p:txBody>
      </p:sp>
      <p:sp>
        <p:nvSpPr>
          <p:cNvPr id="146" name="Řekové byli prvním národem, který se nejen vydával na cesty do neznámých zemí, ale který také o svých objevech zanechal rozsáhlé a relativně ucelené záznamy.Řekové byli vzdělaný národ, řada kapitánů zaznamenávala průběh svých cest i zajímavosti, které v cizích krajích viděli.…"/>
          <p:cNvSpPr txBox="1"/>
          <p:nvPr>
            <p:ph type="body" idx="1"/>
          </p:nvPr>
        </p:nvSpPr>
        <p:spPr>
          <a:xfrm>
            <a:off x="765621" y="2374900"/>
            <a:ext cx="11860363" cy="6949877"/>
          </a:xfrm>
          <a:prstGeom prst="rect">
            <a:avLst/>
          </a:prstGeom>
        </p:spPr>
        <p:txBody>
          <a:bodyPr/>
          <a:lstStyle/>
          <a:p>
            <a:pPr marL="0" indent="0" defTabSz="223631">
              <a:spcBef>
                <a:spcPts val="1400"/>
              </a:spcBef>
              <a:buSzTx/>
              <a:buNone/>
              <a:defRPr sz="1980">
                <a:latin typeface="Arial"/>
                <a:ea typeface="Arial"/>
                <a:cs typeface="Arial"/>
                <a:sym typeface="Arial"/>
              </a:defRPr>
            </a:pPr>
            <a:r>
              <a:t>Řekové byli prvním národem, který se nejen vydával na cesty do neznámých zemí, ale který také o svých objevech zanechal rozsáhlé a relativně ucelené záznamy.Řekové byli vzdělaný národ, řada kapitánů zaznamenávala průběh svých cest i zajímavosti, které v cizích krajích viděli.</a:t>
            </a:r>
          </a:p>
          <a:p>
            <a:pPr marL="0" indent="0" defTabSz="223631">
              <a:spcBef>
                <a:spcPts val="1400"/>
              </a:spcBef>
              <a:buSzTx/>
              <a:buNone/>
              <a:defRPr sz="1980">
                <a:latin typeface="Arial"/>
                <a:ea typeface="Arial"/>
                <a:cs typeface="Arial"/>
                <a:sym typeface="Arial"/>
              </a:defRPr>
            </a:pPr>
            <a:r>
              <a:t>Vydávali se z otrokářských městských států, které vyrostly na březích a ostrovech v Egejském moři, na všechny světové strany. Obdobně jako Féničané budovali podél středomořského i černomořského pobřeží své kolonie. K nejvýznamnějším patřily Syrakusy, Messina a Massilie - jedno z největších řeckých obchodních středisek.</a:t>
            </a:r>
          </a:p>
          <a:p>
            <a:pPr marL="0" indent="0" defTabSz="223631">
              <a:spcBef>
                <a:spcPts val="1400"/>
              </a:spcBef>
              <a:buSzTx/>
              <a:buNone/>
              <a:defRPr sz="1980">
                <a:latin typeface="Arial"/>
                <a:ea typeface="Arial"/>
                <a:cs typeface="Arial"/>
                <a:sym typeface="Arial"/>
              </a:defRPr>
            </a:pPr>
            <a:r>
              <a:t>Za nejvýznamnějšího řeckého cestovatele může být označen Pýtheás z Massilie. Motivem jeho cest na sever byl obchod - toužil získat jantar a cín. Pýtheás se plavil po moři průlivem mezi Británií a Irskem, podél pobřeží Skotska až k Orknejím. Odtud plul ještě šest dní na sever, až se před ním na obzoru objevila bájná Thule (snad Island či pobřeží Norska). Zde se moře proměnilo v tuhou hmotu, po níž již nebyla možná plavba lodí. Je pravděpodobné, že se dostal až k severnímu polárnímu kruhu a popsal zamrzlé moře a Slunce, které nikdy nezapadá. Po staletí zůstávala Thule severní hranicí známého světa.</a:t>
            </a:r>
          </a:p>
          <a:p>
            <a:pPr marL="0" indent="0" defTabSz="223631">
              <a:spcBef>
                <a:spcPts val="1400"/>
              </a:spcBef>
              <a:buSzTx/>
              <a:buNone/>
              <a:defRPr sz="1980">
                <a:latin typeface="Arial"/>
                <a:ea typeface="Arial"/>
                <a:cs typeface="Arial"/>
                <a:sym typeface="Arial"/>
              </a:defRPr>
            </a:pPr>
            <a:r>
              <a:t>Nejdelší kombinovanou cestou starověku uskutečnil největší válečník a dobyvatel - Alexandr Makedonský. Na svých výpravách proti Peršanům vtáhl až do údolí řeky Indu. Během tažení byla prováděna i přírodovědná pozorování a byly vyhotoveny mapy dobytých území. Alexandr Makedonský přispěl k tomu, že se geografický obzor řeckého světa zdvojnásobil. Na dobytých územích zakládal města, z nichž 20 neslo jeho jméno. Dnes již z nich zbyla pouze Alexandrie na egyptském pobřeží.</a:t>
            </a:r>
          </a:p>
          <a:p>
            <a:pPr marL="0" indent="0" defTabSz="223631">
              <a:spcBef>
                <a:spcPts val="1400"/>
              </a:spcBef>
              <a:buSzTx/>
              <a:buNone/>
              <a:defRPr sz="1980">
                <a:latin typeface="Arial"/>
                <a:ea typeface="Arial"/>
                <a:cs typeface="Arial"/>
                <a:sym typeface="Arial"/>
              </a:defRPr>
            </a:pPr>
            <a:r>
              <a:t>Za cestovatele je možné považovat také většinu řeckých geografů. Jejich cesty směřovaly převážně do Středomoří, Černomoří a severní Afriky.</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8" name="Zdroj:https://cs.wikipedia.org/wiki/Zámořské_objevy"/>
          <p:cNvSpPr txBox="1"/>
          <p:nvPr>
            <p:ph type="body" sz="quarter" idx="1"/>
          </p:nvPr>
        </p:nvSpPr>
        <p:spPr>
          <a:prstGeom prst="rect">
            <a:avLst/>
          </a:prstGeom>
        </p:spPr>
        <p:txBody>
          <a:bodyPr/>
          <a:lstStyle/>
          <a:p>
            <a:pPr/>
            <a:r>
              <a:t>Zdroj:</a:t>
            </a:r>
            <a:r>
              <a:rPr u="sng">
                <a:solidFill>
                  <a:srgbClr val="0000FF"/>
                </a:solidFill>
                <a:uFill>
                  <a:solidFill>
                    <a:srgbClr val="0000FF"/>
                  </a:solidFill>
                </a:uFill>
                <a:hlinkClick r:id="rId2" invalidUrl="" action="" tgtFrame="" tooltip="" history="1" highlightClick="0" endSnd="0"/>
              </a:rPr>
              <a:t>https://cs.wikipedia.org/wiki/Zámořské_objevy</a:t>
            </a:r>
          </a:p>
        </p:txBody>
      </p:sp>
      <p:sp>
        <p:nvSpPr>
          <p:cNvPr id="149" name="Konec"/>
          <p:cNvSpPr txBox="1"/>
          <p:nvPr>
            <p:ph type="body" idx="13"/>
          </p:nvPr>
        </p:nvSpPr>
        <p:spPr>
          <a:prstGeom prst="rect">
            <a:avLst/>
          </a:prstGeom>
          <a:extLst>
            <a:ext uri="{C572A759-6A51-4108-AA02-DFA0A04FC94B}">
              <ma14:wrappingTextBoxFlag xmlns:ma14="http://schemas.microsoft.com/office/mac/drawingml/2011/main" val="1"/>
            </a:ext>
          </a:extLst>
        </p:spPr>
        <p:txBody>
          <a:bodyPr/>
          <a:lstStyle>
            <a:lvl1pPr marL="0" indent="0" algn="ctr" defTabSz="584200">
              <a:spcBef>
                <a:spcPts val="2400"/>
              </a:spcBef>
              <a:buSzTx/>
              <a:buNone/>
              <a:defRPr sz="4000">
                <a:latin typeface="Helvetica Light"/>
                <a:ea typeface="Helvetica Light"/>
                <a:cs typeface="Helvetica Light"/>
                <a:sym typeface="Helvetica Light"/>
              </a:defRPr>
            </a:lvl1pPr>
          </a:lstStyle>
          <a:p>
            <a:pPr/>
            <a:r>
              <a:t>Konec</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Příčiny zámořských plaveb"/>
          <p:cNvSpPr txBox="1"/>
          <p:nvPr>
            <p:ph type="title"/>
          </p:nvPr>
        </p:nvSpPr>
        <p:spPr>
          <a:prstGeom prst="rect">
            <a:avLst/>
          </a:prstGeom>
        </p:spPr>
        <p:txBody>
          <a:bodyPr/>
          <a:lstStyle>
            <a:lvl1pPr defTabSz="525779">
              <a:defRPr sz="7200"/>
            </a:lvl1pPr>
          </a:lstStyle>
          <a:p>
            <a:pPr/>
            <a:r>
              <a:t>Příčiny zámořských plaveb</a:t>
            </a:r>
          </a:p>
        </p:txBody>
      </p:sp>
      <p:sp>
        <p:nvSpPr>
          <p:cNvPr id="123" name="-Na přelomu 13. a 14. st. vznikla v Asii Osmanská   říše. Její turecká vojska ohrožovala Evropu, když postupovala směrem na západ. Válka s Turky omezila obchod s Asií po souši. Proto panovníci podporovali hledání nových cest do Asie.…"/>
          <p:cNvSpPr txBox="1"/>
          <p:nvPr>
            <p:ph type="body" idx="1"/>
          </p:nvPr>
        </p:nvSpPr>
        <p:spPr>
          <a:xfrm>
            <a:off x="1117600" y="2597150"/>
            <a:ext cx="11099800" cy="6286500"/>
          </a:xfrm>
          <a:prstGeom prst="rect">
            <a:avLst/>
          </a:prstGeom>
        </p:spPr>
        <p:txBody>
          <a:bodyPr/>
          <a:lstStyle/>
          <a:p>
            <a:pPr marL="0" indent="0">
              <a:buSzTx/>
              <a:buNone/>
            </a:pPr>
            <a:r>
              <a:t>-Na přelomu 13. a 14. st. vznikla v Asii Osmanská   říše. Její turecká vojska ohrožovala Evropu, když postupovala směrem na západ. Válka s Turky omezila obchod s Asií po souši. Proto panovníci podporovali hledání nových cest do Asie.</a:t>
            </a:r>
          </a:p>
          <a:p>
            <a:pPr marL="0" indent="0">
              <a:buSzTx/>
              <a:buNone/>
            </a:pPr>
            <a:r>
              <a:t>-V Evropě se projevil nedostatek zlata a stříbra. </a:t>
            </a:r>
            <a:endParaRPr>
              <a:solidFill>
                <a:srgbClr val="000000"/>
              </a:solidFill>
            </a:endParaRPr>
          </a:p>
          <a:p>
            <a:pPr marL="0" indent="0">
              <a:buSzTx/>
              <a:buNone/>
            </a:pPr>
            <a:r>
              <a:t>-Obchodníci hledali nový odbyt pro své zboží. </a:t>
            </a:r>
          </a:p>
          <a:p>
            <a:pPr marL="0" indent="0">
              <a:buSzTx/>
              <a:buNone/>
            </a:pPr>
            <a:r>
              <a:t>-Zvýšila se poptávka po luxusním zboží. </a:t>
            </a:r>
            <a:b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Evropané začali stavět větší a kvalitnější lodě, ve velké míře používali plachty.…"/>
          <p:cNvSpPr txBox="1"/>
          <p:nvPr>
            <p:ph type="body" idx="1"/>
          </p:nvPr>
        </p:nvSpPr>
        <p:spPr>
          <a:xfrm>
            <a:off x="774700" y="1270000"/>
            <a:ext cx="11099800" cy="7213600"/>
          </a:xfrm>
          <a:prstGeom prst="rect">
            <a:avLst/>
          </a:prstGeom>
        </p:spPr>
        <p:txBody>
          <a:bodyPr/>
          <a:lstStyle/>
          <a:p>
            <a:pPr marL="0" indent="0">
              <a:buSzTx/>
              <a:buNone/>
            </a:pPr>
            <a:r>
              <a:t>-Evropané začali stavět větší a kvalitnější lodě, ve velké míře používali plachty. </a:t>
            </a:r>
            <a:endParaRPr>
              <a:solidFill>
                <a:srgbClr val="000000"/>
              </a:solidFill>
            </a:endParaRPr>
          </a:p>
          <a:p>
            <a:pPr marL="0" indent="0">
              <a:buSzTx/>
              <a:buNone/>
            </a:pPr>
            <a:r>
              <a:t>-Námořníci se mohli spolehnout na lepší navigační pomůcky (kompas a astroláb jim pomáhali nezabloudit). </a:t>
            </a:r>
          </a:p>
          <a:p>
            <a:pPr marL="0" indent="0">
              <a:buSzTx/>
              <a:buNone/>
            </a:pPr>
            <a:r>
              <a:t>-Změnil se pohled lidí na Zemi. Lidé začínali věřit faktu, že Země má tvar koule a plavby mohly tento názor potvrdit nebo vyvrátit. </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Země které podporovali daleké cesty po moři"/>
          <p:cNvSpPr txBox="1"/>
          <p:nvPr>
            <p:ph type="title"/>
          </p:nvPr>
        </p:nvSpPr>
        <p:spPr>
          <a:prstGeom prst="rect">
            <a:avLst/>
          </a:prstGeom>
        </p:spPr>
        <p:txBody>
          <a:bodyPr/>
          <a:lstStyle>
            <a:lvl1pPr defTabSz="484886">
              <a:defRPr sz="6600"/>
            </a:lvl1pPr>
          </a:lstStyle>
          <a:p>
            <a:pPr/>
            <a:r>
              <a:t>Země které podporovali daleké cesty po moři</a:t>
            </a:r>
          </a:p>
        </p:txBody>
      </p:sp>
      <p:sp>
        <p:nvSpPr>
          <p:cNvPr id="128" name="Nejprvé podnikali náořní plavby námořníci:…"/>
          <p:cNvSpPr txBox="1"/>
          <p:nvPr>
            <p:ph type="body" idx="1"/>
          </p:nvPr>
        </p:nvSpPr>
        <p:spPr>
          <a:prstGeom prst="rect">
            <a:avLst/>
          </a:prstGeom>
        </p:spPr>
        <p:txBody>
          <a:bodyPr/>
          <a:lstStyle/>
          <a:p>
            <a:pPr/>
            <a:r>
              <a:t>Nejprvé podnikali náořní plavby námořníci: </a:t>
            </a:r>
          </a:p>
          <a:p>
            <a:pPr/>
            <a:r>
              <a:t>Itálie - kupci z přístavů Janov a Benátky hledali cestu do Indie kolem břehů Afriky </a:t>
            </a:r>
          </a:p>
          <a:p>
            <a:pPr/>
            <a:r>
              <a:t>Portugalska a Španělska - oba tyto státy měly velké loďstvo</a:t>
            </a:r>
          </a:p>
          <a:p>
            <a:pPr/>
            <a:r>
              <a:t>Později se připojili mořeplavci a objevitelé -Nizozemí, Anglie,Francie </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0" name="Nejvýznamější zamořské cesty a objevy"/>
          <p:cNvSpPr txBox="1"/>
          <p:nvPr>
            <p:ph type="title"/>
          </p:nvPr>
        </p:nvSpPr>
        <p:spPr>
          <a:prstGeom prst="rect">
            <a:avLst/>
          </a:prstGeom>
        </p:spPr>
        <p:txBody>
          <a:bodyPr/>
          <a:lstStyle>
            <a:lvl1pPr defTabSz="484886">
              <a:defRPr sz="6600"/>
            </a:lvl1pPr>
          </a:lstStyle>
          <a:p>
            <a:pPr/>
            <a:r>
              <a:t>Nejvýznamější zamořské cesty a objevy</a:t>
            </a:r>
          </a:p>
        </p:txBody>
      </p:sp>
      <p:sp>
        <p:nvSpPr>
          <p:cNvPr id="131" name="1415 Portugalec Jindřich Mořeplavec dobyl město Ceuta v severní Africe…"/>
          <p:cNvSpPr txBox="1"/>
          <p:nvPr>
            <p:ph type="body" idx="1"/>
          </p:nvPr>
        </p:nvSpPr>
        <p:spPr>
          <a:prstGeom prst="rect">
            <a:avLst/>
          </a:prstGeom>
        </p:spPr>
        <p:txBody>
          <a:bodyPr/>
          <a:lstStyle/>
          <a:p>
            <a:pPr marL="357337" indent="-357337" defTabSz="914400">
              <a:spcBef>
                <a:spcPts val="4100"/>
              </a:spcBef>
              <a:defRPr sz="2900"/>
            </a:pPr>
            <a:r>
              <a:t>1415 Portugalec Jindřich Mořeplavec dobyl město Ceuta v severní Africe </a:t>
            </a:r>
          </a:p>
          <a:p>
            <a:pPr marL="357337" indent="-357337" defTabSz="914400">
              <a:spcBef>
                <a:spcPts val="4100"/>
              </a:spcBef>
              <a:defRPr sz="2900"/>
            </a:pPr>
            <a:r>
              <a:t>1487 Portugalec Bartolomeo Diaz objevil mys Dobré naděje</a:t>
            </a:r>
          </a:p>
          <a:p>
            <a:pPr marL="357337" indent="-357337" defTabSz="914400">
              <a:spcBef>
                <a:spcPts val="4100"/>
              </a:spcBef>
              <a:defRPr sz="2900"/>
            </a:pPr>
            <a:r>
              <a:t>1497 Portugalec Vasco de Gama obeplul Afriku a doplul do indie </a:t>
            </a:r>
          </a:p>
          <a:p>
            <a:pPr marL="357337" indent="-357337" defTabSz="914400">
              <a:spcBef>
                <a:spcPts val="4100"/>
              </a:spcBef>
              <a:defRPr sz="2900"/>
            </a:pPr>
            <a:r>
              <a:t>1492 při putování za novými cestami po moři objevil Ital Kryštof Kolombus neznámí světadíl ale myslel si ze doplul do indie</a:t>
            </a:r>
          </a:p>
          <a:p>
            <a:pPr marL="357337" indent="-357337" defTabSz="914400">
              <a:spcBef>
                <a:spcPts val="4100"/>
              </a:spcBef>
              <a:defRPr sz="2900"/>
            </a:pPr>
            <a:r>
              <a:t>1497 Ital Amerigo Vespucci objevil jižní cíp Severní Ameriky byl po nem nazván nový světadíl Amerika</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Starověk"/>
          <p:cNvSpPr txBox="1"/>
          <p:nvPr>
            <p:ph type="title"/>
          </p:nvPr>
        </p:nvSpPr>
        <p:spPr>
          <a:prstGeom prst="rect">
            <a:avLst/>
          </a:prstGeom>
        </p:spPr>
        <p:txBody>
          <a:bodyPr/>
          <a:lstStyle/>
          <a:p>
            <a:pPr/>
            <a:r>
              <a:t>Starověk</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5" name="Egypťané"/>
          <p:cNvSpPr txBox="1"/>
          <p:nvPr>
            <p:ph type="title"/>
          </p:nvPr>
        </p:nvSpPr>
        <p:spPr>
          <a:prstGeom prst="rect">
            <a:avLst/>
          </a:prstGeom>
        </p:spPr>
        <p:txBody>
          <a:bodyPr/>
          <a:lstStyle/>
          <a:p>
            <a:pPr/>
            <a:r>
              <a:t>Egypťané</a:t>
            </a:r>
          </a:p>
        </p:txBody>
      </p:sp>
      <p:sp>
        <p:nvSpPr>
          <p:cNvPr id="136" name="Egypťané dávali přednost životu na březích Nilu. Mořeplavba a objevitelské aktivity zde nebyly příliš vyvinuty zejména díky orientaci Egypta na zemědělskou výrobu. Většina obyvatel byla nesvobodná a negramotná, pracovala převážně v zemědělství."/>
          <p:cNvSpPr txBox="1"/>
          <p:nvPr>
            <p:ph type="body" idx="1"/>
          </p:nvPr>
        </p:nvSpPr>
        <p:spPr>
          <a:xfrm>
            <a:off x="774700" y="368300"/>
            <a:ext cx="11099800" cy="6286500"/>
          </a:xfrm>
          <a:prstGeom prst="rect">
            <a:avLst/>
          </a:prstGeom>
        </p:spPr>
        <p:txBody>
          <a:bodyPr/>
          <a:lstStyle>
            <a:lvl1pPr marL="0" indent="0" defTabSz="241300">
              <a:buSzTx/>
              <a:buNone/>
            </a:lvl1pPr>
          </a:lstStyle>
          <a:p>
            <a:pPr/>
            <a:r>
              <a:t>Egypťané dávali přednost životu na březích Nilu. Mořeplavba a objevitelské aktivity zde nebyly příliš vyvinuty zejména díky orientaci Egypta na zemědělskou výrobu. Většina obyvatel byla nesvobodná a negramotná, pracovala převážně v zemědělství.</a:t>
            </a:r>
          </a:p>
        </p:txBody>
      </p:sp>
      <p:pic>
        <p:nvPicPr>
          <p:cNvPr id="137" name="220px-Ship_model_E284_mg_8648-black.jpg" descr="220px-Ship_model_E284_mg_8648-black.jpg"/>
          <p:cNvPicPr>
            <a:picLocks noChangeAspect="1"/>
          </p:cNvPicPr>
          <p:nvPr/>
        </p:nvPicPr>
        <p:blipFill>
          <a:blip r:embed="rId2">
            <a:extLst/>
          </a:blip>
          <a:stretch>
            <a:fillRect/>
          </a:stretch>
        </p:blipFill>
        <p:spPr>
          <a:xfrm>
            <a:off x="3520876" y="4778126"/>
            <a:ext cx="4349975" cy="4349976"/>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9" name="Féničané"/>
          <p:cNvSpPr txBox="1"/>
          <p:nvPr>
            <p:ph type="title"/>
          </p:nvPr>
        </p:nvSpPr>
        <p:spPr>
          <a:prstGeom prst="rect">
            <a:avLst/>
          </a:prstGeom>
        </p:spPr>
        <p:txBody>
          <a:bodyPr/>
          <a:lstStyle/>
          <a:p>
            <a:pPr/>
            <a:r>
              <a:t>Féničané</a:t>
            </a:r>
          </a:p>
        </p:txBody>
      </p:sp>
      <p:sp>
        <p:nvSpPr>
          <p:cNvPr id="140" name="V 11. století př. n. l. získali nadvládu v oblasti Středomoří Féničané jejichž domovinou byl úzký pruh úrodného pobřeží dnešního Libanonu, na rozhraní starověkých kultur Egypta, Mezopotámie a evropského Středomoří.…"/>
          <p:cNvSpPr txBox="1"/>
          <p:nvPr>
            <p:ph type="body" idx="1"/>
          </p:nvPr>
        </p:nvSpPr>
        <p:spPr>
          <a:xfrm>
            <a:off x="863600" y="2597150"/>
            <a:ext cx="11099800" cy="6286500"/>
          </a:xfrm>
          <a:prstGeom prst="rect">
            <a:avLst/>
          </a:prstGeom>
        </p:spPr>
        <p:txBody>
          <a:bodyPr/>
          <a:lstStyle/>
          <a:p>
            <a:pPr marL="0" indent="0" defTabSz="282051">
              <a:spcBef>
                <a:spcPts val="1700"/>
              </a:spcBef>
              <a:buSzTx/>
              <a:buNone/>
              <a:defRPr sz="2130"/>
            </a:pPr>
            <a:r>
              <a:t>V 11. století př. n. l. získali nadvládu v oblasti Středomoří Féničané jejichž domovinou byl úzký pruh úrodného pobřeží dnešního Libanonu, na rozhraní starověkých kultur Egypta, Mezopotámie a evropského Středomoří.</a:t>
            </a:r>
          </a:p>
          <a:p>
            <a:pPr marL="0" indent="0" defTabSz="282051">
              <a:spcBef>
                <a:spcPts val="1700"/>
              </a:spcBef>
              <a:buSzTx/>
              <a:buNone/>
              <a:defRPr sz="2130"/>
            </a:pPr>
            <a:r>
              <a:t>Féničané vynikali jako obchodníci a zdatní mořeplavci. Velmi často hráli roli obchodního prostředníka mezi sousedy.</a:t>
            </a:r>
          </a:p>
          <a:p>
            <a:pPr marL="0" indent="0" defTabSz="282051">
              <a:spcBef>
                <a:spcPts val="1700"/>
              </a:spcBef>
              <a:buSzTx/>
              <a:buNone/>
              <a:defRPr sz="2130"/>
            </a:pPr>
            <a:r>
              <a:t>Písemných zpráv o jejich cestách se mnoho nedochovalo. Byly součástí jakéhosi obchodního tajemství, o němž nechávali záznamy jen výjimečně. Dochované informace jsou většinou jen zprostředkované a nezřídka kdy i zpochybňované.</a:t>
            </a:r>
          </a:p>
          <a:p>
            <a:pPr marL="0" indent="0" defTabSz="282051">
              <a:spcBef>
                <a:spcPts val="1700"/>
              </a:spcBef>
              <a:buSzTx/>
              <a:buNone/>
              <a:defRPr sz="2130"/>
            </a:pPr>
            <a:r>
              <a:t>Bible popisuje bájnou výpravu do země Offir, záhadné Země Zlata, kterou Féničané uskutečnili na popud krále Šalomouna v roce 945 př. n. l. Také poloha Offiru je zahalena tajemstvím. Někteří historikové odhadují polohu Offiru někde v Indii či dokonce až v Peru, ale je téměř nemožné, aby se dostali až tak daleko.Od počátku 1. tisíciletí př. n. l. do začátku letopočtu neměli Féničané ve Středomoří žádné konkurenty. Na svých cestách zakládali při pobřežích kolonie, z nichž nejvýznamnější je Kartágo které se vyznačovalo značnou ekonomickou, ale i vojenskou expanzí.</a:t>
            </a:r>
          </a:p>
          <a:p>
            <a:pPr marL="0" indent="0" defTabSz="282051">
              <a:spcBef>
                <a:spcPts val="1700"/>
              </a:spcBef>
              <a:buSzTx/>
              <a:buNone/>
              <a:defRPr sz="2130"/>
            </a:pPr>
            <a:r>
              <a:t>Lodě Féničanů vyplouvaly i do Atlantiku a k břehům Británie pro cín.</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Kartáginc"/>
          <p:cNvSpPr txBox="1"/>
          <p:nvPr>
            <p:ph type="title"/>
          </p:nvPr>
        </p:nvSpPr>
        <p:spPr>
          <a:prstGeom prst="rect">
            <a:avLst/>
          </a:prstGeom>
        </p:spPr>
        <p:txBody>
          <a:bodyPr/>
          <a:lstStyle/>
          <a:p>
            <a:pPr/>
            <a:r>
              <a:t>Kartáginc</a:t>
            </a:r>
          </a:p>
        </p:txBody>
      </p:sp>
      <p:sp>
        <p:nvSpPr>
          <p:cNvPr id="143" name="Kartáginci uskutečňovali složité a nákladné námořní expedice. První písemná zpráva - původně punsky psaná zpráva - o plavbě byla v helénistické době přeložena do řečtiny a pod názvem Periplús poprvé vytištěna v úpravě českého humanisty a filologa Zikmunda Hrubého z Jelení v Basileji roku 1533 - se dochovala o výpravě pod vedením Hannóna, uskutečněné kolem roku 500 př. n. l.…"/>
          <p:cNvSpPr txBox="1"/>
          <p:nvPr>
            <p:ph type="body" idx="1"/>
          </p:nvPr>
        </p:nvSpPr>
        <p:spPr>
          <a:xfrm>
            <a:off x="952500" y="2597150"/>
            <a:ext cx="11099800" cy="6286500"/>
          </a:xfrm>
          <a:prstGeom prst="rect">
            <a:avLst/>
          </a:prstGeom>
        </p:spPr>
        <p:txBody>
          <a:bodyPr/>
          <a:lstStyle/>
          <a:p>
            <a:pPr marL="0" indent="0" defTabSz="502412">
              <a:spcBef>
                <a:spcPts val="3200"/>
              </a:spcBef>
              <a:buSzTx/>
              <a:buNone/>
              <a:defRPr sz="2500"/>
            </a:pPr>
            <a:r>
              <a:t>Kartáginci uskutečňovali složité a nákladné námořní expedice. První písemná zpráva - původně punsky psaná zpráva - o plavbě byla v helénistické době přeložena do řečtiny a pod názvem Periplús poprvé vytištěna v úpravě českého humanisty a filologa Zikmunda Hrubého z Jelení v Basileji roku 1533 - se dochovala o výpravě pod vedením Hannóna, uskutečněné kolem roku 500 př. n. l.</a:t>
            </a:r>
          </a:p>
          <a:p>
            <a:pPr marL="0" indent="0" defTabSz="502412">
              <a:spcBef>
                <a:spcPts val="3200"/>
              </a:spcBef>
              <a:buSzTx/>
              <a:buNone/>
              <a:defRPr sz="2500"/>
            </a:pPr>
            <a:r>
              <a:t>Flotila 60 lodí vyplula z Kartága s cílem najít vhodná území pro zakládání kolonií. Proplula Herkulovými sloupy a podél pobřeží západní Afriky se dostala k dosud neznámému světu. Po dlouhé plavbě spatřili její účastníci „zemi v plamenech“ s mohutnou horou uprostřed, kterou nazvali „Kočár bohů“. Přistáli u ostrova - obývaného „lesními muži“, který byl nejzazším bodem plavby. Odtud se navrátili zpět.</a:t>
            </a:r>
          </a:p>
          <a:p>
            <a:pPr marL="0" indent="0" defTabSz="502412">
              <a:spcBef>
                <a:spcPts val="3200"/>
              </a:spcBef>
              <a:buSzTx/>
              <a:buNone/>
              <a:defRPr sz="2500"/>
            </a:pPr>
            <a:r>
              <a:t>Odborníci se domnívají, že se mohlo jednat o oblast Guinejského zálivu a o Kamerunskou horu, která je jedinou sopkou při západním pobřeží Afriky.</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Gradient">
  <a:themeElements>
    <a:clrScheme name="Gradient">
      <a:dk1>
        <a:srgbClr val="FFFFFF"/>
      </a:dk1>
      <a:lt1>
        <a:srgbClr val="FF0000"/>
      </a:lt1>
      <a:dk2>
        <a:srgbClr val="A7A7A7"/>
      </a:dk2>
      <a:lt2>
        <a:srgbClr val="535353"/>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a:ea typeface="Helvetica"/>
        <a:cs typeface="Helvetica"/>
      </a:majorFont>
      <a:minorFont>
        <a:latin typeface="Helvetica Neue"/>
        <a:ea typeface="Helvetica Neue"/>
        <a:cs typeface="Helvetica Neue"/>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Gradient">
  <a:themeElements>
    <a:clrScheme name="Gradient">
      <a:dk1>
        <a:srgbClr val="000000"/>
      </a:dk1>
      <a:lt1>
        <a:srgbClr val="FFFFFF"/>
      </a:lt1>
      <a:dk2>
        <a:srgbClr val="A7A7A7"/>
      </a:dk2>
      <a:lt2>
        <a:srgbClr val="535353"/>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a:ea typeface="Helvetica"/>
        <a:cs typeface="Helvetica"/>
      </a:majorFont>
      <a:minorFont>
        <a:latin typeface="Helvetica Neue"/>
        <a:ea typeface="Helvetica Neue"/>
        <a:cs typeface="Helvetica Neue"/>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