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ADDD5D-0AB2-4DF6-9349-1F1AC38B8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FE0103A-8327-4441-93C5-398585DF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3BFB-E208-4400-B720-A2C2C139B00D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837BCC0-FA41-4A97-909F-017135327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F9ED89-0A8E-4A24-BB8B-EF5659D47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4784-5850-4B11-9EEE-E3997AAD3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875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9E35051-EF50-4E6C-9CEB-295B512FF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A315E1D-D076-4547-AF5D-77F32D8B9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01B6F7-8247-431B-B3B6-11D41E091E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043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B3BFB-E208-4400-B720-A2C2C139B00D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64F75A-9959-47C6-A450-1C7E813C5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9207" y="7006699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61D590-DA2C-495B-B4E6-694DC994B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441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24784-5850-4B11-9EEE-E3997AAD3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71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3CBF7B20-30FC-497A-8F0F-6B359BB14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A5C78F8-4C4B-42C3-A4B8-BDCFA10AA8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89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F8B7C018-73D4-44AF-B0FD-363FAAC17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z="3200"/>
              <a:t>Úvod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DC71891-E2E2-4BE0-AC27-7FB485BFD5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94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8665332C-D291-4294-8788-27B8C349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z="3200"/>
              <a:t>Výstavy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12350D0-6702-43FE-87A6-8999A512CF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09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2B85AE15-1E9C-4667-BFC7-92375DCD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z="3200"/>
              <a:t>Vliv Maneta a impresionismus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3BAA4E6-437D-4214-A629-E1AF53DBC6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30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5C43B90D-3458-4E7B-AAF9-3A7ADB46D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z="3200"/>
              <a:t>Zbytek života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7D8755A-8778-4EFC-A413-0574272287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35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D902E60C-9F0B-4DCE-AE05-6F228412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z="3200"/>
              <a:t>Konec impresionismu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21D340A-5B08-48F0-A68D-FD88A95648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25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2EA038CC-2BA0-417A-A10A-730729C2D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z="3200"/>
              <a:t>Témata maleb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7449063-62E0-428B-8E05-701F2338CE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87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D132E2D4-CF8C-42B0-98BA-E5CE15E06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5C6D56B-F283-4C97-B242-CB05BE778D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368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Vlastní</PresentationFormat>
  <Paragraphs>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Prezentace aplikace PowerPoint</vt:lpstr>
      <vt:lpstr>Úvod</vt:lpstr>
      <vt:lpstr>Výstavy</vt:lpstr>
      <vt:lpstr>Vliv Maneta a impresionismus</vt:lpstr>
      <vt:lpstr>Zbytek života</vt:lpstr>
      <vt:lpstr>Konec impresionismu</vt:lpstr>
      <vt:lpstr>Témata maleb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Natálie</dc:creator>
  <cp:lastModifiedBy>Natálie</cp:lastModifiedBy>
  <cp:revision>1</cp:revision>
  <dcterms:created xsi:type="dcterms:W3CDTF">2021-02-15T21:36:46Z</dcterms:created>
  <dcterms:modified xsi:type="dcterms:W3CDTF">2021-02-15T21:36:46Z</dcterms:modified>
</cp:coreProperties>
</file>