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60" r:id="rId3"/>
    <p:sldId id="259" r:id="rId4"/>
    <p:sldId id="261" r:id="rId5"/>
    <p:sldId id="262" r:id="rId6"/>
    <p:sldId id="257" r:id="rId7"/>
    <p:sldId id="265" r:id="rId8"/>
    <p:sldId id="264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3135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5528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15676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90698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112799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752468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862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4749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2610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36111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48598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44D7733-11B6-403A-ABEF-3CE7E2FCF459}" type="datetimeFigureOut">
              <a:rPr lang="cs-CZ" smtClean="0"/>
              <a:t>4.4.2019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22649-3C6D-4DAF-BA72-2D702AB506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43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1.jpg"/><Relationship Id="rId3" Type="http://schemas.openxmlformats.org/officeDocument/2006/relationships/image" Target="../media/image4.jp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jpg"/><Relationship Id="rId5" Type="http://schemas.openxmlformats.org/officeDocument/2006/relationships/image" Target="../media/image14.jpg"/><Relationship Id="rId15" Type="http://schemas.openxmlformats.org/officeDocument/2006/relationships/image" Target="../media/image23.jp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Relationship Id="rId1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wan_Song_Records" TargetMode="External"/><Relationship Id="rId3" Type="http://schemas.openxmlformats.org/officeDocument/2006/relationships/hyperlink" Target="https://cs.wikipedia.org/wiki/Led_Zeppelin" TargetMode="External"/><Relationship Id="rId7" Type="http://schemas.openxmlformats.org/officeDocument/2006/relationships/hyperlink" Target="https://en.wikipedia.org/wiki/Led_Zeppelin_IV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Led_Zeppelin_III" TargetMode="External"/><Relationship Id="rId5" Type="http://schemas.openxmlformats.org/officeDocument/2006/relationships/hyperlink" Target="https://cs.wikipedia.org/wiki/Led_Zeppelin_II" TargetMode="External"/><Relationship Id="rId4" Type="http://schemas.openxmlformats.org/officeDocument/2006/relationships/hyperlink" Target="https://cs.wikipedia.org/wiki/Led_Zeppelin_(album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850"/>
            <a:ext cx="12433904" cy="764748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302983" y="5855839"/>
            <a:ext cx="3751644" cy="557839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Kateřina </a:t>
            </a:r>
            <a:r>
              <a:rPr lang="cs-C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cs-C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oudelková 2.C</a:t>
            </a:r>
            <a:endParaRPr lang="cs-CZ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36" y="0"/>
            <a:ext cx="7247008" cy="673763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4897" y="441476"/>
            <a:ext cx="4997261" cy="6194738"/>
          </a:xfrm>
        </p:spPr>
        <p:txBody>
          <a:bodyPr>
            <a:normAutofit/>
          </a:bodyPr>
          <a:lstStyle/>
          <a:p>
            <a:pPr>
              <a:buSzPct val="200000"/>
              <a:buBlip>
                <a:blip r:embed="rId3"/>
              </a:buBlip>
            </a:pPr>
            <a:r>
              <a:rPr lang="cs-CZ" sz="2400" dirty="0" smtClean="0"/>
              <a:t>Anglická rocková skupina</a:t>
            </a:r>
          </a:p>
          <a:p>
            <a:pPr>
              <a:buSzPct val="200000"/>
              <a:buBlip>
                <a:blip r:embed="rId3"/>
              </a:buBlip>
            </a:pPr>
            <a:r>
              <a:rPr lang="cs-CZ" sz="2400" dirty="0"/>
              <a:t>J</a:t>
            </a:r>
            <a:r>
              <a:rPr lang="cs-CZ" sz="2400" dirty="0" smtClean="0"/>
              <a:t>edna </a:t>
            </a:r>
            <a:r>
              <a:rPr lang="cs-CZ" sz="2400" dirty="0"/>
              <a:t>z nejvýznamnějších, nejúspěšnějších a nejvlivnějších </a:t>
            </a:r>
            <a:r>
              <a:rPr lang="cs-CZ" sz="2400" dirty="0" smtClean="0"/>
              <a:t>skupin v </a:t>
            </a:r>
            <a:r>
              <a:rPr lang="cs-CZ" sz="2400" dirty="0"/>
              <a:t>historii rockové </a:t>
            </a:r>
            <a:r>
              <a:rPr lang="cs-CZ" sz="2400" dirty="0" smtClean="0"/>
              <a:t>hudby</a:t>
            </a:r>
          </a:p>
          <a:p>
            <a:pPr>
              <a:buSzPct val="200000"/>
              <a:buBlip>
                <a:blip r:embed="rId3"/>
              </a:buBlip>
            </a:pPr>
            <a:r>
              <a:rPr lang="cs-CZ" sz="2400" dirty="0" smtClean="0"/>
              <a:t>Považují se </a:t>
            </a:r>
            <a:r>
              <a:rPr lang="cs-CZ" sz="2400" dirty="0"/>
              <a:t>za předchůdce </a:t>
            </a:r>
            <a:r>
              <a:rPr lang="cs-CZ" sz="2400" dirty="0" err="1"/>
              <a:t>heavy</a:t>
            </a:r>
            <a:r>
              <a:rPr lang="cs-CZ" sz="2400" dirty="0"/>
              <a:t> </a:t>
            </a:r>
            <a:r>
              <a:rPr lang="cs-CZ" sz="2400" dirty="0" smtClean="0"/>
              <a:t>metalu </a:t>
            </a:r>
            <a:r>
              <a:rPr lang="pl-PL" sz="2400" dirty="0" smtClean="0"/>
              <a:t>a </a:t>
            </a:r>
            <a:r>
              <a:rPr lang="pl-PL" sz="2400" dirty="0"/>
              <a:t>jednoho ze zakladatelů hard </a:t>
            </a:r>
            <a:r>
              <a:rPr lang="pl-PL" sz="2400" dirty="0" smtClean="0"/>
              <a:t>rocku</a:t>
            </a:r>
          </a:p>
          <a:p>
            <a:pPr>
              <a:buSzPct val="200000"/>
              <a:buBlip>
                <a:blip r:embed="rId3"/>
              </a:buBlip>
            </a:pPr>
            <a:r>
              <a:rPr lang="cs-CZ" sz="2400" dirty="0"/>
              <a:t>Časopis </a:t>
            </a:r>
            <a:r>
              <a:rPr lang="cs-CZ" sz="2400" dirty="0" err="1"/>
              <a:t>Rolling</a:t>
            </a:r>
            <a:r>
              <a:rPr lang="cs-CZ" sz="2400" dirty="0"/>
              <a:t> Stone označil kapelu Led </a:t>
            </a:r>
            <a:r>
              <a:rPr lang="cs-CZ" sz="2400" dirty="0" err="1"/>
              <a:t>Zeppelin</a:t>
            </a:r>
            <a:r>
              <a:rPr lang="cs-CZ" sz="2400" dirty="0"/>
              <a:t> za „nejtvrdší skupinu všech dob</a:t>
            </a:r>
            <a:r>
              <a:rPr lang="cs-CZ" sz="2400" dirty="0" smtClean="0"/>
              <a:t>“,</a:t>
            </a:r>
            <a:r>
              <a:rPr lang="cs-CZ" sz="2400" dirty="0"/>
              <a:t> za „největší kapelu 70. let</a:t>
            </a:r>
            <a:r>
              <a:rPr lang="cs-CZ" sz="2400" dirty="0" smtClean="0"/>
              <a:t>“</a:t>
            </a:r>
            <a:r>
              <a:rPr lang="cs-CZ" sz="2400" dirty="0"/>
              <a:t> a za „nesporně nejstabilnější kapelu rockové historie“</a:t>
            </a:r>
            <a:endParaRPr lang="cs-CZ" sz="2400" dirty="0" smtClean="0"/>
          </a:p>
          <a:p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23797" y="655503"/>
            <a:ext cx="4219544" cy="23733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838" y="6074229"/>
            <a:ext cx="720709" cy="65314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11" y="3684311"/>
            <a:ext cx="4157372" cy="277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56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22" y="80308"/>
            <a:ext cx="6331992" cy="474899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79" y="3427676"/>
            <a:ext cx="5615681" cy="316082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76518" y="669701"/>
            <a:ext cx="77402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600" b="1" dirty="0" smtClean="0">
                <a:latin typeface="Calibri" panose="020F0502020204030204" pitchFamily="34" charset="0"/>
              </a:rPr>
              <a:t>Členové: </a:t>
            </a:r>
            <a:endParaRPr lang="cs-CZ" sz="1600" dirty="0" smtClean="0">
              <a:latin typeface="Calibri" panose="020F0502020204030204" pitchFamily="34" charset="0"/>
            </a:endParaRPr>
          </a:p>
          <a:p>
            <a:pPr marL="457200" indent="-457200">
              <a:spcBef>
                <a:spcPts val="600"/>
              </a:spcBef>
              <a:buSzPct val="200000"/>
              <a:buBlip>
                <a:blip r:embed="rId4"/>
              </a:buBlip>
            </a:pPr>
            <a:r>
              <a:rPr lang="cs-CZ" sz="2400" dirty="0" smtClean="0">
                <a:latin typeface="Calibri" panose="020F0502020204030204" pitchFamily="34" charset="0"/>
              </a:rPr>
              <a:t>John </a:t>
            </a:r>
            <a:r>
              <a:rPr lang="cs-CZ" sz="2400" dirty="0" err="1" smtClean="0">
                <a:latin typeface="Calibri" panose="020F0502020204030204" pitchFamily="34" charset="0"/>
              </a:rPr>
              <a:t>Bonham</a:t>
            </a:r>
            <a:r>
              <a:rPr lang="cs-CZ" sz="2400" dirty="0" smtClean="0">
                <a:latin typeface="Calibri" panose="020F0502020204030204" pitchFamily="34" charset="0"/>
              </a:rPr>
              <a:t> – bicí</a:t>
            </a:r>
          </a:p>
          <a:p>
            <a:pPr marL="457200" indent="-457200">
              <a:spcBef>
                <a:spcPts val="600"/>
              </a:spcBef>
              <a:buSzPct val="200000"/>
              <a:buBlip>
                <a:blip r:embed="rId4"/>
              </a:buBlip>
            </a:pPr>
            <a:r>
              <a:rPr lang="cs-CZ" sz="2400" dirty="0" smtClean="0">
                <a:latin typeface="Calibri" panose="020F0502020204030204" pitchFamily="34" charset="0"/>
              </a:rPr>
              <a:t>Robert Plant – zpěvák a textař</a:t>
            </a:r>
          </a:p>
          <a:p>
            <a:pPr marL="457200" indent="-457200">
              <a:spcBef>
                <a:spcPts val="600"/>
              </a:spcBef>
              <a:buSzPct val="200000"/>
              <a:buBlip>
                <a:blip r:embed="rId4"/>
              </a:buBlip>
            </a:pPr>
            <a:r>
              <a:rPr lang="cs-CZ" sz="2400" dirty="0" smtClean="0">
                <a:latin typeface="Calibri" panose="020F0502020204030204" pitchFamily="34" charset="0"/>
              </a:rPr>
              <a:t>Jimmy </a:t>
            </a:r>
            <a:r>
              <a:rPr lang="cs-CZ" sz="2400" dirty="0" err="1" smtClean="0">
                <a:latin typeface="Calibri" panose="020F0502020204030204" pitchFamily="34" charset="0"/>
              </a:rPr>
              <a:t>Page</a:t>
            </a:r>
            <a:r>
              <a:rPr lang="cs-CZ" sz="2400" dirty="0" smtClean="0">
                <a:latin typeface="Calibri" panose="020F0502020204030204" pitchFamily="34" charset="0"/>
              </a:rPr>
              <a:t> – kytara</a:t>
            </a:r>
          </a:p>
          <a:p>
            <a:pPr marL="457200" indent="-457200">
              <a:spcBef>
                <a:spcPts val="600"/>
              </a:spcBef>
              <a:buSzPct val="200000"/>
              <a:buBlip>
                <a:blip r:embed="rId4"/>
              </a:buBlip>
            </a:pPr>
            <a:r>
              <a:rPr lang="cs-CZ" sz="2400" dirty="0">
                <a:latin typeface="Calibri" panose="020F0502020204030204" pitchFamily="34" charset="0"/>
              </a:rPr>
              <a:t>John Paul Jones – </a:t>
            </a:r>
            <a:r>
              <a:rPr lang="cs-CZ" sz="2400" dirty="0" smtClean="0">
                <a:latin typeface="Calibri" panose="020F0502020204030204" pitchFamily="34" charset="0"/>
              </a:rPr>
              <a:t>klávesy, baskytara</a:t>
            </a:r>
            <a:endParaRPr lang="cs-CZ" sz="2400" dirty="0">
              <a:latin typeface="Calibri" panose="020F0502020204030204" pitchFamily="34" charset="0"/>
            </a:endParaRP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838" y="6074229"/>
            <a:ext cx="720709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63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14" y="67011"/>
            <a:ext cx="7247008" cy="67376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8384404" cy="1325562"/>
          </a:xfrm>
        </p:spPr>
        <p:txBody>
          <a:bodyPr/>
          <a:lstStyle/>
          <a:p>
            <a:pPr algn="ctr"/>
            <a:r>
              <a:rPr lang="cs-CZ" dirty="0" smtClean="0"/>
              <a:t>Název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9701" y="1867436"/>
            <a:ext cx="9504609" cy="4351337"/>
          </a:xfrm>
        </p:spPr>
        <p:txBody>
          <a:bodyPr/>
          <a:lstStyle/>
          <a:p>
            <a:pPr marL="0" indent="0" algn="ctr">
              <a:buSzPct val="200000"/>
              <a:buNone/>
            </a:pPr>
            <a:r>
              <a:rPr lang="cs-CZ" sz="2800" dirty="0" smtClean="0"/>
              <a:t>„</a:t>
            </a:r>
            <a:r>
              <a:rPr lang="cs-CZ" sz="2800" dirty="0" err="1" smtClean="0"/>
              <a:t>lead</a:t>
            </a:r>
            <a:r>
              <a:rPr lang="cs-CZ" sz="2800" dirty="0"/>
              <a:t> </a:t>
            </a:r>
            <a:r>
              <a:rPr lang="cs-CZ" sz="2800" dirty="0" err="1" smtClean="0"/>
              <a:t>balloon</a:t>
            </a:r>
            <a:r>
              <a:rPr lang="cs-CZ" sz="2800" dirty="0" smtClean="0"/>
              <a:t>“         Led </a:t>
            </a:r>
            <a:r>
              <a:rPr lang="cs-CZ" sz="2800" dirty="0" err="1" smtClean="0"/>
              <a:t>Zeppelin</a:t>
            </a:r>
            <a:r>
              <a:rPr lang="cs-CZ" sz="2800" dirty="0" smtClean="0"/>
              <a:t>  </a:t>
            </a:r>
          </a:p>
          <a:p>
            <a:pPr>
              <a:buSzPct val="200000"/>
              <a:buBlip>
                <a:blip r:embed="rId3"/>
              </a:buBlip>
            </a:pPr>
            <a:r>
              <a:rPr lang="cs-CZ" sz="2800" dirty="0" smtClean="0"/>
              <a:t> „</a:t>
            </a:r>
            <a:r>
              <a:rPr lang="cs-CZ" sz="2800" dirty="0" err="1" smtClean="0"/>
              <a:t>leed</a:t>
            </a:r>
            <a:r>
              <a:rPr lang="cs-CZ" sz="2800" dirty="0" smtClean="0"/>
              <a:t>“ = zármutek</a:t>
            </a:r>
          </a:p>
          <a:p>
            <a:pPr marL="0" indent="0">
              <a:buSzPct val="200000"/>
              <a:buNone/>
            </a:pPr>
            <a:endParaRPr lang="cs-CZ" dirty="0" smtClean="0"/>
          </a:p>
          <a:p>
            <a:pPr>
              <a:buSzPct val="200000"/>
              <a:buBlip>
                <a:blip r:embed="rId3"/>
              </a:buBlip>
            </a:pPr>
            <a:endParaRPr lang="cs-CZ" dirty="0"/>
          </a:p>
          <a:p>
            <a:pPr>
              <a:buSzPct val="200000"/>
              <a:buBlip>
                <a:blip r:embed="rId3"/>
              </a:buBlip>
            </a:pPr>
            <a:endParaRPr lang="cs-CZ" dirty="0" smtClean="0"/>
          </a:p>
          <a:p>
            <a:pPr>
              <a:buSzPct val="200000"/>
              <a:buBlip>
                <a:blip r:embed="rId3"/>
              </a:buBlip>
            </a:pPr>
            <a:endParaRPr lang="cs-CZ" dirty="0"/>
          </a:p>
          <a:p>
            <a:pPr marL="0" indent="0">
              <a:buSzPct val="200000"/>
              <a:buNone/>
            </a:pPr>
            <a:endParaRPr lang="cs-CZ" dirty="0" smtClean="0"/>
          </a:p>
          <a:p>
            <a:pPr>
              <a:buSzPct val="200000"/>
              <a:buBlip>
                <a:blip r:embed="rId3"/>
              </a:buBlip>
            </a:pPr>
            <a:endParaRPr lang="cs-CZ" dirty="0"/>
          </a:p>
          <a:p>
            <a:pPr>
              <a:buSzPct val="200000"/>
              <a:buBlip>
                <a:blip r:embed="rId3"/>
              </a:buBlip>
            </a:pPr>
            <a:endParaRPr lang="cs-CZ" dirty="0" smtClean="0"/>
          </a:p>
          <a:p>
            <a:pPr>
              <a:buSzPct val="200000"/>
              <a:buBlip>
                <a:blip r:embed="rId3"/>
              </a:buBlip>
            </a:pPr>
            <a:endParaRPr lang="cs-CZ" dirty="0"/>
          </a:p>
          <a:p>
            <a:pPr>
              <a:buSzPct val="200000"/>
              <a:buBlip>
                <a:blip r:embed="rId3"/>
              </a:buBlip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838" y="6074229"/>
            <a:ext cx="720709" cy="653143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V="1">
            <a:off x="5099905" y="2163652"/>
            <a:ext cx="7083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Obráze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67" y="0"/>
            <a:ext cx="3840401" cy="292350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0" y="3227182"/>
            <a:ext cx="2836129" cy="2836129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76" y="3372875"/>
            <a:ext cx="2961773" cy="2961773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27" y="3200265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25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14" y="67011"/>
            <a:ext cx="7247008" cy="67376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1569" y="1828800"/>
            <a:ext cx="5499535" cy="4351337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SzPct val="200000"/>
              <a:buBlip>
                <a:blip r:embed="rId3"/>
              </a:buBlip>
            </a:pPr>
            <a:r>
              <a:rPr lang="cs-CZ" dirty="0"/>
              <a:t> 1969 Led </a:t>
            </a:r>
            <a:r>
              <a:rPr lang="cs-CZ" dirty="0" err="1"/>
              <a:t>Zeppelin</a:t>
            </a:r>
            <a:endParaRPr lang="cs-CZ" dirty="0"/>
          </a:p>
          <a:p>
            <a:pPr>
              <a:lnSpc>
                <a:spcPct val="105000"/>
              </a:lnSpc>
              <a:buSzPct val="200000"/>
              <a:buBlip>
                <a:blip r:embed="rId3"/>
              </a:buBlip>
            </a:pPr>
            <a:r>
              <a:rPr lang="cs-CZ" dirty="0" smtClean="0"/>
              <a:t>1969 Led </a:t>
            </a:r>
            <a:r>
              <a:rPr lang="cs-CZ" dirty="0" err="1"/>
              <a:t>Zeppelin</a:t>
            </a:r>
            <a:r>
              <a:rPr lang="cs-CZ" dirty="0"/>
              <a:t> II</a:t>
            </a:r>
          </a:p>
          <a:p>
            <a:pPr>
              <a:lnSpc>
                <a:spcPct val="105000"/>
              </a:lnSpc>
              <a:buSzPct val="200000"/>
              <a:buBlip>
                <a:blip r:embed="rId3"/>
              </a:buBlip>
            </a:pPr>
            <a:r>
              <a:rPr lang="cs-CZ" dirty="0"/>
              <a:t>1970 Led </a:t>
            </a:r>
            <a:r>
              <a:rPr lang="cs-CZ" dirty="0" err="1"/>
              <a:t>Zeppelin</a:t>
            </a:r>
            <a:r>
              <a:rPr lang="cs-CZ" dirty="0"/>
              <a:t> III</a:t>
            </a:r>
          </a:p>
          <a:p>
            <a:pPr>
              <a:lnSpc>
                <a:spcPct val="105000"/>
              </a:lnSpc>
              <a:buSzPct val="200000"/>
              <a:buBlip>
                <a:blip r:embed="rId3"/>
              </a:buBlip>
            </a:pPr>
            <a:r>
              <a:rPr lang="cs-CZ" dirty="0"/>
              <a:t>1971 bezejmenné </a:t>
            </a:r>
            <a:r>
              <a:rPr lang="cs-CZ" dirty="0" smtClean="0"/>
              <a:t>album (Led </a:t>
            </a:r>
            <a:r>
              <a:rPr lang="cs-CZ" dirty="0" err="1" smtClean="0"/>
              <a:t>Zeppelin</a:t>
            </a:r>
            <a:r>
              <a:rPr lang="cs-CZ" dirty="0" smtClean="0"/>
              <a:t> IV)</a:t>
            </a:r>
            <a:endParaRPr lang="cs-CZ" dirty="0"/>
          </a:p>
          <a:p>
            <a:pPr>
              <a:lnSpc>
                <a:spcPct val="105000"/>
              </a:lnSpc>
              <a:buSzPct val="200000"/>
              <a:buBlip>
                <a:blip r:embed="rId3"/>
              </a:buBlip>
            </a:pPr>
            <a:r>
              <a:rPr lang="cs-CZ" dirty="0"/>
              <a:t>1973 </a:t>
            </a:r>
            <a:r>
              <a:rPr lang="cs-CZ" dirty="0" err="1"/>
              <a:t>Houses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Holy</a:t>
            </a:r>
            <a:endParaRPr lang="cs-CZ" dirty="0"/>
          </a:p>
          <a:p>
            <a:pPr>
              <a:lnSpc>
                <a:spcPct val="105000"/>
              </a:lnSpc>
              <a:buSzPct val="200000"/>
              <a:buBlip>
                <a:blip r:embed="rId3"/>
              </a:buBlip>
            </a:pPr>
            <a:r>
              <a:rPr lang="cs-CZ" dirty="0"/>
              <a:t>1975 </a:t>
            </a:r>
            <a:r>
              <a:rPr lang="cs-CZ" dirty="0" err="1"/>
              <a:t>Physical</a:t>
            </a:r>
            <a:r>
              <a:rPr lang="cs-CZ" dirty="0"/>
              <a:t> Graffiti (2CD)</a:t>
            </a:r>
          </a:p>
          <a:p>
            <a:pPr>
              <a:lnSpc>
                <a:spcPct val="105000"/>
              </a:lnSpc>
              <a:buSzPct val="200000"/>
              <a:buBlip>
                <a:blip r:embed="rId3"/>
              </a:buBlip>
            </a:pPr>
            <a:r>
              <a:rPr lang="cs-CZ" dirty="0"/>
              <a:t>1976 Presence</a:t>
            </a:r>
          </a:p>
          <a:p>
            <a:pPr>
              <a:lnSpc>
                <a:spcPct val="105000"/>
              </a:lnSpc>
              <a:buSzPct val="200000"/>
              <a:buBlip>
                <a:blip r:embed="rId3"/>
              </a:buBlip>
            </a:pPr>
            <a:r>
              <a:rPr lang="cs-CZ" dirty="0"/>
              <a:t>1979 In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Door</a:t>
            </a:r>
            <a:endParaRPr lang="cs-CZ" dirty="0"/>
          </a:p>
          <a:p>
            <a:pPr>
              <a:lnSpc>
                <a:spcPct val="105000"/>
              </a:lnSpc>
              <a:buSzPct val="200000"/>
              <a:buBlip>
                <a:blip r:embed="rId3"/>
              </a:buBlip>
            </a:pPr>
            <a:r>
              <a:rPr lang="cs-CZ" dirty="0"/>
              <a:t>1982 </a:t>
            </a:r>
            <a:r>
              <a:rPr lang="cs-CZ" dirty="0" smtClean="0"/>
              <a:t>Coda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35" y="1828800"/>
            <a:ext cx="3357781" cy="33577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35" y="1828800"/>
            <a:ext cx="3364702" cy="33647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35" y="1796384"/>
            <a:ext cx="3390197" cy="33901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35" y="1796384"/>
            <a:ext cx="3406609" cy="34066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838" y="6061167"/>
            <a:ext cx="720709" cy="6531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" y="1478465"/>
            <a:ext cx="6416511" cy="405844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99" y="615086"/>
            <a:ext cx="2787220" cy="578520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837" y="1812388"/>
            <a:ext cx="3380203" cy="338020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36" y="1792298"/>
            <a:ext cx="3499342" cy="349934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643" y="1792298"/>
            <a:ext cx="3565577" cy="356557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19" y="1792298"/>
            <a:ext cx="3636824" cy="363682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64" y="1789463"/>
            <a:ext cx="3664379" cy="36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10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14" y="67011"/>
            <a:ext cx="7247008" cy="67376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Swan</a:t>
            </a:r>
            <a:r>
              <a:rPr lang="cs-CZ" dirty="0" smtClean="0"/>
              <a:t> song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1812529"/>
            <a:ext cx="8595360" cy="4351337"/>
          </a:xfrm>
        </p:spPr>
        <p:txBody>
          <a:bodyPr/>
          <a:lstStyle/>
          <a:p>
            <a:r>
              <a:rPr lang="cs-CZ" dirty="0" smtClean="0"/>
              <a:t>V roce 1974 založila kapela hudební </a:t>
            </a:r>
            <a:r>
              <a:rPr lang="cs-CZ" dirty="0" err="1" smtClean="0"/>
              <a:t>vydavatelsví</a:t>
            </a:r>
            <a:r>
              <a:rPr lang="cs-CZ" dirty="0" smtClean="0"/>
              <a:t> </a:t>
            </a:r>
            <a:r>
              <a:rPr lang="cs-CZ" dirty="0" err="1" smtClean="0"/>
              <a:t>Swan</a:t>
            </a:r>
            <a:r>
              <a:rPr lang="cs-CZ" dirty="0" smtClean="0"/>
              <a:t> Song</a:t>
            </a:r>
          </a:p>
          <a:p>
            <a:r>
              <a:rPr lang="cs-CZ" dirty="0" smtClean="0"/>
              <a:t>Měla podporovat umělce, kteří se setkali </a:t>
            </a:r>
            <a:r>
              <a:rPr lang="cs-CZ" dirty="0"/>
              <a:t>s obtížemi při uzavírání smluv s velkými hudebními společnostmi</a:t>
            </a:r>
          </a:p>
        </p:txBody>
      </p:sp>
      <p:sp>
        <p:nvSpPr>
          <p:cNvPr id="4" name="Obdélník 3"/>
          <p:cNvSpPr/>
          <p:nvPr/>
        </p:nvSpPr>
        <p:spPr>
          <a:xfrm>
            <a:off x="8061108" y="6163162"/>
            <a:ext cx="20874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spc="10" dirty="0" err="1">
                <a:solidFill>
                  <a:srgbClr val="000000"/>
                </a:solidFill>
              </a:rPr>
              <a:t>Evening</a:t>
            </a:r>
            <a:r>
              <a:rPr lang="cs-CZ" sz="1400" spc="10" dirty="0">
                <a:solidFill>
                  <a:srgbClr val="000000"/>
                </a:solidFill>
              </a:rPr>
              <a:t>: </a:t>
            </a:r>
            <a:r>
              <a:rPr lang="cs-CZ" sz="1400" spc="10" dirty="0" err="1">
                <a:solidFill>
                  <a:srgbClr val="000000"/>
                </a:solidFill>
              </a:rPr>
              <a:t>Fall</a:t>
            </a:r>
            <a:r>
              <a:rPr lang="cs-CZ" sz="1400" spc="10" dirty="0">
                <a:solidFill>
                  <a:srgbClr val="000000"/>
                </a:solidFill>
              </a:rPr>
              <a:t> </a:t>
            </a:r>
            <a:r>
              <a:rPr lang="cs-CZ" sz="1400" spc="10" dirty="0" err="1">
                <a:solidFill>
                  <a:srgbClr val="000000"/>
                </a:solidFill>
              </a:rPr>
              <a:t>of</a:t>
            </a:r>
            <a:r>
              <a:rPr lang="cs-CZ" sz="1400" spc="10" dirty="0">
                <a:solidFill>
                  <a:srgbClr val="000000"/>
                </a:solidFill>
              </a:rPr>
              <a:t> </a:t>
            </a:r>
            <a:r>
              <a:rPr lang="cs-CZ" sz="1400" spc="10" dirty="0" err="1" smtClean="0">
                <a:solidFill>
                  <a:srgbClr val="000000"/>
                </a:solidFill>
              </a:rPr>
              <a:t>Day</a:t>
            </a:r>
            <a:r>
              <a:rPr lang="cs-CZ" sz="1400" spc="10" dirty="0" smtClean="0">
                <a:solidFill>
                  <a:srgbClr val="000000"/>
                </a:solidFill>
              </a:rPr>
              <a:t> by </a:t>
            </a:r>
            <a:r>
              <a:rPr lang="cs-CZ" sz="1400" dirty="0" smtClean="0"/>
              <a:t>William </a:t>
            </a:r>
            <a:r>
              <a:rPr lang="cs-CZ" sz="1400" dirty="0" err="1" smtClean="0"/>
              <a:t>Rimmer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801" y="3094935"/>
            <a:ext cx="3739930" cy="296623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838" y="6061167"/>
            <a:ext cx="720709" cy="65314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81" y="3422664"/>
            <a:ext cx="2619109" cy="27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80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14" y="67011"/>
            <a:ext cx="7247008" cy="673763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200000"/>
              <a:buBlip>
                <a:blip r:embed="rId3"/>
              </a:buBlip>
            </a:pPr>
            <a:r>
              <a:rPr lang="cs-CZ" dirty="0" smtClean="0"/>
              <a:t>1980 – ukončení činnosti po smrti Johna </a:t>
            </a:r>
            <a:r>
              <a:rPr lang="cs-CZ" dirty="0" err="1" smtClean="0"/>
              <a:t>Bonhama</a:t>
            </a:r>
            <a:endParaRPr lang="cs-CZ" dirty="0" smtClean="0"/>
          </a:p>
          <a:p>
            <a:pPr>
              <a:buSzPct val="200000"/>
              <a:buBlip>
                <a:blip r:embed="rId3"/>
              </a:buBlip>
            </a:pPr>
            <a:r>
              <a:rPr lang="cs-CZ" dirty="0" smtClean="0"/>
              <a:t>1985  - Live Aid na </a:t>
            </a:r>
            <a:r>
              <a:rPr lang="cs-CZ" dirty="0" err="1" smtClean="0"/>
              <a:t>stadioně</a:t>
            </a:r>
            <a:r>
              <a:rPr lang="cs-CZ" dirty="0" smtClean="0"/>
              <a:t> </a:t>
            </a:r>
            <a:r>
              <a:rPr lang="cs-CZ" dirty="0" err="1" smtClean="0"/>
              <a:t>Wembley</a:t>
            </a:r>
            <a:endParaRPr lang="cs-CZ" dirty="0" smtClean="0"/>
          </a:p>
          <a:p>
            <a:pPr>
              <a:buSzPct val="200000"/>
              <a:buBlip>
                <a:blip r:embed="rId3"/>
              </a:buBlip>
            </a:pPr>
            <a:r>
              <a:rPr lang="cs-CZ" dirty="0" smtClean="0"/>
              <a:t>2007 – poslední koncert v Londýně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21" y="2729967"/>
            <a:ext cx="3908244" cy="26054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3706216"/>
            <a:ext cx="4500093" cy="23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65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879" y="1267096"/>
            <a:ext cx="7686186" cy="907550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Děkuji za pozornost  </a:t>
            </a:r>
            <a:r>
              <a:rPr lang="cs-CZ" sz="5400" dirty="0" smtClean="0">
                <a:sym typeface="Wingdings" panose="05000000000000000000" pitchFamily="2" charset="2"/>
              </a:rPr>
              <a:t></a:t>
            </a:r>
            <a:endParaRPr lang="cs-CZ" sz="5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68" y="2808514"/>
            <a:ext cx="6050780" cy="340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59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200000"/>
              <a:buBlip>
                <a:blip r:embed="rId2"/>
              </a:buBlip>
            </a:pP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cs.wikipedia.org/wiki/Led_Zeppelin</a:t>
            </a:r>
            <a:endParaRPr lang="cs-CZ" dirty="0" smtClean="0"/>
          </a:p>
          <a:p>
            <a:pPr>
              <a:buSzPct val="200000"/>
              <a:buBlip>
                <a:blip r:embed="rId2"/>
              </a:buBlip>
            </a:pPr>
            <a:r>
              <a:rPr lang="cs-CZ" dirty="0">
                <a:hlinkClick r:id="rId4"/>
              </a:rPr>
              <a:t>https://cs.wikipedia.org/wiki/</a:t>
            </a:r>
            <a:r>
              <a:rPr lang="cs-CZ" dirty="0" err="1">
                <a:hlinkClick r:id="rId4"/>
              </a:rPr>
              <a:t>Led_Zeppelin</a:t>
            </a:r>
            <a:r>
              <a:rPr lang="cs-CZ" dirty="0">
                <a:hlinkClick r:id="rId4"/>
              </a:rPr>
              <a:t>_(album</a:t>
            </a:r>
            <a:r>
              <a:rPr lang="cs-CZ" dirty="0" smtClean="0">
                <a:hlinkClick r:id="rId4"/>
              </a:rPr>
              <a:t>)</a:t>
            </a:r>
            <a:endParaRPr lang="cs-CZ" dirty="0" smtClean="0"/>
          </a:p>
          <a:p>
            <a:pPr>
              <a:buSzPct val="200000"/>
              <a:buBlip>
                <a:blip r:embed="rId2"/>
              </a:buBlip>
            </a:pPr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cs.wikipedia.org/wiki/Led_Zeppelin_II</a:t>
            </a:r>
            <a:endParaRPr lang="cs-CZ" dirty="0" smtClean="0"/>
          </a:p>
          <a:p>
            <a:pPr>
              <a:buSzPct val="200000"/>
              <a:buBlip>
                <a:blip r:embed="rId2"/>
              </a:buBlip>
            </a:pPr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cs.wikipedia.org/wiki/Led_Zeppelin_III</a:t>
            </a:r>
            <a:endParaRPr lang="cs-CZ" dirty="0" smtClean="0"/>
          </a:p>
          <a:p>
            <a:pPr>
              <a:buSzPct val="200000"/>
              <a:buBlip>
                <a:blip r:embed="rId2"/>
              </a:buBlip>
            </a:pPr>
            <a:r>
              <a:rPr lang="cs-CZ" dirty="0">
                <a:hlinkClick r:id="rId7"/>
              </a:rPr>
              <a:t>https://</a:t>
            </a:r>
            <a:r>
              <a:rPr lang="cs-CZ" dirty="0" smtClean="0">
                <a:hlinkClick r:id="rId7"/>
              </a:rPr>
              <a:t>en.wikipedia.org/wiki/Led_Zeppelin_IV</a:t>
            </a:r>
            <a:endParaRPr lang="cs-CZ" dirty="0" smtClean="0"/>
          </a:p>
          <a:p>
            <a:pPr>
              <a:buSzPct val="200000"/>
              <a:buBlip>
                <a:blip r:embed="rId2"/>
              </a:buBlip>
            </a:pPr>
            <a:r>
              <a:rPr lang="cs-CZ" dirty="0">
                <a:hlinkClick r:id="rId8"/>
              </a:rPr>
              <a:t>https://cs.wikipedia.org/wiki/Swan_Song_Records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506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5467</TotalTime>
  <Words>145</Words>
  <Application>Microsoft Office PowerPoint</Application>
  <PresentationFormat>Širokoúhlá obrazovka</PresentationFormat>
  <Paragraphs>49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Schoolbook</vt:lpstr>
      <vt:lpstr>Tahoma</vt:lpstr>
      <vt:lpstr>Wingdings</vt:lpstr>
      <vt:lpstr>Wingdings 2</vt:lpstr>
      <vt:lpstr>View</vt:lpstr>
      <vt:lpstr>Prezentace aplikace PowerPoint</vt:lpstr>
      <vt:lpstr>Prezentace aplikace PowerPoint</vt:lpstr>
      <vt:lpstr>Prezentace aplikace PowerPoint</vt:lpstr>
      <vt:lpstr>Název</vt:lpstr>
      <vt:lpstr>Alba</vt:lpstr>
      <vt:lpstr>Swan song</vt:lpstr>
      <vt:lpstr>Závěr</vt:lpstr>
      <vt:lpstr>Děkuji za pozornost  </vt:lpstr>
      <vt:lpstr>Zdroje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ZEPPELIN</dc:title>
  <dc:creator>Kateřina Koudelková</dc:creator>
  <cp:lastModifiedBy>Kateřina Koudelková</cp:lastModifiedBy>
  <cp:revision>54</cp:revision>
  <dcterms:created xsi:type="dcterms:W3CDTF">2019-03-22T17:26:03Z</dcterms:created>
  <dcterms:modified xsi:type="dcterms:W3CDTF">2019-04-04T18:32:12Z</dcterms:modified>
</cp:coreProperties>
</file>