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A9223156-E287-429B-97C4-760009F8BBD6}">
          <p14:sldIdLst>
            <p14:sldId id="256"/>
          </p14:sldIdLst>
        </p14:section>
        <p14:section name="Obecné Informace" id="{F8E957E2-5E71-41BE-9D28-A531AEEC9EA7}">
          <p14:sldIdLst>
            <p14:sldId id="257"/>
          </p14:sldIdLst>
        </p14:section>
        <p14:section name="Epitelová tkáň" id="{EAE9751C-DBF9-4A76-840A-6CA5397B66E9}">
          <p14:sldIdLst>
            <p14:sldId id="258"/>
            <p14:sldId id="259"/>
            <p14:sldId id="260"/>
          </p14:sldIdLst>
        </p14:section>
        <p14:section name="Pojivová tkáň" id="{B1D0113E-2A19-435D-BDC5-A934867BF3B0}">
          <p14:sldIdLst>
            <p14:sldId id="261"/>
            <p14:sldId id="262"/>
          </p14:sldIdLst>
        </p14:section>
        <p14:section name="Svalová tkáň" id="{8D12ABC8-DE3B-4A2A-9B67-72E972FF8A3E}">
          <p14:sldIdLst>
            <p14:sldId id="263"/>
            <p14:sldId id="264"/>
            <p14:sldId id="265"/>
            <p14:sldId id="266"/>
            <p14:sldId id="267"/>
          </p14:sldIdLst>
        </p14:section>
        <p14:section name="Nervová tkáň" id="{54B95FC2-D93C-4F26-983A-9BBDBF45ED4A}">
          <p14:sldIdLst>
            <p14:sldId id="268"/>
            <p14:sldId id="269"/>
            <p14:sldId id="270"/>
            <p14:sldId id="271"/>
            <p14:sldId id="272"/>
          </p14:sldIdLst>
        </p14:section>
        <p14:section name="Tekutá (trofická) tkáň" id="{410ACB23-C468-4679-A468-212E13994D23}">
          <p14:sldIdLst>
            <p14:sldId id="273"/>
            <p14:sldId id="274"/>
          </p14:sldIdLst>
        </p14:section>
        <p14:section name="závěr" id="{08A07B2D-E00B-4FD9-A78C-8C1B2352B21E}">
          <p14:sldIdLst>
            <p14:sldId id="27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2A9304-8EB1-4A07-AEF7-199F2D429B77}" v="74" dt="2020-10-08T20:43:53.6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2" autoAdjust="0"/>
    <p:restoredTop sz="94660"/>
  </p:normalViewPr>
  <p:slideViewPr>
    <p:cSldViewPr snapToGrid="0">
      <p:cViewPr varScale="1">
        <p:scale>
          <a:sx n="68" d="100"/>
          <a:sy n="68" d="100"/>
        </p:scale>
        <p:origin x="894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Kratochvil" userId="ccbc1492-deab-4d3a-b830-8523789940c3" providerId="ADAL" clId="{4AACFFC1-6EA9-4C6D-AF61-C20D6CE89EAD}"/>
    <pc:docChg chg="undo custSel addSld delSld modSld">
      <pc:chgData name="Michal Kratochvil" userId="ccbc1492-deab-4d3a-b830-8523789940c3" providerId="ADAL" clId="{4AACFFC1-6EA9-4C6D-AF61-C20D6CE89EAD}" dt="2020-10-03T13:59:39.949" v="147" actId="14100"/>
      <pc:docMkLst>
        <pc:docMk/>
      </pc:docMkLst>
      <pc:sldChg chg="addSp delSp modSp new mod">
        <pc:chgData name="Michal Kratochvil" userId="ccbc1492-deab-4d3a-b830-8523789940c3" providerId="ADAL" clId="{4AACFFC1-6EA9-4C6D-AF61-C20D6CE89EAD}" dt="2020-10-03T13:59:39.949" v="147" actId="14100"/>
        <pc:sldMkLst>
          <pc:docMk/>
          <pc:sldMk cId="2901254992" sldId="256"/>
        </pc:sldMkLst>
        <pc:spChg chg="del mod ord">
          <ac:chgData name="Michal Kratochvil" userId="ccbc1492-deab-4d3a-b830-8523789940c3" providerId="ADAL" clId="{4AACFFC1-6EA9-4C6D-AF61-C20D6CE89EAD}" dt="2020-10-03T13:54:14.098" v="44" actId="478"/>
          <ac:spMkLst>
            <pc:docMk/>
            <pc:sldMk cId="2901254992" sldId="256"/>
            <ac:spMk id="2" creationId="{4149F3B9-BF97-4A03-AD89-7282CCA72E21}"/>
          </ac:spMkLst>
        </pc:spChg>
        <pc:spChg chg="mod ord">
          <ac:chgData name="Michal Kratochvil" userId="ccbc1492-deab-4d3a-b830-8523789940c3" providerId="ADAL" clId="{4AACFFC1-6EA9-4C6D-AF61-C20D6CE89EAD}" dt="2020-10-03T13:59:10.372" v="144" actId="403"/>
          <ac:spMkLst>
            <pc:docMk/>
            <pc:sldMk cId="2901254992" sldId="256"/>
            <ac:spMk id="3" creationId="{65C78959-650F-4363-AE32-5AD59282D220}"/>
          </ac:spMkLst>
        </pc:spChg>
        <pc:spChg chg="add mod ord">
          <ac:chgData name="Michal Kratochvil" userId="ccbc1492-deab-4d3a-b830-8523789940c3" providerId="ADAL" clId="{4AACFFC1-6EA9-4C6D-AF61-C20D6CE89EAD}" dt="2020-10-03T13:54:40.124" v="47" actId="1076"/>
          <ac:spMkLst>
            <pc:docMk/>
            <pc:sldMk cId="2901254992" sldId="256"/>
            <ac:spMk id="4" creationId="{66454695-49BB-42A2-A1A7-8DF91988EF89}"/>
          </ac:spMkLst>
        </pc:spChg>
        <pc:spChg chg="add mod">
          <ac:chgData name="Michal Kratochvil" userId="ccbc1492-deab-4d3a-b830-8523789940c3" providerId="ADAL" clId="{4AACFFC1-6EA9-4C6D-AF61-C20D6CE89EAD}" dt="2020-10-03T13:58:54.096" v="138" actId="14100"/>
          <ac:spMkLst>
            <pc:docMk/>
            <pc:sldMk cId="2901254992" sldId="256"/>
            <ac:spMk id="15" creationId="{B9C5FF28-B68D-4C93-97C5-62D8AED81C22}"/>
          </ac:spMkLst>
        </pc:spChg>
        <pc:spChg chg="add del mod">
          <ac:chgData name="Michal Kratochvil" userId="ccbc1492-deab-4d3a-b830-8523789940c3" providerId="ADAL" clId="{4AACFFC1-6EA9-4C6D-AF61-C20D6CE89EAD}" dt="2020-10-03T13:56:41.834" v="74" actId="21"/>
          <ac:spMkLst>
            <pc:docMk/>
            <pc:sldMk cId="2901254992" sldId="256"/>
            <ac:spMk id="16" creationId="{5004395F-C912-41C6-9716-D36012E8B710}"/>
          </ac:spMkLst>
        </pc:spChg>
        <pc:spChg chg="add mod">
          <ac:chgData name="Michal Kratochvil" userId="ccbc1492-deab-4d3a-b830-8523789940c3" providerId="ADAL" clId="{4AACFFC1-6EA9-4C6D-AF61-C20D6CE89EAD}" dt="2020-10-03T13:59:04.994" v="142" actId="403"/>
          <ac:spMkLst>
            <pc:docMk/>
            <pc:sldMk cId="2901254992" sldId="256"/>
            <ac:spMk id="17" creationId="{5263257C-ECB9-43EA-A2D6-34F821896D76}"/>
          </ac:spMkLst>
        </pc:spChg>
        <pc:picChg chg="add mod">
          <ac:chgData name="Michal Kratochvil" userId="ccbc1492-deab-4d3a-b830-8523789940c3" providerId="ADAL" clId="{4AACFFC1-6EA9-4C6D-AF61-C20D6CE89EAD}" dt="2020-10-03T13:59:31.764" v="145" actId="14100"/>
          <ac:picMkLst>
            <pc:docMk/>
            <pc:sldMk cId="2901254992" sldId="256"/>
            <ac:picMk id="6" creationId="{6282D813-0B76-496B-85E2-CD5E1294A497}"/>
          </ac:picMkLst>
        </pc:picChg>
        <pc:picChg chg="add mod ord">
          <ac:chgData name="Michal Kratochvil" userId="ccbc1492-deab-4d3a-b830-8523789940c3" providerId="ADAL" clId="{4AACFFC1-6EA9-4C6D-AF61-C20D6CE89EAD}" dt="2020-10-03T13:59:39.949" v="147" actId="14100"/>
          <ac:picMkLst>
            <pc:docMk/>
            <pc:sldMk cId="2901254992" sldId="256"/>
            <ac:picMk id="8" creationId="{B5834BC3-242D-4BA0-9547-317C106F37C2}"/>
          </ac:picMkLst>
        </pc:picChg>
        <pc:picChg chg="add mod">
          <ac:chgData name="Michal Kratochvil" userId="ccbc1492-deab-4d3a-b830-8523789940c3" providerId="ADAL" clId="{4AACFFC1-6EA9-4C6D-AF61-C20D6CE89EAD}" dt="2020-10-03T13:59:34.725" v="146" actId="14100"/>
          <ac:picMkLst>
            <pc:docMk/>
            <pc:sldMk cId="2901254992" sldId="256"/>
            <ac:picMk id="10" creationId="{0F95255A-1F62-4851-961D-CD6224D71040}"/>
          </ac:picMkLst>
        </pc:picChg>
        <pc:picChg chg="add mod">
          <ac:chgData name="Michal Kratochvil" userId="ccbc1492-deab-4d3a-b830-8523789940c3" providerId="ADAL" clId="{4AACFFC1-6EA9-4C6D-AF61-C20D6CE89EAD}" dt="2020-10-03T13:52:37.519" v="32" actId="14100"/>
          <ac:picMkLst>
            <pc:docMk/>
            <pc:sldMk cId="2901254992" sldId="256"/>
            <ac:picMk id="12" creationId="{5C51CB9C-1EB6-464C-BAC4-FEC46529766F}"/>
          </ac:picMkLst>
        </pc:picChg>
        <pc:picChg chg="add mod">
          <ac:chgData name="Michal Kratochvil" userId="ccbc1492-deab-4d3a-b830-8523789940c3" providerId="ADAL" clId="{4AACFFC1-6EA9-4C6D-AF61-C20D6CE89EAD}" dt="2020-10-03T13:57:07.036" v="78" actId="1076"/>
          <ac:picMkLst>
            <pc:docMk/>
            <pc:sldMk cId="2901254992" sldId="256"/>
            <ac:picMk id="14" creationId="{BDB36FB2-6525-41BB-90B7-FDA02D6A6CDA}"/>
          </ac:picMkLst>
        </pc:picChg>
      </pc:sldChg>
      <pc:sldChg chg="new del">
        <pc:chgData name="Michal Kratochvil" userId="ccbc1492-deab-4d3a-b830-8523789940c3" providerId="ADAL" clId="{4AACFFC1-6EA9-4C6D-AF61-C20D6CE89EAD}" dt="2020-10-03T13:38:23.421" v="1" actId="680"/>
        <pc:sldMkLst>
          <pc:docMk/>
          <pc:sldMk cId="4134739446" sldId="256"/>
        </pc:sldMkLst>
      </pc:sldChg>
    </pc:docChg>
  </pc:docChgLst>
  <pc:docChgLst>
    <pc:chgData name="Michal Kratochvil" userId="ccbc1492-deab-4d3a-b830-8523789940c3" providerId="ADAL" clId="{3D2A9304-8EB1-4A07-AEF7-199F2D429B77}"/>
    <pc:docChg chg="undo redo custSel mod addSld modSld addSection modSection">
      <pc:chgData name="Michal Kratochvil" userId="ccbc1492-deab-4d3a-b830-8523789940c3" providerId="ADAL" clId="{3D2A9304-8EB1-4A07-AEF7-199F2D429B77}" dt="2020-10-08T20:58:07.409" v="4509" actId="20577"/>
      <pc:docMkLst>
        <pc:docMk/>
      </pc:docMkLst>
      <pc:sldChg chg="addSp delSp modSp new mod">
        <pc:chgData name="Michal Kratochvil" userId="ccbc1492-deab-4d3a-b830-8523789940c3" providerId="ADAL" clId="{3D2A9304-8EB1-4A07-AEF7-199F2D429B77}" dt="2020-10-08T20:55:31.198" v="4505" actId="20577"/>
        <pc:sldMkLst>
          <pc:docMk/>
          <pc:sldMk cId="2792402956" sldId="257"/>
        </pc:sldMkLst>
        <pc:spChg chg="mod">
          <ac:chgData name="Michal Kratochvil" userId="ccbc1492-deab-4d3a-b830-8523789940c3" providerId="ADAL" clId="{3D2A9304-8EB1-4A07-AEF7-199F2D429B77}" dt="2020-10-08T18:46:36.786" v="1067" actId="403"/>
          <ac:spMkLst>
            <pc:docMk/>
            <pc:sldMk cId="2792402956" sldId="257"/>
            <ac:spMk id="2" creationId="{3B5F2D0C-4E5F-4FCB-ADD7-C3C45028B9B7}"/>
          </ac:spMkLst>
        </pc:spChg>
        <pc:spChg chg="mod">
          <ac:chgData name="Michal Kratochvil" userId="ccbc1492-deab-4d3a-b830-8523789940c3" providerId="ADAL" clId="{3D2A9304-8EB1-4A07-AEF7-199F2D429B77}" dt="2020-10-08T20:55:31.198" v="4505" actId="20577"/>
          <ac:spMkLst>
            <pc:docMk/>
            <pc:sldMk cId="2792402956" sldId="257"/>
            <ac:spMk id="3" creationId="{E8AED3B4-8232-4244-BE87-0DB4D59F1880}"/>
          </ac:spMkLst>
        </pc:spChg>
        <pc:spChg chg="add del">
          <ac:chgData name="Michal Kratochvil" userId="ccbc1492-deab-4d3a-b830-8523789940c3" providerId="ADAL" clId="{3D2A9304-8EB1-4A07-AEF7-199F2D429B77}" dt="2020-10-08T18:45:32.423" v="1059" actId="22"/>
          <ac:spMkLst>
            <pc:docMk/>
            <pc:sldMk cId="2792402956" sldId="257"/>
            <ac:spMk id="10" creationId="{5167233F-B1B8-49CC-BE1B-F56586751503}"/>
          </ac:spMkLst>
        </pc:spChg>
        <pc:spChg chg="add del mod">
          <ac:chgData name="Michal Kratochvil" userId="ccbc1492-deab-4d3a-b830-8523789940c3" providerId="ADAL" clId="{3D2A9304-8EB1-4A07-AEF7-199F2D429B77}" dt="2020-10-08T18:45:52.643" v="1063" actId="478"/>
          <ac:spMkLst>
            <pc:docMk/>
            <pc:sldMk cId="2792402956" sldId="257"/>
            <ac:spMk id="12" creationId="{E848E104-3134-4A47-82A9-80DE84BA6042}"/>
          </ac:spMkLst>
        </pc:spChg>
        <pc:graphicFrameChg chg="add del">
          <ac:chgData name="Michal Kratochvil" userId="ccbc1492-deab-4d3a-b830-8523789940c3" providerId="ADAL" clId="{3D2A9304-8EB1-4A07-AEF7-199F2D429B77}" dt="2020-10-07T19:19:56.522" v="281"/>
          <ac:graphicFrameMkLst>
            <pc:docMk/>
            <pc:sldMk cId="2792402956" sldId="257"/>
            <ac:graphicFrameMk id="7" creationId="{2A5E225C-C562-40C1-8C5F-8B4C25BB97B9}"/>
          </ac:graphicFrameMkLst>
        </pc:graphicFrameChg>
        <pc:picChg chg="add mod">
          <ac:chgData name="Michal Kratochvil" userId="ccbc1492-deab-4d3a-b830-8523789940c3" providerId="ADAL" clId="{3D2A9304-8EB1-4A07-AEF7-199F2D429B77}" dt="2020-10-08T18:46:22.042" v="1064" actId="14100"/>
          <ac:picMkLst>
            <pc:docMk/>
            <pc:sldMk cId="2792402956" sldId="257"/>
            <ac:picMk id="8" creationId="{34513FF1-0114-4246-87AD-432D8051D939}"/>
          </ac:picMkLst>
        </pc:picChg>
      </pc:sldChg>
      <pc:sldChg chg="addSp delSp modSp new mod modClrScheme chgLayout">
        <pc:chgData name="Michal Kratochvil" userId="ccbc1492-deab-4d3a-b830-8523789940c3" providerId="ADAL" clId="{3D2A9304-8EB1-4A07-AEF7-199F2D429B77}" dt="2020-10-08T18:47:10.851" v="1081" actId="404"/>
        <pc:sldMkLst>
          <pc:docMk/>
          <pc:sldMk cId="3445632860" sldId="258"/>
        </pc:sldMkLst>
        <pc:spChg chg="del mod ord">
          <ac:chgData name="Michal Kratochvil" userId="ccbc1492-deab-4d3a-b830-8523789940c3" providerId="ADAL" clId="{3D2A9304-8EB1-4A07-AEF7-199F2D429B77}" dt="2020-10-07T19:23:38.315" v="292" actId="700"/>
          <ac:spMkLst>
            <pc:docMk/>
            <pc:sldMk cId="3445632860" sldId="258"/>
            <ac:spMk id="2" creationId="{48EB305C-C38C-4BC6-ADC5-6A0532105FFE}"/>
          </ac:spMkLst>
        </pc:spChg>
        <pc:spChg chg="del mod ord">
          <ac:chgData name="Michal Kratochvil" userId="ccbc1492-deab-4d3a-b830-8523789940c3" providerId="ADAL" clId="{3D2A9304-8EB1-4A07-AEF7-199F2D429B77}" dt="2020-10-07T19:23:38.315" v="292" actId="700"/>
          <ac:spMkLst>
            <pc:docMk/>
            <pc:sldMk cId="3445632860" sldId="258"/>
            <ac:spMk id="3" creationId="{AD64631B-A117-4BCA-B5B8-96077EAE1BA5}"/>
          </ac:spMkLst>
        </pc:spChg>
        <pc:spChg chg="mod ord">
          <ac:chgData name="Michal Kratochvil" userId="ccbc1492-deab-4d3a-b830-8523789940c3" providerId="ADAL" clId="{3D2A9304-8EB1-4A07-AEF7-199F2D429B77}" dt="2020-10-07T19:23:43.616" v="293" actId="26606"/>
          <ac:spMkLst>
            <pc:docMk/>
            <pc:sldMk cId="3445632860" sldId="258"/>
            <ac:spMk id="4" creationId="{698F8543-069A-4C28-BE95-FA9E9AC91DAD}"/>
          </ac:spMkLst>
        </pc:spChg>
        <pc:spChg chg="mod ord">
          <ac:chgData name="Michal Kratochvil" userId="ccbc1492-deab-4d3a-b830-8523789940c3" providerId="ADAL" clId="{3D2A9304-8EB1-4A07-AEF7-199F2D429B77}" dt="2020-10-07T19:23:43.616" v="293" actId="26606"/>
          <ac:spMkLst>
            <pc:docMk/>
            <pc:sldMk cId="3445632860" sldId="258"/>
            <ac:spMk id="5" creationId="{E0F84CD1-057F-4028-AD42-4EC8D47500CB}"/>
          </ac:spMkLst>
        </pc:spChg>
        <pc:spChg chg="mod ord">
          <ac:chgData name="Michal Kratochvil" userId="ccbc1492-deab-4d3a-b830-8523789940c3" providerId="ADAL" clId="{3D2A9304-8EB1-4A07-AEF7-199F2D429B77}" dt="2020-10-07T19:23:43.616" v="293" actId="26606"/>
          <ac:spMkLst>
            <pc:docMk/>
            <pc:sldMk cId="3445632860" sldId="258"/>
            <ac:spMk id="6" creationId="{95E57D5B-E404-42F1-B7AA-45A26C329233}"/>
          </ac:spMkLst>
        </pc:spChg>
        <pc:spChg chg="add del mod ord">
          <ac:chgData name="Michal Kratochvil" userId="ccbc1492-deab-4d3a-b830-8523789940c3" providerId="ADAL" clId="{3D2A9304-8EB1-4A07-AEF7-199F2D429B77}" dt="2020-10-07T19:23:43.616" v="293" actId="26606"/>
          <ac:spMkLst>
            <pc:docMk/>
            <pc:sldMk cId="3445632860" sldId="258"/>
            <ac:spMk id="7" creationId="{2EF1E8A6-7848-4636-BAF6-C1E7DD66C79D}"/>
          </ac:spMkLst>
        </pc:spChg>
        <pc:spChg chg="add del mod ord">
          <ac:chgData name="Michal Kratochvil" userId="ccbc1492-deab-4d3a-b830-8523789940c3" providerId="ADAL" clId="{3D2A9304-8EB1-4A07-AEF7-199F2D429B77}" dt="2020-10-07T19:23:43.616" v="293" actId="26606"/>
          <ac:spMkLst>
            <pc:docMk/>
            <pc:sldMk cId="3445632860" sldId="258"/>
            <ac:spMk id="8" creationId="{591D4DEA-ED63-4B64-8358-686567556862}"/>
          </ac:spMkLst>
        </pc:spChg>
        <pc:spChg chg="add mod">
          <ac:chgData name="Michal Kratochvil" userId="ccbc1492-deab-4d3a-b830-8523789940c3" providerId="ADAL" clId="{3D2A9304-8EB1-4A07-AEF7-199F2D429B77}" dt="2020-10-08T18:47:10.851" v="1081" actId="404"/>
          <ac:spMkLst>
            <pc:docMk/>
            <pc:sldMk cId="3445632860" sldId="258"/>
            <ac:spMk id="13" creationId="{F347E848-324C-4A17-9B8F-BABFC5AA7426}"/>
          </ac:spMkLst>
        </pc:spChg>
        <pc:spChg chg="add del mod">
          <ac:chgData name="Michal Kratochvil" userId="ccbc1492-deab-4d3a-b830-8523789940c3" providerId="ADAL" clId="{3D2A9304-8EB1-4A07-AEF7-199F2D429B77}" dt="2020-10-07T19:25:19.989" v="369" actId="478"/>
          <ac:spMkLst>
            <pc:docMk/>
            <pc:sldMk cId="3445632860" sldId="258"/>
            <ac:spMk id="15" creationId="{C2B082A3-D2EC-47D3-8C8F-07506B247E2A}"/>
          </ac:spMkLst>
        </pc:spChg>
        <pc:picChg chg="add mod">
          <ac:chgData name="Michal Kratochvil" userId="ccbc1492-deab-4d3a-b830-8523789940c3" providerId="ADAL" clId="{3D2A9304-8EB1-4A07-AEF7-199F2D429B77}" dt="2020-10-07T19:30:53.936" v="377" actId="14100"/>
          <ac:picMkLst>
            <pc:docMk/>
            <pc:sldMk cId="3445632860" sldId="258"/>
            <ac:picMk id="10" creationId="{07996D5E-40A6-44ED-9E78-F36A5E59B89F}"/>
          </ac:picMkLst>
        </pc:picChg>
      </pc:sldChg>
      <pc:sldChg chg="addSp delSp modSp new mod modClrScheme chgLayout">
        <pc:chgData name="Michal Kratochvil" userId="ccbc1492-deab-4d3a-b830-8523789940c3" providerId="ADAL" clId="{3D2A9304-8EB1-4A07-AEF7-199F2D429B77}" dt="2020-10-08T20:31:07.338" v="4256" actId="113"/>
        <pc:sldMkLst>
          <pc:docMk/>
          <pc:sldMk cId="174392254" sldId="259"/>
        </pc:sldMkLst>
        <pc:spChg chg="del mod ord">
          <ac:chgData name="Michal Kratochvil" userId="ccbc1492-deab-4d3a-b830-8523789940c3" providerId="ADAL" clId="{3D2A9304-8EB1-4A07-AEF7-199F2D429B77}" dt="2020-10-07T19:31:25.834" v="379" actId="700"/>
          <ac:spMkLst>
            <pc:docMk/>
            <pc:sldMk cId="174392254" sldId="259"/>
            <ac:spMk id="2" creationId="{46BD68D1-599E-4EE8-AC34-FBB820AC767B}"/>
          </ac:spMkLst>
        </pc:spChg>
        <pc:spChg chg="del mod ord">
          <ac:chgData name="Michal Kratochvil" userId="ccbc1492-deab-4d3a-b830-8523789940c3" providerId="ADAL" clId="{3D2A9304-8EB1-4A07-AEF7-199F2D429B77}" dt="2020-10-07T19:31:25.834" v="379" actId="700"/>
          <ac:spMkLst>
            <pc:docMk/>
            <pc:sldMk cId="174392254" sldId="259"/>
            <ac:spMk id="3" creationId="{5B486A11-ECEA-4B40-AB5F-98AE502D002E}"/>
          </ac:spMkLst>
        </pc:spChg>
        <pc:spChg chg="mod ord">
          <ac:chgData name="Michal Kratochvil" userId="ccbc1492-deab-4d3a-b830-8523789940c3" providerId="ADAL" clId="{3D2A9304-8EB1-4A07-AEF7-199F2D429B77}" dt="2020-10-07T19:31:25.834" v="379" actId="700"/>
          <ac:spMkLst>
            <pc:docMk/>
            <pc:sldMk cId="174392254" sldId="259"/>
            <ac:spMk id="4" creationId="{3E1FA264-A4BC-4D0C-B532-F757F0F8469B}"/>
          </ac:spMkLst>
        </pc:spChg>
        <pc:spChg chg="mod ord">
          <ac:chgData name="Michal Kratochvil" userId="ccbc1492-deab-4d3a-b830-8523789940c3" providerId="ADAL" clId="{3D2A9304-8EB1-4A07-AEF7-199F2D429B77}" dt="2020-10-07T19:31:25.834" v="379" actId="700"/>
          <ac:spMkLst>
            <pc:docMk/>
            <pc:sldMk cId="174392254" sldId="259"/>
            <ac:spMk id="5" creationId="{594A4421-5B7B-4435-A899-334358D4C88C}"/>
          </ac:spMkLst>
        </pc:spChg>
        <pc:spChg chg="mod ord">
          <ac:chgData name="Michal Kratochvil" userId="ccbc1492-deab-4d3a-b830-8523789940c3" providerId="ADAL" clId="{3D2A9304-8EB1-4A07-AEF7-199F2D429B77}" dt="2020-10-07T19:31:25.834" v="379" actId="700"/>
          <ac:spMkLst>
            <pc:docMk/>
            <pc:sldMk cId="174392254" sldId="259"/>
            <ac:spMk id="6" creationId="{64A84D58-5708-47E5-ACBA-4883F8D2C864}"/>
          </ac:spMkLst>
        </pc:spChg>
        <pc:spChg chg="add mod ord">
          <ac:chgData name="Michal Kratochvil" userId="ccbc1492-deab-4d3a-b830-8523789940c3" providerId="ADAL" clId="{3D2A9304-8EB1-4A07-AEF7-199F2D429B77}" dt="2020-10-08T18:47:16.036" v="1087" actId="403"/>
          <ac:spMkLst>
            <pc:docMk/>
            <pc:sldMk cId="174392254" sldId="259"/>
            <ac:spMk id="7" creationId="{E6D19631-9143-45BE-BD6F-DE6108DE4EC5}"/>
          </ac:spMkLst>
        </pc:spChg>
        <pc:spChg chg="add mod ord">
          <ac:chgData name="Michal Kratochvil" userId="ccbc1492-deab-4d3a-b830-8523789940c3" providerId="ADAL" clId="{3D2A9304-8EB1-4A07-AEF7-199F2D429B77}" dt="2020-10-08T20:31:07.338" v="4256" actId="113"/>
          <ac:spMkLst>
            <pc:docMk/>
            <pc:sldMk cId="174392254" sldId="259"/>
            <ac:spMk id="8" creationId="{B6C32E36-EE69-42C4-B364-FCBFBB3B7F11}"/>
          </ac:spMkLst>
        </pc:spChg>
        <pc:picChg chg="add mod">
          <ac:chgData name="Michal Kratochvil" userId="ccbc1492-deab-4d3a-b830-8523789940c3" providerId="ADAL" clId="{3D2A9304-8EB1-4A07-AEF7-199F2D429B77}" dt="2020-10-08T18:49:32.798" v="1159" actId="962"/>
          <ac:picMkLst>
            <pc:docMk/>
            <pc:sldMk cId="174392254" sldId="259"/>
            <ac:picMk id="3" creationId="{0C6AC09C-A04B-4C2A-AB67-F8E1E28726B9}"/>
          </ac:picMkLst>
        </pc:picChg>
      </pc:sldChg>
      <pc:sldChg chg="addSp modSp new mod">
        <pc:chgData name="Michal Kratochvil" userId="ccbc1492-deab-4d3a-b830-8523789940c3" providerId="ADAL" clId="{3D2A9304-8EB1-4A07-AEF7-199F2D429B77}" dt="2020-10-08T20:31:48.694" v="4273" actId="27636"/>
        <pc:sldMkLst>
          <pc:docMk/>
          <pc:sldMk cId="2412116900" sldId="260"/>
        </pc:sldMkLst>
        <pc:spChg chg="mod">
          <ac:chgData name="Michal Kratochvil" userId="ccbc1492-deab-4d3a-b830-8523789940c3" providerId="ADAL" clId="{3D2A9304-8EB1-4A07-AEF7-199F2D429B77}" dt="2020-10-08T20:31:28.946" v="4262" actId="20577"/>
          <ac:spMkLst>
            <pc:docMk/>
            <pc:sldMk cId="2412116900" sldId="260"/>
            <ac:spMk id="2" creationId="{1906A9B9-BBD3-47B4-B501-15F981925F3F}"/>
          </ac:spMkLst>
        </pc:spChg>
        <pc:spChg chg="mod">
          <ac:chgData name="Michal Kratochvil" userId="ccbc1492-deab-4d3a-b830-8523789940c3" providerId="ADAL" clId="{3D2A9304-8EB1-4A07-AEF7-199F2D429B77}" dt="2020-10-08T20:31:48.694" v="4273" actId="27636"/>
          <ac:spMkLst>
            <pc:docMk/>
            <pc:sldMk cId="2412116900" sldId="260"/>
            <ac:spMk id="3" creationId="{9F043906-BA67-43FC-90E8-FAC587103056}"/>
          </ac:spMkLst>
        </pc:spChg>
        <pc:graphicFrameChg chg="add mod modGraphic">
          <ac:chgData name="Michal Kratochvil" userId="ccbc1492-deab-4d3a-b830-8523789940c3" providerId="ADAL" clId="{3D2A9304-8EB1-4A07-AEF7-199F2D429B77}" dt="2020-10-08T18:50:33.580" v="1168" actId="113"/>
          <ac:graphicFrameMkLst>
            <pc:docMk/>
            <pc:sldMk cId="2412116900" sldId="260"/>
            <ac:graphicFrameMk id="7" creationId="{AD3B25D1-77FC-4630-86EF-24B7108EDEE8}"/>
          </ac:graphicFrameMkLst>
        </pc:graphicFrameChg>
        <pc:graphicFrameChg chg="add mod modGraphic">
          <ac:chgData name="Michal Kratochvil" userId="ccbc1492-deab-4d3a-b830-8523789940c3" providerId="ADAL" clId="{3D2A9304-8EB1-4A07-AEF7-199F2D429B77}" dt="2020-10-08T18:50:39.803" v="1172" actId="404"/>
          <ac:graphicFrameMkLst>
            <pc:docMk/>
            <pc:sldMk cId="2412116900" sldId="260"/>
            <ac:graphicFrameMk id="8" creationId="{BE1B32DD-D239-4054-8412-1B9849AA05F2}"/>
          </ac:graphicFrameMkLst>
        </pc:graphicFrameChg>
      </pc:sldChg>
      <pc:sldChg chg="addSp delSp modSp new mod modClrScheme chgLayout">
        <pc:chgData name="Michal Kratochvil" userId="ccbc1492-deab-4d3a-b830-8523789940c3" providerId="ADAL" clId="{3D2A9304-8EB1-4A07-AEF7-199F2D429B77}" dt="2020-10-08T18:53:55.905" v="1215" actId="404"/>
        <pc:sldMkLst>
          <pc:docMk/>
          <pc:sldMk cId="3201343492" sldId="261"/>
        </pc:sldMkLst>
        <pc:spChg chg="del mod ord">
          <ac:chgData name="Michal Kratochvil" userId="ccbc1492-deab-4d3a-b830-8523789940c3" providerId="ADAL" clId="{3D2A9304-8EB1-4A07-AEF7-199F2D429B77}" dt="2020-10-08T18:49:57.160" v="1160" actId="700"/>
          <ac:spMkLst>
            <pc:docMk/>
            <pc:sldMk cId="3201343492" sldId="261"/>
            <ac:spMk id="2" creationId="{A06FC58F-948A-4C6F-813B-2C33E162ECF0}"/>
          </ac:spMkLst>
        </pc:spChg>
        <pc:spChg chg="del mod ord">
          <ac:chgData name="Michal Kratochvil" userId="ccbc1492-deab-4d3a-b830-8523789940c3" providerId="ADAL" clId="{3D2A9304-8EB1-4A07-AEF7-199F2D429B77}" dt="2020-10-08T18:49:57.160" v="1160" actId="700"/>
          <ac:spMkLst>
            <pc:docMk/>
            <pc:sldMk cId="3201343492" sldId="261"/>
            <ac:spMk id="3" creationId="{8AB156DF-16EE-4535-A173-2BD9853736A1}"/>
          </ac:spMkLst>
        </pc:spChg>
        <pc:spChg chg="mod ord">
          <ac:chgData name="Michal Kratochvil" userId="ccbc1492-deab-4d3a-b830-8523789940c3" providerId="ADAL" clId="{3D2A9304-8EB1-4A07-AEF7-199F2D429B77}" dt="2020-10-08T18:49:57.160" v="1160" actId="700"/>
          <ac:spMkLst>
            <pc:docMk/>
            <pc:sldMk cId="3201343492" sldId="261"/>
            <ac:spMk id="4" creationId="{23EE44FE-1911-4756-8E4B-D133CD227BC4}"/>
          </ac:spMkLst>
        </pc:spChg>
        <pc:spChg chg="mod ord">
          <ac:chgData name="Michal Kratochvil" userId="ccbc1492-deab-4d3a-b830-8523789940c3" providerId="ADAL" clId="{3D2A9304-8EB1-4A07-AEF7-199F2D429B77}" dt="2020-10-08T18:49:57.160" v="1160" actId="700"/>
          <ac:spMkLst>
            <pc:docMk/>
            <pc:sldMk cId="3201343492" sldId="261"/>
            <ac:spMk id="5" creationId="{1982958A-37FD-4846-A7CC-BA88000600A6}"/>
          </ac:spMkLst>
        </pc:spChg>
        <pc:spChg chg="mod ord">
          <ac:chgData name="Michal Kratochvil" userId="ccbc1492-deab-4d3a-b830-8523789940c3" providerId="ADAL" clId="{3D2A9304-8EB1-4A07-AEF7-199F2D429B77}" dt="2020-10-08T18:49:57.160" v="1160" actId="700"/>
          <ac:spMkLst>
            <pc:docMk/>
            <pc:sldMk cId="3201343492" sldId="261"/>
            <ac:spMk id="6" creationId="{DDCB751C-0178-4345-BC2B-A34C32E60874}"/>
          </ac:spMkLst>
        </pc:spChg>
        <pc:spChg chg="add mod ord">
          <ac:chgData name="Michal Kratochvil" userId="ccbc1492-deab-4d3a-b830-8523789940c3" providerId="ADAL" clId="{3D2A9304-8EB1-4A07-AEF7-199F2D429B77}" dt="2020-10-08T18:53:55.905" v="1215" actId="404"/>
          <ac:spMkLst>
            <pc:docMk/>
            <pc:sldMk cId="3201343492" sldId="261"/>
            <ac:spMk id="7" creationId="{9C492F23-801F-4405-867D-0B6EA67EF79B}"/>
          </ac:spMkLst>
        </pc:spChg>
        <pc:spChg chg="add del mod ord">
          <ac:chgData name="Michal Kratochvil" userId="ccbc1492-deab-4d3a-b830-8523789940c3" providerId="ADAL" clId="{3D2A9304-8EB1-4A07-AEF7-199F2D429B77}" dt="2020-10-08T18:50:03.398" v="1161" actId="478"/>
          <ac:spMkLst>
            <pc:docMk/>
            <pc:sldMk cId="3201343492" sldId="261"/>
            <ac:spMk id="8" creationId="{92172CE6-95A5-4FF9-A7DF-2AC642DFC140}"/>
          </ac:spMkLst>
        </pc:spChg>
        <pc:picChg chg="add mod">
          <ac:chgData name="Michal Kratochvil" userId="ccbc1492-deab-4d3a-b830-8523789940c3" providerId="ADAL" clId="{3D2A9304-8EB1-4A07-AEF7-199F2D429B77}" dt="2020-10-08T18:53:49.840" v="1210" actId="14100"/>
          <ac:picMkLst>
            <pc:docMk/>
            <pc:sldMk cId="3201343492" sldId="261"/>
            <ac:picMk id="10" creationId="{874EEE02-6AC8-496C-8CE3-AF80B19865FE}"/>
          </ac:picMkLst>
        </pc:picChg>
      </pc:sldChg>
      <pc:sldChg chg="addSp delSp modSp new mod modClrScheme chgLayout">
        <pc:chgData name="Michal Kratochvil" userId="ccbc1492-deab-4d3a-b830-8523789940c3" providerId="ADAL" clId="{3D2A9304-8EB1-4A07-AEF7-199F2D429B77}" dt="2020-10-08T20:32:58.046" v="4279" actId="113"/>
        <pc:sldMkLst>
          <pc:docMk/>
          <pc:sldMk cId="3545607416" sldId="262"/>
        </pc:sldMkLst>
        <pc:spChg chg="del mod ord">
          <ac:chgData name="Michal Kratochvil" userId="ccbc1492-deab-4d3a-b830-8523789940c3" providerId="ADAL" clId="{3D2A9304-8EB1-4A07-AEF7-199F2D429B77}" dt="2020-10-08T18:53:32.269" v="1194" actId="700"/>
          <ac:spMkLst>
            <pc:docMk/>
            <pc:sldMk cId="3545607416" sldId="262"/>
            <ac:spMk id="2" creationId="{834B7E5F-EED2-4F9C-8312-6BEA89B570F8}"/>
          </ac:spMkLst>
        </pc:spChg>
        <pc:spChg chg="del mod ord">
          <ac:chgData name="Michal Kratochvil" userId="ccbc1492-deab-4d3a-b830-8523789940c3" providerId="ADAL" clId="{3D2A9304-8EB1-4A07-AEF7-199F2D429B77}" dt="2020-10-08T18:53:32.269" v="1194" actId="700"/>
          <ac:spMkLst>
            <pc:docMk/>
            <pc:sldMk cId="3545607416" sldId="262"/>
            <ac:spMk id="3" creationId="{1113C6EF-61DE-4FE5-B7CB-277341C04BC4}"/>
          </ac:spMkLst>
        </pc:spChg>
        <pc:spChg chg="mod ord">
          <ac:chgData name="Michal Kratochvil" userId="ccbc1492-deab-4d3a-b830-8523789940c3" providerId="ADAL" clId="{3D2A9304-8EB1-4A07-AEF7-199F2D429B77}" dt="2020-10-08T18:53:32.269" v="1194" actId="700"/>
          <ac:spMkLst>
            <pc:docMk/>
            <pc:sldMk cId="3545607416" sldId="262"/>
            <ac:spMk id="4" creationId="{36927032-62C3-4ADD-9224-8DB5FF8EBCC7}"/>
          </ac:spMkLst>
        </pc:spChg>
        <pc:spChg chg="mod ord">
          <ac:chgData name="Michal Kratochvil" userId="ccbc1492-deab-4d3a-b830-8523789940c3" providerId="ADAL" clId="{3D2A9304-8EB1-4A07-AEF7-199F2D429B77}" dt="2020-10-08T18:53:32.269" v="1194" actId="700"/>
          <ac:spMkLst>
            <pc:docMk/>
            <pc:sldMk cId="3545607416" sldId="262"/>
            <ac:spMk id="5" creationId="{E69480FC-9B91-4F5F-8DB0-18E13931BFED}"/>
          </ac:spMkLst>
        </pc:spChg>
        <pc:spChg chg="mod ord">
          <ac:chgData name="Michal Kratochvil" userId="ccbc1492-deab-4d3a-b830-8523789940c3" providerId="ADAL" clId="{3D2A9304-8EB1-4A07-AEF7-199F2D429B77}" dt="2020-10-08T18:53:32.269" v="1194" actId="700"/>
          <ac:spMkLst>
            <pc:docMk/>
            <pc:sldMk cId="3545607416" sldId="262"/>
            <ac:spMk id="6" creationId="{C9989D69-9C91-46FE-B6CE-67C2FC558C06}"/>
          </ac:spMkLst>
        </pc:spChg>
        <pc:spChg chg="add mod ord">
          <ac:chgData name="Michal Kratochvil" userId="ccbc1492-deab-4d3a-b830-8523789940c3" providerId="ADAL" clId="{3D2A9304-8EB1-4A07-AEF7-199F2D429B77}" dt="2020-10-08T20:32:29.330" v="4274" actId="403"/>
          <ac:spMkLst>
            <pc:docMk/>
            <pc:sldMk cId="3545607416" sldId="262"/>
            <ac:spMk id="7" creationId="{64C5A2B9-4E22-4552-A41F-3D500E7FEAAA}"/>
          </ac:spMkLst>
        </pc:spChg>
        <pc:spChg chg="add mod ord">
          <ac:chgData name="Michal Kratochvil" userId="ccbc1492-deab-4d3a-b830-8523789940c3" providerId="ADAL" clId="{3D2A9304-8EB1-4A07-AEF7-199F2D429B77}" dt="2020-10-08T20:32:58.046" v="4279" actId="113"/>
          <ac:spMkLst>
            <pc:docMk/>
            <pc:sldMk cId="3545607416" sldId="262"/>
            <ac:spMk id="8" creationId="{74DB6C24-576B-4096-A876-AFB00AB67F97}"/>
          </ac:spMkLst>
        </pc:spChg>
        <pc:picChg chg="add mod modCrop">
          <ac:chgData name="Michal Kratochvil" userId="ccbc1492-deab-4d3a-b830-8523789940c3" providerId="ADAL" clId="{3D2A9304-8EB1-4A07-AEF7-199F2D429B77}" dt="2020-10-08T19:00:32.634" v="1424" actId="14100"/>
          <ac:picMkLst>
            <pc:docMk/>
            <pc:sldMk cId="3545607416" sldId="262"/>
            <ac:picMk id="10" creationId="{38AB741E-0DB2-40EB-8481-774E4B030711}"/>
          </ac:picMkLst>
        </pc:picChg>
      </pc:sldChg>
      <pc:sldChg chg="addSp delSp modSp new mod modClrScheme chgLayout">
        <pc:chgData name="Michal Kratochvil" userId="ccbc1492-deab-4d3a-b830-8523789940c3" providerId="ADAL" clId="{3D2A9304-8EB1-4A07-AEF7-199F2D429B77}" dt="2020-10-08T19:03:27.405" v="1460" actId="14100"/>
        <pc:sldMkLst>
          <pc:docMk/>
          <pc:sldMk cId="1205547594" sldId="263"/>
        </pc:sldMkLst>
        <pc:spChg chg="mod ord">
          <ac:chgData name="Michal Kratochvil" userId="ccbc1492-deab-4d3a-b830-8523789940c3" providerId="ADAL" clId="{3D2A9304-8EB1-4A07-AEF7-199F2D429B77}" dt="2020-10-08T19:03:24.046" v="1459" actId="404"/>
          <ac:spMkLst>
            <pc:docMk/>
            <pc:sldMk cId="1205547594" sldId="263"/>
            <ac:spMk id="2" creationId="{10CCF310-4F92-47E9-AB71-657FA60BFE42}"/>
          </ac:spMkLst>
        </pc:spChg>
        <pc:spChg chg="del mod ord">
          <ac:chgData name="Michal Kratochvil" userId="ccbc1492-deab-4d3a-b830-8523789940c3" providerId="ADAL" clId="{3D2A9304-8EB1-4A07-AEF7-199F2D429B77}" dt="2020-10-08T19:01:46.097" v="1431" actId="700"/>
          <ac:spMkLst>
            <pc:docMk/>
            <pc:sldMk cId="1205547594" sldId="263"/>
            <ac:spMk id="3" creationId="{F7AFFE8D-7ECE-4C70-89C8-D3D0F5C8D520}"/>
          </ac:spMkLst>
        </pc:spChg>
        <pc:spChg chg="mod ord">
          <ac:chgData name="Michal Kratochvil" userId="ccbc1492-deab-4d3a-b830-8523789940c3" providerId="ADAL" clId="{3D2A9304-8EB1-4A07-AEF7-199F2D429B77}" dt="2020-10-08T19:01:46.097" v="1431" actId="700"/>
          <ac:spMkLst>
            <pc:docMk/>
            <pc:sldMk cId="1205547594" sldId="263"/>
            <ac:spMk id="4" creationId="{A7E7B545-7A55-43F9-9C91-15A7191B98D3}"/>
          </ac:spMkLst>
        </pc:spChg>
        <pc:spChg chg="mod ord">
          <ac:chgData name="Michal Kratochvil" userId="ccbc1492-deab-4d3a-b830-8523789940c3" providerId="ADAL" clId="{3D2A9304-8EB1-4A07-AEF7-199F2D429B77}" dt="2020-10-08T19:01:46.097" v="1431" actId="700"/>
          <ac:spMkLst>
            <pc:docMk/>
            <pc:sldMk cId="1205547594" sldId="263"/>
            <ac:spMk id="5" creationId="{630DC316-5638-42E3-B500-015F3EF20F37}"/>
          </ac:spMkLst>
        </pc:spChg>
        <pc:spChg chg="mod ord">
          <ac:chgData name="Michal Kratochvil" userId="ccbc1492-deab-4d3a-b830-8523789940c3" providerId="ADAL" clId="{3D2A9304-8EB1-4A07-AEF7-199F2D429B77}" dt="2020-10-08T19:01:46.097" v="1431" actId="700"/>
          <ac:spMkLst>
            <pc:docMk/>
            <pc:sldMk cId="1205547594" sldId="263"/>
            <ac:spMk id="6" creationId="{42BA1846-A249-4418-8F35-242055218D7F}"/>
          </ac:spMkLst>
        </pc:spChg>
        <pc:spChg chg="add del mod ord">
          <ac:chgData name="Michal Kratochvil" userId="ccbc1492-deab-4d3a-b830-8523789940c3" providerId="ADAL" clId="{3D2A9304-8EB1-4A07-AEF7-199F2D429B77}" dt="2020-10-08T19:01:49.319" v="1432" actId="478"/>
          <ac:spMkLst>
            <pc:docMk/>
            <pc:sldMk cId="1205547594" sldId="263"/>
            <ac:spMk id="7" creationId="{B99E9C98-D86C-4913-B2D5-BC004D605F34}"/>
          </ac:spMkLst>
        </pc:spChg>
        <pc:picChg chg="add del mod">
          <ac:chgData name="Michal Kratochvil" userId="ccbc1492-deab-4d3a-b830-8523789940c3" providerId="ADAL" clId="{3D2A9304-8EB1-4A07-AEF7-199F2D429B77}" dt="2020-10-08T19:03:10.208" v="1450" actId="478"/>
          <ac:picMkLst>
            <pc:docMk/>
            <pc:sldMk cId="1205547594" sldId="263"/>
            <ac:picMk id="9" creationId="{A15A26E5-17AB-4DA6-9CA4-7FD501C3E266}"/>
          </ac:picMkLst>
        </pc:picChg>
        <pc:picChg chg="add mod">
          <ac:chgData name="Michal Kratochvil" userId="ccbc1492-deab-4d3a-b830-8523789940c3" providerId="ADAL" clId="{3D2A9304-8EB1-4A07-AEF7-199F2D429B77}" dt="2020-10-08T19:03:27.405" v="1460" actId="14100"/>
          <ac:picMkLst>
            <pc:docMk/>
            <pc:sldMk cId="1205547594" sldId="263"/>
            <ac:picMk id="11" creationId="{78C010C7-F15E-4B48-AB38-6FCDC9C03994}"/>
          </ac:picMkLst>
        </pc:picChg>
      </pc:sldChg>
      <pc:sldChg chg="addSp delSp modSp new mod modClrScheme chgLayout">
        <pc:chgData name="Michal Kratochvil" userId="ccbc1492-deab-4d3a-b830-8523789940c3" providerId="ADAL" clId="{3D2A9304-8EB1-4A07-AEF7-199F2D429B77}" dt="2020-10-08T20:33:23.915" v="4284" actId="113"/>
        <pc:sldMkLst>
          <pc:docMk/>
          <pc:sldMk cId="1137090597" sldId="264"/>
        </pc:sldMkLst>
        <pc:spChg chg="del mod ord">
          <ac:chgData name="Michal Kratochvil" userId="ccbc1492-deab-4d3a-b830-8523789940c3" providerId="ADAL" clId="{3D2A9304-8EB1-4A07-AEF7-199F2D429B77}" dt="2020-10-08T19:05:07.605" v="1464" actId="700"/>
          <ac:spMkLst>
            <pc:docMk/>
            <pc:sldMk cId="1137090597" sldId="264"/>
            <ac:spMk id="2" creationId="{30B53B15-995F-4A28-892C-02AC5956BE99}"/>
          </ac:spMkLst>
        </pc:spChg>
        <pc:spChg chg="del mod ord">
          <ac:chgData name="Michal Kratochvil" userId="ccbc1492-deab-4d3a-b830-8523789940c3" providerId="ADAL" clId="{3D2A9304-8EB1-4A07-AEF7-199F2D429B77}" dt="2020-10-08T19:05:07.605" v="1464" actId="700"/>
          <ac:spMkLst>
            <pc:docMk/>
            <pc:sldMk cId="1137090597" sldId="264"/>
            <ac:spMk id="3" creationId="{E4B3167F-D3F4-4D39-94F8-2A0E7AAC0184}"/>
          </ac:spMkLst>
        </pc:spChg>
        <pc:spChg chg="mod ord">
          <ac:chgData name="Michal Kratochvil" userId="ccbc1492-deab-4d3a-b830-8523789940c3" providerId="ADAL" clId="{3D2A9304-8EB1-4A07-AEF7-199F2D429B77}" dt="2020-10-08T19:05:11.169" v="1465" actId="700"/>
          <ac:spMkLst>
            <pc:docMk/>
            <pc:sldMk cId="1137090597" sldId="264"/>
            <ac:spMk id="4" creationId="{F4B493E7-E2D7-44C8-9C56-C4900FD85FBD}"/>
          </ac:spMkLst>
        </pc:spChg>
        <pc:spChg chg="mod ord">
          <ac:chgData name="Michal Kratochvil" userId="ccbc1492-deab-4d3a-b830-8523789940c3" providerId="ADAL" clId="{3D2A9304-8EB1-4A07-AEF7-199F2D429B77}" dt="2020-10-08T19:05:11.169" v="1465" actId="700"/>
          <ac:spMkLst>
            <pc:docMk/>
            <pc:sldMk cId="1137090597" sldId="264"/>
            <ac:spMk id="5" creationId="{00C01CE5-C8FD-4EE3-BD54-5AF1DE9D3520}"/>
          </ac:spMkLst>
        </pc:spChg>
        <pc:spChg chg="mod ord">
          <ac:chgData name="Michal Kratochvil" userId="ccbc1492-deab-4d3a-b830-8523789940c3" providerId="ADAL" clId="{3D2A9304-8EB1-4A07-AEF7-199F2D429B77}" dt="2020-10-08T19:05:11.169" v="1465" actId="700"/>
          <ac:spMkLst>
            <pc:docMk/>
            <pc:sldMk cId="1137090597" sldId="264"/>
            <ac:spMk id="6" creationId="{7BCCEA16-AD5B-4BEF-A9FA-EC91516A847C}"/>
          </ac:spMkLst>
        </pc:spChg>
        <pc:spChg chg="add del mod ord">
          <ac:chgData name="Michal Kratochvil" userId="ccbc1492-deab-4d3a-b830-8523789940c3" providerId="ADAL" clId="{3D2A9304-8EB1-4A07-AEF7-199F2D429B77}" dt="2020-10-08T19:05:11.169" v="1465" actId="700"/>
          <ac:spMkLst>
            <pc:docMk/>
            <pc:sldMk cId="1137090597" sldId="264"/>
            <ac:spMk id="7" creationId="{104CCAF9-BEF2-459D-A600-1A244B73EE3D}"/>
          </ac:spMkLst>
        </pc:spChg>
        <pc:spChg chg="add del mod ord">
          <ac:chgData name="Michal Kratochvil" userId="ccbc1492-deab-4d3a-b830-8523789940c3" providerId="ADAL" clId="{3D2A9304-8EB1-4A07-AEF7-199F2D429B77}" dt="2020-10-08T19:05:11.169" v="1465" actId="700"/>
          <ac:spMkLst>
            <pc:docMk/>
            <pc:sldMk cId="1137090597" sldId="264"/>
            <ac:spMk id="8" creationId="{94514B52-3970-4024-B5C7-784CC3AA3E35}"/>
          </ac:spMkLst>
        </pc:spChg>
        <pc:spChg chg="add mod ord">
          <ac:chgData name="Michal Kratochvil" userId="ccbc1492-deab-4d3a-b830-8523789940c3" providerId="ADAL" clId="{3D2A9304-8EB1-4A07-AEF7-199F2D429B77}" dt="2020-10-08T20:33:06.679" v="4282" actId="14100"/>
          <ac:spMkLst>
            <pc:docMk/>
            <pc:sldMk cId="1137090597" sldId="264"/>
            <ac:spMk id="9" creationId="{3A5E8117-D41D-4266-8B17-F1E7ABA45268}"/>
          </ac:spMkLst>
        </pc:spChg>
        <pc:spChg chg="add del mod ord">
          <ac:chgData name="Michal Kratochvil" userId="ccbc1492-deab-4d3a-b830-8523789940c3" providerId="ADAL" clId="{3D2A9304-8EB1-4A07-AEF7-199F2D429B77}" dt="2020-10-08T20:33:23.915" v="4284" actId="113"/>
          <ac:spMkLst>
            <pc:docMk/>
            <pc:sldMk cId="1137090597" sldId="264"/>
            <ac:spMk id="10" creationId="{CDA967B2-7D82-482E-9BC8-25B3A6070A8A}"/>
          </ac:spMkLst>
        </pc:spChg>
        <pc:spChg chg="add del mod">
          <ac:chgData name="Michal Kratochvil" userId="ccbc1492-deab-4d3a-b830-8523789940c3" providerId="ADAL" clId="{3D2A9304-8EB1-4A07-AEF7-199F2D429B77}" dt="2020-10-08T19:08:24.443" v="1514" actId="767"/>
          <ac:spMkLst>
            <pc:docMk/>
            <pc:sldMk cId="1137090597" sldId="264"/>
            <ac:spMk id="13" creationId="{18932B59-317D-4F76-809C-353A89C7E865}"/>
          </ac:spMkLst>
        </pc:spChg>
        <pc:picChg chg="add del mod modCrop">
          <ac:chgData name="Michal Kratochvil" userId="ccbc1492-deab-4d3a-b830-8523789940c3" providerId="ADAL" clId="{3D2A9304-8EB1-4A07-AEF7-199F2D429B77}" dt="2020-10-08T19:08:28.614" v="1523"/>
          <ac:picMkLst>
            <pc:docMk/>
            <pc:sldMk cId="1137090597" sldId="264"/>
            <ac:picMk id="12" creationId="{1E4B56D2-7B01-4CF9-B17B-95B9CD402918}"/>
          </ac:picMkLst>
        </pc:picChg>
        <pc:picChg chg="add mod modCrop">
          <ac:chgData name="Michal Kratochvil" userId="ccbc1492-deab-4d3a-b830-8523789940c3" providerId="ADAL" clId="{3D2A9304-8EB1-4A07-AEF7-199F2D429B77}" dt="2020-10-08T19:12:40.852" v="1735" actId="14100"/>
          <ac:picMkLst>
            <pc:docMk/>
            <pc:sldMk cId="1137090597" sldId="264"/>
            <ac:picMk id="15" creationId="{604E098E-9E57-4863-801E-B238CCE48B83}"/>
          </ac:picMkLst>
        </pc:picChg>
      </pc:sldChg>
      <pc:sldChg chg="addSp modSp new mod">
        <pc:chgData name="Michal Kratochvil" userId="ccbc1492-deab-4d3a-b830-8523789940c3" providerId="ADAL" clId="{3D2A9304-8EB1-4A07-AEF7-199F2D429B77}" dt="2020-10-08T20:34:19.856" v="4287" actId="113"/>
        <pc:sldMkLst>
          <pc:docMk/>
          <pc:sldMk cId="1190767329" sldId="265"/>
        </pc:sldMkLst>
        <pc:spChg chg="mod">
          <ac:chgData name="Michal Kratochvil" userId="ccbc1492-deab-4d3a-b830-8523789940c3" providerId="ADAL" clId="{3D2A9304-8EB1-4A07-AEF7-199F2D429B77}" dt="2020-10-08T20:33:30.147" v="4285" actId="403"/>
          <ac:spMkLst>
            <pc:docMk/>
            <pc:sldMk cId="1190767329" sldId="265"/>
            <ac:spMk id="2" creationId="{C35D40E9-B824-4FB3-B143-B23B7D4AD737}"/>
          </ac:spMkLst>
        </pc:spChg>
        <pc:spChg chg="mod">
          <ac:chgData name="Michal Kratochvil" userId="ccbc1492-deab-4d3a-b830-8523789940c3" providerId="ADAL" clId="{3D2A9304-8EB1-4A07-AEF7-199F2D429B77}" dt="2020-10-08T20:34:19.856" v="4287" actId="113"/>
          <ac:spMkLst>
            <pc:docMk/>
            <pc:sldMk cId="1190767329" sldId="265"/>
            <ac:spMk id="3" creationId="{23BF5DE8-A876-4CEB-A3A1-311FA68AEEA9}"/>
          </ac:spMkLst>
        </pc:spChg>
        <pc:picChg chg="add mod">
          <ac:chgData name="Michal Kratochvil" userId="ccbc1492-deab-4d3a-b830-8523789940c3" providerId="ADAL" clId="{3D2A9304-8EB1-4A07-AEF7-199F2D429B77}" dt="2020-10-08T19:22:00.243" v="2161" actId="1076"/>
          <ac:picMkLst>
            <pc:docMk/>
            <pc:sldMk cId="1190767329" sldId="265"/>
            <ac:picMk id="8" creationId="{D71C3E95-5B1F-4DC1-9D92-5AB0D5B06C60}"/>
          </ac:picMkLst>
        </pc:picChg>
      </pc:sldChg>
      <pc:sldChg chg="addSp delSp modSp new mod">
        <pc:chgData name="Michal Kratochvil" userId="ccbc1492-deab-4d3a-b830-8523789940c3" providerId="ADAL" clId="{3D2A9304-8EB1-4A07-AEF7-199F2D429B77}" dt="2020-10-08T20:58:07.409" v="4509" actId="20577"/>
        <pc:sldMkLst>
          <pc:docMk/>
          <pc:sldMk cId="2709531325" sldId="266"/>
        </pc:sldMkLst>
        <pc:spChg chg="mod">
          <ac:chgData name="Michal Kratochvil" userId="ccbc1492-deab-4d3a-b830-8523789940c3" providerId="ADAL" clId="{3D2A9304-8EB1-4A07-AEF7-199F2D429B77}" dt="2020-10-08T20:34:25.892" v="4289" actId="1076"/>
          <ac:spMkLst>
            <pc:docMk/>
            <pc:sldMk cId="2709531325" sldId="266"/>
            <ac:spMk id="2" creationId="{3131EE59-7B0E-4043-B6BC-B168395884BC}"/>
          </ac:spMkLst>
        </pc:spChg>
        <pc:spChg chg="add del mod">
          <ac:chgData name="Michal Kratochvil" userId="ccbc1492-deab-4d3a-b830-8523789940c3" providerId="ADAL" clId="{3D2A9304-8EB1-4A07-AEF7-199F2D429B77}" dt="2020-10-08T20:58:07.409" v="4509" actId="20577"/>
          <ac:spMkLst>
            <pc:docMk/>
            <pc:sldMk cId="2709531325" sldId="266"/>
            <ac:spMk id="3" creationId="{CB12B1C8-9E62-4CE8-9E71-1678AFAA190F}"/>
          </ac:spMkLst>
        </pc:spChg>
        <pc:picChg chg="add del mod">
          <ac:chgData name="Michal Kratochvil" userId="ccbc1492-deab-4d3a-b830-8523789940c3" providerId="ADAL" clId="{3D2A9304-8EB1-4A07-AEF7-199F2D429B77}" dt="2020-10-08T19:25:16.799" v="2204"/>
          <ac:picMkLst>
            <pc:docMk/>
            <pc:sldMk cId="2709531325" sldId="266"/>
            <ac:picMk id="8" creationId="{8BB28BB5-44A8-483F-BEF6-BBCF409CF0A9}"/>
          </ac:picMkLst>
        </pc:picChg>
        <pc:picChg chg="add mod">
          <ac:chgData name="Michal Kratochvil" userId="ccbc1492-deab-4d3a-b830-8523789940c3" providerId="ADAL" clId="{3D2A9304-8EB1-4A07-AEF7-199F2D429B77}" dt="2020-10-08T19:25:34.731" v="2226" actId="14100"/>
          <ac:picMkLst>
            <pc:docMk/>
            <pc:sldMk cId="2709531325" sldId="266"/>
            <ac:picMk id="10" creationId="{32CE5850-09CB-45CE-8957-1879E6825B0B}"/>
          </ac:picMkLst>
        </pc:picChg>
      </pc:sldChg>
      <pc:sldChg chg="addSp modSp new mod">
        <pc:chgData name="Michal Kratochvil" userId="ccbc1492-deab-4d3a-b830-8523789940c3" providerId="ADAL" clId="{3D2A9304-8EB1-4A07-AEF7-199F2D429B77}" dt="2020-10-08T20:36:36.932" v="4350" actId="113"/>
        <pc:sldMkLst>
          <pc:docMk/>
          <pc:sldMk cId="3423690040" sldId="267"/>
        </pc:sldMkLst>
        <pc:spChg chg="mod">
          <ac:chgData name="Michal Kratochvil" userId="ccbc1492-deab-4d3a-b830-8523789940c3" providerId="ADAL" clId="{3D2A9304-8EB1-4A07-AEF7-199F2D429B77}" dt="2020-10-08T20:36:08.106" v="4347" actId="403"/>
          <ac:spMkLst>
            <pc:docMk/>
            <pc:sldMk cId="3423690040" sldId="267"/>
            <ac:spMk id="2" creationId="{DA65C925-87A5-4A7E-92D3-C7076952B8F0}"/>
          </ac:spMkLst>
        </pc:spChg>
        <pc:spChg chg="mod">
          <ac:chgData name="Michal Kratochvil" userId="ccbc1492-deab-4d3a-b830-8523789940c3" providerId="ADAL" clId="{3D2A9304-8EB1-4A07-AEF7-199F2D429B77}" dt="2020-10-08T20:36:36.932" v="4350" actId="113"/>
          <ac:spMkLst>
            <pc:docMk/>
            <pc:sldMk cId="3423690040" sldId="267"/>
            <ac:spMk id="3" creationId="{D1AC0EEC-74CF-43B4-A112-82A2664679D0}"/>
          </ac:spMkLst>
        </pc:spChg>
        <pc:picChg chg="add mod">
          <ac:chgData name="Michal Kratochvil" userId="ccbc1492-deab-4d3a-b830-8523789940c3" providerId="ADAL" clId="{3D2A9304-8EB1-4A07-AEF7-199F2D429B77}" dt="2020-10-08T19:38:33.706" v="3005" actId="14100"/>
          <ac:picMkLst>
            <pc:docMk/>
            <pc:sldMk cId="3423690040" sldId="267"/>
            <ac:picMk id="8" creationId="{E2A47156-BC7C-4E65-A0CF-9FAEACDD9089}"/>
          </ac:picMkLst>
        </pc:picChg>
      </pc:sldChg>
      <pc:sldChg chg="addSp delSp modSp new mod modClrScheme chgLayout">
        <pc:chgData name="Michal Kratochvil" userId="ccbc1492-deab-4d3a-b830-8523789940c3" providerId="ADAL" clId="{3D2A9304-8EB1-4A07-AEF7-199F2D429B77}" dt="2020-10-08T19:42:14.551" v="3038" actId="14100"/>
        <pc:sldMkLst>
          <pc:docMk/>
          <pc:sldMk cId="1476737349" sldId="268"/>
        </pc:sldMkLst>
        <pc:spChg chg="del mod ord">
          <ac:chgData name="Michal Kratochvil" userId="ccbc1492-deab-4d3a-b830-8523789940c3" providerId="ADAL" clId="{3D2A9304-8EB1-4A07-AEF7-199F2D429B77}" dt="2020-10-08T19:41:12.414" v="3019" actId="700"/>
          <ac:spMkLst>
            <pc:docMk/>
            <pc:sldMk cId="1476737349" sldId="268"/>
            <ac:spMk id="2" creationId="{A37E5A70-F516-4AC6-A6D1-0B6C6D651339}"/>
          </ac:spMkLst>
        </pc:spChg>
        <pc:spChg chg="del mod ord">
          <ac:chgData name="Michal Kratochvil" userId="ccbc1492-deab-4d3a-b830-8523789940c3" providerId="ADAL" clId="{3D2A9304-8EB1-4A07-AEF7-199F2D429B77}" dt="2020-10-08T19:41:12.414" v="3019" actId="700"/>
          <ac:spMkLst>
            <pc:docMk/>
            <pc:sldMk cId="1476737349" sldId="268"/>
            <ac:spMk id="3" creationId="{FCDF72DA-7026-49DA-9676-33C23D0C22D3}"/>
          </ac:spMkLst>
        </pc:spChg>
        <pc:spChg chg="mod ord">
          <ac:chgData name="Michal Kratochvil" userId="ccbc1492-deab-4d3a-b830-8523789940c3" providerId="ADAL" clId="{3D2A9304-8EB1-4A07-AEF7-199F2D429B77}" dt="2020-10-08T19:41:12.414" v="3019" actId="700"/>
          <ac:spMkLst>
            <pc:docMk/>
            <pc:sldMk cId="1476737349" sldId="268"/>
            <ac:spMk id="4" creationId="{AB2F19A9-4C92-4564-BF60-2F8063C9C359}"/>
          </ac:spMkLst>
        </pc:spChg>
        <pc:spChg chg="mod ord">
          <ac:chgData name="Michal Kratochvil" userId="ccbc1492-deab-4d3a-b830-8523789940c3" providerId="ADAL" clId="{3D2A9304-8EB1-4A07-AEF7-199F2D429B77}" dt="2020-10-08T19:41:12.414" v="3019" actId="700"/>
          <ac:spMkLst>
            <pc:docMk/>
            <pc:sldMk cId="1476737349" sldId="268"/>
            <ac:spMk id="5" creationId="{C5DDD7A4-DD20-4DFD-A97F-7847D94E4614}"/>
          </ac:spMkLst>
        </pc:spChg>
        <pc:spChg chg="mod ord">
          <ac:chgData name="Michal Kratochvil" userId="ccbc1492-deab-4d3a-b830-8523789940c3" providerId="ADAL" clId="{3D2A9304-8EB1-4A07-AEF7-199F2D429B77}" dt="2020-10-08T19:41:12.414" v="3019" actId="700"/>
          <ac:spMkLst>
            <pc:docMk/>
            <pc:sldMk cId="1476737349" sldId="268"/>
            <ac:spMk id="6" creationId="{D75DB549-4201-4C9C-8ED1-B5FC5DA4FA4C}"/>
          </ac:spMkLst>
        </pc:spChg>
        <pc:spChg chg="add mod ord">
          <ac:chgData name="Michal Kratochvil" userId="ccbc1492-deab-4d3a-b830-8523789940c3" providerId="ADAL" clId="{3D2A9304-8EB1-4A07-AEF7-199F2D429B77}" dt="2020-10-08T19:41:24.556" v="3033" actId="20577"/>
          <ac:spMkLst>
            <pc:docMk/>
            <pc:sldMk cId="1476737349" sldId="268"/>
            <ac:spMk id="7" creationId="{0B3F2834-4615-4972-A25A-94589928319A}"/>
          </ac:spMkLst>
        </pc:spChg>
        <pc:spChg chg="add del mod ord">
          <ac:chgData name="Michal Kratochvil" userId="ccbc1492-deab-4d3a-b830-8523789940c3" providerId="ADAL" clId="{3D2A9304-8EB1-4A07-AEF7-199F2D429B77}" dt="2020-10-08T19:41:16.563" v="3020" actId="478"/>
          <ac:spMkLst>
            <pc:docMk/>
            <pc:sldMk cId="1476737349" sldId="268"/>
            <ac:spMk id="8" creationId="{958C8BF2-6C5D-43C6-8EB3-51ED88033B93}"/>
          </ac:spMkLst>
        </pc:spChg>
        <pc:picChg chg="add mod">
          <ac:chgData name="Michal Kratochvil" userId="ccbc1492-deab-4d3a-b830-8523789940c3" providerId="ADAL" clId="{3D2A9304-8EB1-4A07-AEF7-199F2D429B77}" dt="2020-10-08T19:42:14.551" v="3038" actId="14100"/>
          <ac:picMkLst>
            <pc:docMk/>
            <pc:sldMk cId="1476737349" sldId="268"/>
            <ac:picMk id="10" creationId="{CC6E099D-472C-4709-8C74-34B843A928B6}"/>
          </ac:picMkLst>
        </pc:picChg>
      </pc:sldChg>
      <pc:sldChg chg="addSp delSp modSp new mod modClrScheme chgLayout">
        <pc:chgData name="Michal Kratochvil" userId="ccbc1492-deab-4d3a-b830-8523789940c3" providerId="ADAL" clId="{3D2A9304-8EB1-4A07-AEF7-199F2D429B77}" dt="2020-10-08T20:37:25.756" v="4368" actId="113"/>
        <pc:sldMkLst>
          <pc:docMk/>
          <pc:sldMk cId="116935088" sldId="269"/>
        </pc:sldMkLst>
        <pc:spChg chg="del mod ord">
          <ac:chgData name="Michal Kratochvil" userId="ccbc1492-deab-4d3a-b830-8523789940c3" providerId="ADAL" clId="{3D2A9304-8EB1-4A07-AEF7-199F2D429B77}" dt="2020-10-08T19:42:21.326" v="3040" actId="700"/>
          <ac:spMkLst>
            <pc:docMk/>
            <pc:sldMk cId="116935088" sldId="269"/>
            <ac:spMk id="2" creationId="{E3A007D5-66CF-47EA-A5A6-400AC56F9930}"/>
          </ac:spMkLst>
        </pc:spChg>
        <pc:spChg chg="del mod ord">
          <ac:chgData name="Michal Kratochvil" userId="ccbc1492-deab-4d3a-b830-8523789940c3" providerId="ADAL" clId="{3D2A9304-8EB1-4A07-AEF7-199F2D429B77}" dt="2020-10-08T19:42:21.326" v="3040" actId="700"/>
          <ac:spMkLst>
            <pc:docMk/>
            <pc:sldMk cId="116935088" sldId="269"/>
            <ac:spMk id="3" creationId="{2642017D-DD81-46DD-BE6B-56D82347932E}"/>
          </ac:spMkLst>
        </pc:spChg>
        <pc:spChg chg="mod ord">
          <ac:chgData name="Michal Kratochvil" userId="ccbc1492-deab-4d3a-b830-8523789940c3" providerId="ADAL" clId="{3D2A9304-8EB1-4A07-AEF7-199F2D429B77}" dt="2020-10-08T19:42:21.326" v="3040" actId="700"/>
          <ac:spMkLst>
            <pc:docMk/>
            <pc:sldMk cId="116935088" sldId="269"/>
            <ac:spMk id="4" creationId="{8D7238B8-8B74-4D7F-8F35-89C727F35D48}"/>
          </ac:spMkLst>
        </pc:spChg>
        <pc:spChg chg="mod ord">
          <ac:chgData name="Michal Kratochvil" userId="ccbc1492-deab-4d3a-b830-8523789940c3" providerId="ADAL" clId="{3D2A9304-8EB1-4A07-AEF7-199F2D429B77}" dt="2020-10-08T19:42:21.326" v="3040" actId="700"/>
          <ac:spMkLst>
            <pc:docMk/>
            <pc:sldMk cId="116935088" sldId="269"/>
            <ac:spMk id="5" creationId="{5C90FD02-B7AF-4826-BD32-FBE7737E7729}"/>
          </ac:spMkLst>
        </pc:spChg>
        <pc:spChg chg="mod ord">
          <ac:chgData name="Michal Kratochvil" userId="ccbc1492-deab-4d3a-b830-8523789940c3" providerId="ADAL" clId="{3D2A9304-8EB1-4A07-AEF7-199F2D429B77}" dt="2020-10-08T19:42:21.326" v="3040" actId="700"/>
          <ac:spMkLst>
            <pc:docMk/>
            <pc:sldMk cId="116935088" sldId="269"/>
            <ac:spMk id="6" creationId="{41208AE7-833C-48CF-8EC2-58EFD6EC14FB}"/>
          </ac:spMkLst>
        </pc:spChg>
        <pc:spChg chg="add mod ord">
          <ac:chgData name="Michal Kratochvil" userId="ccbc1492-deab-4d3a-b830-8523789940c3" providerId="ADAL" clId="{3D2A9304-8EB1-4A07-AEF7-199F2D429B77}" dt="2020-10-08T20:36:54.885" v="4352" actId="403"/>
          <ac:spMkLst>
            <pc:docMk/>
            <pc:sldMk cId="116935088" sldId="269"/>
            <ac:spMk id="7" creationId="{AA46BE26-B000-48C7-9B96-EF93648EA2C4}"/>
          </ac:spMkLst>
        </pc:spChg>
        <pc:spChg chg="add mod ord">
          <ac:chgData name="Michal Kratochvil" userId="ccbc1492-deab-4d3a-b830-8523789940c3" providerId="ADAL" clId="{3D2A9304-8EB1-4A07-AEF7-199F2D429B77}" dt="2020-10-08T20:37:25.756" v="4368" actId="113"/>
          <ac:spMkLst>
            <pc:docMk/>
            <pc:sldMk cId="116935088" sldId="269"/>
            <ac:spMk id="8" creationId="{A2B3E00E-9167-4C2F-8CBD-43274BFC3FFA}"/>
          </ac:spMkLst>
        </pc:spChg>
        <pc:picChg chg="add del mod">
          <ac:chgData name="Michal Kratochvil" userId="ccbc1492-deab-4d3a-b830-8523789940c3" providerId="ADAL" clId="{3D2A9304-8EB1-4A07-AEF7-199F2D429B77}" dt="2020-10-08T19:47:01.797" v="3342" actId="478"/>
          <ac:picMkLst>
            <pc:docMk/>
            <pc:sldMk cId="116935088" sldId="269"/>
            <ac:picMk id="10" creationId="{238ECAA8-1F5D-48A2-B69F-5764922250A0}"/>
          </ac:picMkLst>
        </pc:picChg>
        <pc:picChg chg="add mod">
          <ac:chgData name="Michal Kratochvil" userId="ccbc1492-deab-4d3a-b830-8523789940c3" providerId="ADAL" clId="{3D2A9304-8EB1-4A07-AEF7-199F2D429B77}" dt="2020-10-08T19:47:14.176" v="3348" actId="14100"/>
          <ac:picMkLst>
            <pc:docMk/>
            <pc:sldMk cId="116935088" sldId="269"/>
            <ac:picMk id="12" creationId="{FCC181BD-F18D-4FA9-B5D2-E5EC6D665E1A}"/>
          </ac:picMkLst>
        </pc:picChg>
      </pc:sldChg>
      <pc:sldChg chg="addSp modSp new mod">
        <pc:chgData name="Michal Kratochvil" userId="ccbc1492-deab-4d3a-b830-8523789940c3" providerId="ADAL" clId="{3D2A9304-8EB1-4A07-AEF7-199F2D429B77}" dt="2020-10-08T20:37:59.331" v="4378" actId="113"/>
        <pc:sldMkLst>
          <pc:docMk/>
          <pc:sldMk cId="785422307" sldId="270"/>
        </pc:sldMkLst>
        <pc:spChg chg="mod">
          <ac:chgData name="Michal Kratochvil" userId="ccbc1492-deab-4d3a-b830-8523789940c3" providerId="ADAL" clId="{3D2A9304-8EB1-4A07-AEF7-199F2D429B77}" dt="2020-10-08T20:37:34.380" v="4370" actId="403"/>
          <ac:spMkLst>
            <pc:docMk/>
            <pc:sldMk cId="785422307" sldId="270"/>
            <ac:spMk id="2" creationId="{1368A368-511A-4E61-BB95-F11ADD788680}"/>
          </ac:spMkLst>
        </pc:spChg>
        <pc:spChg chg="mod">
          <ac:chgData name="Michal Kratochvil" userId="ccbc1492-deab-4d3a-b830-8523789940c3" providerId="ADAL" clId="{3D2A9304-8EB1-4A07-AEF7-199F2D429B77}" dt="2020-10-08T20:37:59.331" v="4378" actId="113"/>
          <ac:spMkLst>
            <pc:docMk/>
            <pc:sldMk cId="785422307" sldId="270"/>
            <ac:spMk id="3" creationId="{9F8463CE-A1C9-4F2A-9405-CAB6F6DAE26A}"/>
          </ac:spMkLst>
        </pc:spChg>
        <pc:picChg chg="add mod">
          <ac:chgData name="Michal Kratochvil" userId="ccbc1492-deab-4d3a-b830-8523789940c3" providerId="ADAL" clId="{3D2A9304-8EB1-4A07-AEF7-199F2D429B77}" dt="2020-10-08T19:51:19.788" v="3591" actId="1076"/>
          <ac:picMkLst>
            <pc:docMk/>
            <pc:sldMk cId="785422307" sldId="270"/>
            <ac:picMk id="8" creationId="{45DEEEDF-5744-4AA1-A426-698F5D4AB1FD}"/>
          </ac:picMkLst>
        </pc:picChg>
      </pc:sldChg>
      <pc:sldChg chg="addSp modSp new mod">
        <pc:chgData name="Michal Kratochvil" userId="ccbc1492-deab-4d3a-b830-8523789940c3" providerId="ADAL" clId="{3D2A9304-8EB1-4A07-AEF7-199F2D429B77}" dt="2020-10-08T20:38:25.805" v="4385" actId="113"/>
        <pc:sldMkLst>
          <pc:docMk/>
          <pc:sldMk cId="371576469" sldId="271"/>
        </pc:sldMkLst>
        <pc:spChg chg="mod">
          <ac:chgData name="Michal Kratochvil" userId="ccbc1492-deab-4d3a-b830-8523789940c3" providerId="ADAL" clId="{3D2A9304-8EB1-4A07-AEF7-199F2D429B77}" dt="2020-10-08T20:38:04.483" v="4379" actId="403"/>
          <ac:spMkLst>
            <pc:docMk/>
            <pc:sldMk cId="371576469" sldId="271"/>
            <ac:spMk id="2" creationId="{A3A55180-2CCC-4113-BB02-5E41F228B179}"/>
          </ac:spMkLst>
        </pc:spChg>
        <pc:spChg chg="mod">
          <ac:chgData name="Michal Kratochvil" userId="ccbc1492-deab-4d3a-b830-8523789940c3" providerId="ADAL" clId="{3D2A9304-8EB1-4A07-AEF7-199F2D429B77}" dt="2020-10-08T20:38:25.805" v="4385" actId="113"/>
          <ac:spMkLst>
            <pc:docMk/>
            <pc:sldMk cId="371576469" sldId="271"/>
            <ac:spMk id="3" creationId="{89BAF8A8-A749-44AD-9478-5858C4D2C81F}"/>
          </ac:spMkLst>
        </pc:spChg>
        <pc:picChg chg="add mod">
          <ac:chgData name="Michal Kratochvil" userId="ccbc1492-deab-4d3a-b830-8523789940c3" providerId="ADAL" clId="{3D2A9304-8EB1-4A07-AEF7-199F2D429B77}" dt="2020-10-08T19:57:50.946" v="3799" actId="14100"/>
          <ac:picMkLst>
            <pc:docMk/>
            <pc:sldMk cId="371576469" sldId="271"/>
            <ac:picMk id="8" creationId="{20125B96-F967-49EF-88B2-1E4DA81F2E3B}"/>
          </ac:picMkLst>
        </pc:picChg>
      </pc:sldChg>
      <pc:sldChg chg="addSp delSp modSp new mod">
        <pc:chgData name="Michal Kratochvil" userId="ccbc1492-deab-4d3a-b830-8523789940c3" providerId="ADAL" clId="{3D2A9304-8EB1-4A07-AEF7-199F2D429B77}" dt="2020-10-08T20:39:17.999" v="4420" actId="20577"/>
        <pc:sldMkLst>
          <pc:docMk/>
          <pc:sldMk cId="623900120" sldId="272"/>
        </pc:sldMkLst>
        <pc:spChg chg="mod">
          <ac:chgData name="Michal Kratochvil" userId="ccbc1492-deab-4d3a-b830-8523789940c3" providerId="ADAL" clId="{3D2A9304-8EB1-4A07-AEF7-199F2D429B77}" dt="2020-10-08T20:38:36.426" v="4389" actId="403"/>
          <ac:spMkLst>
            <pc:docMk/>
            <pc:sldMk cId="623900120" sldId="272"/>
            <ac:spMk id="2" creationId="{FC42E02A-6F3C-425A-AAF8-6C06DA5A9C64}"/>
          </ac:spMkLst>
        </pc:spChg>
        <pc:spChg chg="add del">
          <ac:chgData name="Michal Kratochvil" userId="ccbc1492-deab-4d3a-b830-8523789940c3" providerId="ADAL" clId="{3D2A9304-8EB1-4A07-AEF7-199F2D429B77}" dt="2020-10-08T20:05:44.478" v="3811"/>
          <ac:spMkLst>
            <pc:docMk/>
            <pc:sldMk cId="623900120" sldId="272"/>
            <ac:spMk id="3" creationId="{DF0691C3-8BE3-4CA7-AF64-F0071D36EB40}"/>
          </ac:spMkLst>
        </pc:spChg>
        <pc:spChg chg="add del mod">
          <ac:chgData name="Michal Kratochvil" userId="ccbc1492-deab-4d3a-b830-8523789940c3" providerId="ADAL" clId="{3D2A9304-8EB1-4A07-AEF7-199F2D429B77}" dt="2020-10-08T20:08:36.779" v="3819" actId="478"/>
          <ac:spMkLst>
            <pc:docMk/>
            <pc:sldMk cId="623900120" sldId="272"/>
            <ac:spMk id="15" creationId="{44E1C6B4-3919-4A1A-AC02-021BBDEF896C}"/>
          </ac:spMkLst>
        </pc:spChg>
        <pc:spChg chg="add del mod">
          <ac:chgData name="Michal Kratochvil" userId="ccbc1492-deab-4d3a-b830-8523789940c3" providerId="ADAL" clId="{3D2A9304-8EB1-4A07-AEF7-199F2D429B77}" dt="2020-10-08T20:08:47.631" v="3823" actId="22"/>
          <ac:spMkLst>
            <pc:docMk/>
            <pc:sldMk cId="623900120" sldId="272"/>
            <ac:spMk id="17" creationId="{E507602C-6BE5-4B81-8775-2100026D8255}"/>
          </ac:spMkLst>
        </pc:spChg>
        <pc:spChg chg="add mod">
          <ac:chgData name="Michal Kratochvil" userId="ccbc1492-deab-4d3a-b830-8523789940c3" providerId="ADAL" clId="{3D2A9304-8EB1-4A07-AEF7-199F2D429B77}" dt="2020-10-08T20:39:17.999" v="4420" actId="20577"/>
          <ac:spMkLst>
            <pc:docMk/>
            <pc:sldMk cId="623900120" sldId="272"/>
            <ac:spMk id="18" creationId="{686AD8F0-CB36-456C-9A59-3F0080BC4964}"/>
          </ac:spMkLst>
        </pc:spChg>
        <pc:graphicFrameChg chg="add del mod">
          <ac:chgData name="Michal Kratochvil" userId="ccbc1492-deab-4d3a-b830-8523789940c3" providerId="ADAL" clId="{3D2A9304-8EB1-4A07-AEF7-199F2D429B77}" dt="2020-10-08T20:03:12.529" v="3808"/>
          <ac:graphicFrameMkLst>
            <pc:docMk/>
            <pc:sldMk cId="623900120" sldId="272"/>
            <ac:graphicFrameMk id="7" creationId="{17B31C6C-7D00-4E01-AB94-E8F23DC74B18}"/>
          </ac:graphicFrameMkLst>
        </pc:graphicFrameChg>
        <pc:graphicFrameChg chg="add del mod">
          <ac:chgData name="Michal Kratochvil" userId="ccbc1492-deab-4d3a-b830-8523789940c3" providerId="ADAL" clId="{3D2A9304-8EB1-4A07-AEF7-199F2D429B77}" dt="2020-10-08T20:03:18.662" v="3810" actId="21"/>
          <ac:graphicFrameMkLst>
            <pc:docMk/>
            <pc:sldMk cId="623900120" sldId="272"/>
            <ac:graphicFrameMk id="12" creationId="{7B67CA7F-F59B-466B-B907-69C880EF8F16}"/>
          </ac:graphicFrameMkLst>
        </pc:graphicFrameChg>
        <pc:picChg chg="add del mod">
          <ac:chgData name="Michal Kratochvil" userId="ccbc1492-deab-4d3a-b830-8523789940c3" providerId="ADAL" clId="{3D2A9304-8EB1-4A07-AEF7-199F2D429B77}" dt="2020-10-08T20:03:12.529" v="3808"/>
          <ac:picMkLst>
            <pc:docMk/>
            <pc:sldMk cId="623900120" sldId="272"/>
            <ac:picMk id="9" creationId="{33F9C9AE-6206-4FDC-B7B2-CD19C28B9559}"/>
          </ac:picMkLst>
        </pc:picChg>
        <pc:picChg chg="add del mod">
          <ac:chgData name="Michal Kratochvil" userId="ccbc1492-deab-4d3a-b830-8523789940c3" providerId="ADAL" clId="{3D2A9304-8EB1-4A07-AEF7-199F2D429B77}" dt="2020-10-08T20:03:12.529" v="3808"/>
          <ac:picMkLst>
            <pc:docMk/>
            <pc:sldMk cId="623900120" sldId="272"/>
            <ac:picMk id="11" creationId="{E9D06618-9304-4344-9518-22A1B8EFA412}"/>
          </ac:picMkLst>
        </pc:picChg>
        <pc:picChg chg="add mod">
          <ac:chgData name="Michal Kratochvil" userId="ccbc1492-deab-4d3a-b830-8523789940c3" providerId="ADAL" clId="{3D2A9304-8EB1-4A07-AEF7-199F2D429B77}" dt="2020-10-08T20:05:55.519" v="3814" actId="1076"/>
          <ac:picMkLst>
            <pc:docMk/>
            <pc:sldMk cId="623900120" sldId="272"/>
            <ac:picMk id="14" creationId="{F2A2F01C-1244-46A0-937E-32A86D625689}"/>
          </ac:picMkLst>
        </pc:picChg>
      </pc:sldChg>
      <pc:sldChg chg="addSp delSp modSp new mod modClrScheme chgLayout">
        <pc:chgData name="Michal Kratochvil" userId="ccbc1492-deab-4d3a-b830-8523789940c3" providerId="ADAL" clId="{3D2A9304-8EB1-4A07-AEF7-199F2D429B77}" dt="2020-10-08T20:16:18.832" v="4028"/>
        <pc:sldMkLst>
          <pc:docMk/>
          <pc:sldMk cId="3183199445" sldId="273"/>
        </pc:sldMkLst>
        <pc:spChg chg="del mod ord">
          <ac:chgData name="Michal Kratochvil" userId="ccbc1492-deab-4d3a-b830-8523789940c3" providerId="ADAL" clId="{3D2A9304-8EB1-4A07-AEF7-199F2D429B77}" dt="2020-10-08T20:11:34.701" v="3988" actId="700"/>
          <ac:spMkLst>
            <pc:docMk/>
            <pc:sldMk cId="3183199445" sldId="273"/>
            <ac:spMk id="2" creationId="{01E3DF7A-FA0A-45CE-B356-80BD15ED51AF}"/>
          </ac:spMkLst>
        </pc:spChg>
        <pc:spChg chg="del mod ord">
          <ac:chgData name="Michal Kratochvil" userId="ccbc1492-deab-4d3a-b830-8523789940c3" providerId="ADAL" clId="{3D2A9304-8EB1-4A07-AEF7-199F2D429B77}" dt="2020-10-08T20:11:34.701" v="3988" actId="700"/>
          <ac:spMkLst>
            <pc:docMk/>
            <pc:sldMk cId="3183199445" sldId="273"/>
            <ac:spMk id="3" creationId="{833E27F3-745C-42F5-A580-CA47A2A45740}"/>
          </ac:spMkLst>
        </pc:spChg>
        <pc:spChg chg="mod ord">
          <ac:chgData name="Michal Kratochvil" userId="ccbc1492-deab-4d3a-b830-8523789940c3" providerId="ADAL" clId="{3D2A9304-8EB1-4A07-AEF7-199F2D429B77}" dt="2020-10-08T20:11:34.701" v="3988" actId="700"/>
          <ac:spMkLst>
            <pc:docMk/>
            <pc:sldMk cId="3183199445" sldId="273"/>
            <ac:spMk id="4" creationId="{D74A3DA7-7069-4A83-94A2-33B8592CCB57}"/>
          </ac:spMkLst>
        </pc:spChg>
        <pc:spChg chg="mod ord">
          <ac:chgData name="Michal Kratochvil" userId="ccbc1492-deab-4d3a-b830-8523789940c3" providerId="ADAL" clId="{3D2A9304-8EB1-4A07-AEF7-199F2D429B77}" dt="2020-10-08T20:11:34.701" v="3988" actId="700"/>
          <ac:spMkLst>
            <pc:docMk/>
            <pc:sldMk cId="3183199445" sldId="273"/>
            <ac:spMk id="5" creationId="{8FB517B6-5B35-4FEE-AAE2-85006DF07C0B}"/>
          </ac:spMkLst>
        </pc:spChg>
        <pc:spChg chg="mod ord">
          <ac:chgData name="Michal Kratochvil" userId="ccbc1492-deab-4d3a-b830-8523789940c3" providerId="ADAL" clId="{3D2A9304-8EB1-4A07-AEF7-199F2D429B77}" dt="2020-10-08T20:11:34.701" v="3988" actId="700"/>
          <ac:spMkLst>
            <pc:docMk/>
            <pc:sldMk cId="3183199445" sldId="273"/>
            <ac:spMk id="6" creationId="{D6035625-BE4F-4CD5-B6DB-EEE5B1AA5FCD}"/>
          </ac:spMkLst>
        </pc:spChg>
        <pc:spChg chg="add mod ord">
          <ac:chgData name="Michal Kratochvil" userId="ccbc1492-deab-4d3a-b830-8523789940c3" providerId="ADAL" clId="{3D2A9304-8EB1-4A07-AEF7-199F2D429B77}" dt="2020-10-08T20:13:35.023" v="3992"/>
          <ac:spMkLst>
            <pc:docMk/>
            <pc:sldMk cId="3183199445" sldId="273"/>
            <ac:spMk id="7" creationId="{DE95036F-5FF3-455F-8663-7182AC9FDBF0}"/>
          </ac:spMkLst>
        </pc:spChg>
        <pc:spChg chg="add del mod ord">
          <ac:chgData name="Michal Kratochvil" userId="ccbc1492-deab-4d3a-b830-8523789940c3" providerId="ADAL" clId="{3D2A9304-8EB1-4A07-AEF7-199F2D429B77}" dt="2020-10-08T20:13:16.844" v="3989" actId="478"/>
          <ac:spMkLst>
            <pc:docMk/>
            <pc:sldMk cId="3183199445" sldId="273"/>
            <ac:spMk id="8" creationId="{D5ECA9BD-1908-4EC7-8F1D-51E44DD0AE31}"/>
          </ac:spMkLst>
        </pc:spChg>
        <pc:picChg chg="add mod ord">
          <ac:chgData name="Michal Kratochvil" userId="ccbc1492-deab-4d3a-b830-8523789940c3" providerId="ADAL" clId="{3D2A9304-8EB1-4A07-AEF7-199F2D429B77}" dt="2020-10-08T20:16:18.832" v="4028"/>
          <ac:picMkLst>
            <pc:docMk/>
            <pc:sldMk cId="3183199445" sldId="273"/>
            <ac:picMk id="10" creationId="{9615EEC2-04FB-4B0C-A3A6-03CF74118D1B}"/>
          </ac:picMkLst>
        </pc:picChg>
      </pc:sldChg>
      <pc:sldChg chg="addSp delSp modSp new mod modClrScheme chgLayout">
        <pc:chgData name="Michal Kratochvil" userId="ccbc1492-deab-4d3a-b830-8523789940c3" providerId="ADAL" clId="{3D2A9304-8EB1-4A07-AEF7-199F2D429B77}" dt="2020-10-08T20:39:56.049" v="4426" actId="27636"/>
        <pc:sldMkLst>
          <pc:docMk/>
          <pc:sldMk cId="2820626503" sldId="274"/>
        </pc:sldMkLst>
        <pc:spChg chg="del mod ord">
          <ac:chgData name="Michal Kratochvil" userId="ccbc1492-deab-4d3a-b830-8523789940c3" providerId="ADAL" clId="{3D2A9304-8EB1-4A07-AEF7-199F2D429B77}" dt="2020-10-08T20:18:41.591" v="4030" actId="700"/>
          <ac:spMkLst>
            <pc:docMk/>
            <pc:sldMk cId="2820626503" sldId="274"/>
            <ac:spMk id="2" creationId="{EC77C088-3228-4894-88B4-C70B524352A3}"/>
          </ac:spMkLst>
        </pc:spChg>
        <pc:spChg chg="del mod ord">
          <ac:chgData name="Michal Kratochvil" userId="ccbc1492-deab-4d3a-b830-8523789940c3" providerId="ADAL" clId="{3D2A9304-8EB1-4A07-AEF7-199F2D429B77}" dt="2020-10-08T20:18:41.591" v="4030" actId="700"/>
          <ac:spMkLst>
            <pc:docMk/>
            <pc:sldMk cId="2820626503" sldId="274"/>
            <ac:spMk id="3" creationId="{EAB21DAD-3800-4CE0-8426-ABCF74B80429}"/>
          </ac:spMkLst>
        </pc:spChg>
        <pc:spChg chg="mod ord">
          <ac:chgData name="Michal Kratochvil" userId="ccbc1492-deab-4d3a-b830-8523789940c3" providerId="ADAL" clId="{3D2A9304-8EB1-4A07-AEF7-199F2D429B77}" dt="2020-10-08T20:18:41.591" v="4030" actId="700"/>
          <ac:spMkLst>
            <pc:docMk/>
            <pc:sldMk cId="2820626503" sldId="274"/>
            <ac:spMk id="4" creationId="{A9511F65-3FBC-4335-A01D-D7F13DCBD4BE}"/>
          </ac:spMkLst>
        </pc:spChg>
        <pc:spChg chg="mod ord">
          <ac:chgData name="Michal Kratochvil" userId="ccbc1492-deab-4d3a-b830-8523789940c3" providerId="ADAL" clId="{3D2A9304-8EB1-4A07-AEF7-199F2D429B77}" dt="2020-10-08T20:18:41.591" v="4030" actId="700"/>
          <ac:spMkLst>
            <pc:docMk/>
            <pc:sldMk cId="2820626503" sldId="274"/>
            <ac:spMk id="5" creationId="{3D3B0600-4374-4477-BBB4-BF6537DE89B4}"/>
          </ac:spMkLst>
        </pc:spChg>
        <pc:spChg chg="mod ord">
          <ac:chgData name="Michal Kratochvil" userId="ccbc1492-deab-4d3a-b830-8523789940c3" providerId="ADAL" clId="{3D2A9304-8EB1-4A07-AEF7-199F2D429B77}" dt="2020-10-08T20:18:41.591" v="4030" actId="700"/>
          <ac:spMkLst>
            <pc:docMk/>
            <pc:sldMk cId="2820626503" sldId="274"/>
            <ac:spMk id="6" creationId="{4CEFCE30-49EB-4312-B85B-0CDA50D00B17}"/>
          </ac:spMkLst>
        </pc:spChg>
        <pc:spChg chg="add mod ord">
          <ac:chgData name="Michal Kratochvil" userId="ccbc1492-deab-4d3a-b830-8523789940c3" providerId="ADAL" clId="{3D2A9304-8EB1-4A07-AEF7-199F2D429B77}" dt="2020-10-08T20:39:44.044" v="4422" actId="403"/>
          <ac:spMkLst>
            <pc:docMk/>
            <pc:sldMk cId="2820626503" sldId="274"/>
            <ac:spMk id="7" creationId="{025F15E1-E8EB-4046-A147-941994F9ED58}"/>
          </ac:spMkLst>
        </pc:spChg>
        <pc:spChg chg="add mod ord">
          <ac:chgData name="Michal Kratochvil" userId="ccbc1492-deab-4d3a-b830-8523789940c3" providerId="ADAL" clId="{3D2A9304-8EB1-4A07-AEF7-199F2D429B77}" dt="2020-10-08T20:39:56.049" v="4426" actId="27636"/>
          <ac:spMkLst>
            <pc:docMk/>
            <pc:sldMk cId="2820626503" sldId="274"/>
            <ac:spMk id="8" creationId="{D75E5826-F9BC-46DB-831C-78E31AB1BFF7}"/>
          </ac:spMkLst>
        </pc:spChg>
        <pc:picChg chg="add mod">
          <ac:chgData name="Michal Kratochvil" userId="ccbc1492-deab-4d3a-b830-8523789940c3" providerId="ADAL" clId="{3D2A9304-8EB1-4A07-AEF7-199F2D429B77}" dt="2020-10-08T20:25:40.032" v="4237" actId="1076"/>
          <ac:picMkLst>
            <pc:docMk/>
            <pc:sldMk cId="2820626503" sldId="274"/>
            <ac:picMk id="10" creationId="{7FCE72FB-4CA8-43C8-8552-4D0092336E34}"/>
          </ac:picMkLst>
        </pc:picChg>
      </pc:sldChg>
      <pc:sldChg chg="addSp delSp modSp new mod">
        <pc:chgData name="Michal Kratochvil" userId="ccbc1492-deab-4d3a-b830-8523789940c3" providerId="ADAL" clId="{3D2A9304-8EB1-4A07-AEF7-199F2D429B77}" dt="2020-10-08T20:45:13.125" v="4498" actId="404"/>
        <pc:sldMkLst>
          <pc:docMk/>
          <pc:sldMk cId="3514219513" sldId="275"/>
        </pc:sldMkLst>
        <pc:spChg chg="mod">
          <ac:chgData name="Michal Kratochvil" userId="ccbc1492-deab-4d3a-b830-8523789940c3" providerId="ADAL" clId="{3D2A9304-8EB1-4A07-AEF7-199F2D429B77}" dt="2020-10-08T20:40:27.086" v="4453" actId="20577"/>
          <ac:spMkLst>
            <pc:docMk/>
            <pc:sldMk cId="3514219513" sldId="275"/>
            <ac:spMk id="2" creationId="{3E6EE9A9-6CEF-410D-A18E-B9BFF09A2EBF}"/>
          </ac:spMkLst>
        </pc:spChg>
        <pc:spChg chg="del">
          <ac:chgData name="Michal Kratochvil" userId="ccbc1492-deab-4d3a-b830-8523789940c3" providerId="ADAL" clId="{3D2A9304-8EB1-4A07-AEF7-199F2D429B77}" dt="2020-10-08T20:40:33.273" v="4454" actId="478"/>
          <ac:spMkLst>
            <pc:docMk/>
            <pc:sldMk cId="3514219513" sldId="275"/>
            <ac:spMk id="3" creationId="{EF7194DE-A5C8-4D20-8FE8-0DEBFBDEFDD9}"/>
          </ac:spMkLst>
        </pc:spChg>
        <pc:spChg chg="mod">
          <ac:chgData name="Michal Kratochvil" userId="ccbc1492-deab-4d3a-b830-8523789940c3" providerId="ADAL" clId="{3D2A9304-8EB1-4A07-AEF7-199F2D429B77}" dt="2020-10-08T20:45:13.125" v="4498" actId="404"/>
          <ac:spMkLst>
            <pc:docMk/>
            <pc:sldMk cId="3514219513" sldId="275"/>
            <ac:spMk id="4" creationId="{0851720D-35EB-484D-AF7A-0FEC1BAA391B}"/>
          </ac:spMkLst>
        </pc:spChg>
        <pc:spChg chg="mod">
          <ac:chgData name="Michal Kratochvil" userId="ccbc1492-deab-4d3a-b830-8523789940c3" providerId="ADAL" clId="{3D2A9304-8EB1-4A07-AEF7-199F2D429B77}" dt="2020-10-08T20:45:13.125" v="4498" actId="404"/>
          <ac:spMkLst>
            <pc:docMk/>
            <pc:sldMk cId="3514219513" sldId="275"/>
            <ac:spMk id="5" creationId="{26741031-CB43-444C-84FA-868FF71FF209}"/>
          </ac:spMkLst>
        </pc:spChg>
        <pc:spChg chg="mod">
          <ac:chgData name="Michal Kratochvil" userId="ccbc1492-deab-4d3a-b830-8523789940c3" providerId="ADAL" clId="{3D2A9304-8EB1-4A07-AEF7-199F2D429B77}" dt="2020-10-08T20:45:13.125" v="4498" actId="404"/>
          <ac:spMkLst>
            <pc:docMk/>
            <pc:sldMk cId="3514219513" sldId="275"/>
            <ac:spMk id="6" creationId="{CDDB37F7-36F9-4239-B541-2C659C1F0D5A}"/>
          </ac:spMkLst>
        </pc:spChg>
        <pc:spChg chg="add mod">
          <ac:chgData name="Michal Kratochvil" userId="ccbc1492-deab-4d3a-b830-8523789940c3" providerId="ADAL" clId="{3D2A9304-8EB1-4A07-AEF7-199F2D429B77}" dt="2020-10-08T20:44:49.202" v="4487" actId="404"/>
          <ac:spMkLst>
            <pc:docMk/>
            <pc:sldMk cId="3514219513" sldId="275"/>
            <ac:spMk id="7" creationId="{1AC941F6-36CB-4263-AB20-41762B3466B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17F8EE-574C-44D4-928F-2CCE926970AD}" type="datetimeFigureOut">
              <a:rPr lang="cs-CZ" smtClean="0"/>
              <a:t>08.10.2020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F96B0D-53EF-4360-8B90-F1EE6CDAF1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8758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07.10.2020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Vypracoval: Michal Kratochvil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74CFF-8D16-459F-99EF-FDB0C8705F8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6097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07.10.2020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Vypracoval: Michal Kratochvil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74CFF-8D16-459F-99EF-FDB0C8705F8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9409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07.10.2020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Vypracoval: Michal Kratochvil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74CFF-8D16-459F-99EF-FDB0C8705F8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9581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07.10.2020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Vypracoval: Michal Kratochvil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74CFF-8D16-459F-99EF-FDB0C8705F8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0850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07.10.2020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Vypracoval: Michal Kratochvil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74CFF-8D16-459F-99EF-FDB0C8705F8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6664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07.10.2020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Vypracoval: Michal Kratochvil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74CFF-8D16-459F-99EF-FDB0C8705F8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8859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07.10.2020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Vypracoval: Michal Kratochvil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74CFF-8D16-459F-99EF-FDB0C8705F8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1834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07.10.2020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Vypracoval: Michal Kratochvil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74CFF-8D16-459F-99EF-FDB0C8705F8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6398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07.10.2020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Vypracoval: Michal Kratochvil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74CFF-8D16-459F-99EF-FDB0C8705F8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2752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r>
              <a:rPr lang="cs-CZ" dirty="0"/>
              <a:t>07.10.2020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r>
              <a:rPr lang="cs-CZ" dirty="0"/>
              <a:t>Vypracoval: Michal Kratochvil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B4674CFF-8D16-459F-99EF-FDB0C8705F8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247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07.10.2020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Vypracoval: Michal Kratochvil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74CFF-8D16-459F-99EF-FDB0C8705F8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5467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 dirty="0"/>
              <a:t>07.10.2020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 dirty="0"/>
              <a:t>Vypracoval: Michal Kratochvil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4674CFF-8D16-459F-99EF-FDB0C8705F82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531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fif"/><Relationship Id="rId5" Type="http://schemas.openxmlformats.org/officeDocument/2006/relationships/image" Target="../media/image4.jfif"/><Relationship Id="rId4" Type="http://schemas.openxmlformats.org/officeDocument/2006/relationships/image" Target="../media/image3.jf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34CtTOn" TargetMode="External"/><Relationship Id="rId2" Type="http://schemas.openxmlformats.org/officeDocument/2006/relationships/hyperlink" Target="https://bit.ly/3iIs73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it.ly/3iJLb11" TargetMode="External"/><Relationship Id="rId5" Type="http://schemas.openxmlformats.org/officeDocument/2006/relationships/hyperlink" Target="https://bit.ly/30MOZbu" TargetMode="External"/><Relationship Id="rId4" Type="http://schemas.openxmlformats.org/officeDocument/2006/relationships/hyperlink" Target="https://bit.ly/3ljLHo6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66454695-49BB-42A2-A1A7-8DF91988EF89}"/>
              </a:ext>
            </a:extLst>
          </p:cNvPr>
          <p:cNvSpPr/>
          <p:nvPr/>
        </p:nvSpPr>
        <p:spPr>
          <a:xfrm>
            <a:off x="0" y="3706"/>
            <a:ext cx="13011462" cy="694766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282D813-0B76-496B-85E2-CD5E1294A4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60"/>
            <a:ext cx="5064762" cy="371756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0F95255A-1F62-4851-961D-CD6224D710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54088"/>
            <a:ext cx="6530846" cy="3189476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B5834BC3-242D-4BA0-9547-317C106F37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7222" y="-1"/>
            <a:ext cx="3787249" cy="4113079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5C51CB9C-1EB6-464C-BAC4-FEC46529766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4471" y="0"/>
            <a:ext cx="3767529" cy="2994326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BDB36FB2-6525-41BB-90B7-FDA02D6A6CD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4616" y="4113079"/>
            <a:ext cx="6456873" cy="2830485"/>
          </a:xfrm>
          <a:prstGeom prst="rect">
            <a:avLst/>
          </a:prstGeom>
        </p:spPr>
      </p:pic>
      <p:sp>
        <p:nvSpPr>
          <p:cNvPr id="15" name="Obdélník 14">
            <a:extLst>
              <a:ext uri="{FF2B5EF4-FFF2-40B4-BE49-F238E27FC236}">
                <a16:creationId xmlns:a16="http://schemas.microsoft.com/office/drawing/2014/main" id="{B9C5FF28-B68D-4C93-97C5-62D8AED81C22}"/>
              </a:ext>
            </a:extLst>
          </p:cNvPr>
          <p:cNvSpPr/>
          <p:nvPr/>
        </p:nvSpPr>
        <p:spPr>
          <a:xfrm>
            <a:off x="8424471" y="2293874"/>
            <a:ext cx="3882846" cy="307260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5C78959-650F-4363-AE32-5AD59282D2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04169" y="4313223"/>
            <a:ext cx="10993546" cy="590321"/>
          </a:xfrm>
        </p:spPr>
        <p:txBody>
          <a:bodyPr>
            <a:normAutofit/>
          </a:bodyPr>
          <a:lstStyle/>
          <a:p>
            <a:r>
              <a:rPr lang="cs-CZ" sz="2000" dirty="0"/>
              <a:t>Michal Kratochvil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5263257C-ECB9-43EA-A2D6-34F821896D76}"/>
              </a:ext>
            </a:extLst>
          </p:cNvPr>
          <p:cNvSpPr txBox="1"/>
          <p:nvPr/>
        </p:nvSpPr>
        <p:spPr>
          <a:xfrm>
            <a:off x="8446567" y="2875002"/>
            <a:ext cx="33376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200" dirty="0">
                <a:solidFill>
                  <a:schemeClr val="bg1"/>
                </a:solidFill>
                <a:latin typeface="+mj-lt"/>
              </a:rPr>
              <a:t>TKÁNĚ</a:t>
            </a:r>
          </a:p>
        </p:txBody>
      </p:sp>
    </p:spTree>
    <p:extLst>
      <p:ext uri="{BB962C8B-B14F-4D97-AF65-F5344CB8AC3E}">
        <p14:creationId xmlns:p14="http://schemas.microsoft.com/office/powerpoint/2010/main" val="29012549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5D40E9-B824-4FB3-B143-B23B7D4AD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Příčně pruhovaná svalovina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BF5DE8-A876-4CEB-A3A1-311FA68AEE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51385"/>
            <a:ext cx="4848937" cy="4083050"/>
          </a:xfrm>
        </p:spPr>
        <p:txBody>
          <a:bodyPr>
            <a:normAutofit/>
          </a:bodyPr>
          <a:lstStyle/>
          <a:p>
            <a:r>
              <a:rPr lang="cs-CZ" sz="2400" dirty="0"/>
              <a:t>Příčně pruhovaná svalovina se skládá z: </a:t>
            </a:r>
          </a:p>
          <a:p>
            <a:pPr marL="936900" lvl="2" indent="-342900">
              <a:buFont typeface="+mj-lt"/>
              <a:buAutoNum type="arabicPeriod"/>
            </a:pPr>
            <a:r>
              <a:rPr lang="cs-CZ" sz="2000" dirty="0"/>
              <a:t>svalového bříška ( nejširší část)</a:t>
            </a:r>
          </a:p>
          <a:p>
            <a:pPr marL="936900" lvl="2" indent="-342900">
              <a:buFont typeface="+mj-lt"/>
              <a:buAutoNum type="arabicPeriod"/>
            </a:pPr>
            <a:r>
              <a:rPr lang="cs-CZ" sz="2000" dirty="0"/>
              <a:t>hlavy svalu</a:t>
            </a:r>
          </a:p>
          <a:p>
            <a:pPr marL="936900" lvl="2" indent="-342900">
              <a:buFont typeface="+mj-lt"/>
              <a:buAutoNum type="arabicPeriod"/>
            </a:pPr>
            <a:r>
              <a:rPr lang="cs-CZ" sz="2000" dirty="0"/>
              <a:t>Šlachy</a:t>
            </a:r>
          </a:p>
          <a:p>
            <a:pPr marL="936900" lvl="2" indent="-342900">
              <a:buFont typeface="+mj-lt"/>
              <a:buAutoNum type="arabicPeriod"/>
            </a:pPr>
            <a:r>
              <a:rPr lang="cs-CZ" sz="2000" dirty="0"/>
              <a:t>mnoho specializovaných vazivových útvarů ( usnadňují a umožňují jeho funkci) </a:t>
            </a:r>
          </a:p>
          <a:p>
            <a:r>
              <a:rPr lang="cs-CZ" sz="2400" dirty="0"/>
              <a:t>Sval je tvořen dlouhými svalovými vlákny (</a:t>
            </a:r>
            <a:r>
              <a:rPr lang="cs-CZ" sz="2400" b="1" dirty="0"/>
              <a:t>až 40 cm</a:t>
            </a:r>
            <a:r>
              <a:rPr lang="cs-CZ" sz="2400" dirty="0"/>
              <a:t>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CFC69B-C25D-4D44-A52D-75AC4CEA9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07.10.2020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056E2A-CC1F-4DDF-B042-848062B6B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Vypracoval: Michal Kratochvil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95CCFB-0A66-473F-AA05-E5E49FC1E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74CFF-8D16-459F-99EF-FDB0C8705F82}" type="slidenum">
              <a:rPr lang="cs-CZ" smtClean="0"/>
              <a:t>10</a:t>
            </a:fld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D71C3E95-5B1F-4DC1-9D92-5AB0D5B06C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4403" y="1961905"/>
            <a:ext cx="5021788" cy="4083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767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31EE59-7B0E-4043-B6BC-B16839588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Srdeční svalovina ( myokard)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12B1C8-9E62-4CE8-9E71-1678AFAA1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082018"/>
            <a:ext cx="5003681" cy="3893332"/>
          </a:xfrm>
        </p:spPr>
        <p:txBody>
          <a:bodyPr>
            <a:normAutofit/>
          </a:bodyPr>
          <a:lstStyle/>
          <a:p>
            <a:r>
              <a:rPr lang="cs-CZ" sz="2000" b="1" dirty="0"/>
              <a:t>Tvoří téměř celou srdeční stěnu</a:t>
            </a:r>
          </a:p>
          <a:p>
            <a:r>
              <a:rPr lang="cs-CZ" sz="2000" b="1" dirty="0"/>
              <a:t>Stavba bílkovin je shodná k příčně pruhovanému svalstvu </a:t>
            </a:r>
            <a:r>
              <a:rPr lang="cs-CZ" sz="2000" dirty="0"/>
              <a:t>a proto je někdy brána jako speciální typ příčně pruhovaného svalstva</a:t>
            </a:r>
          </a:p>
          <a:p>
            <a:r>
              <a:rPr lang="cs-CZ" sz="2000"/>
              <a:t>Je </a:t>
            </a:r>
            <a:r>
              <a:rPr lang="cs-CZ" sz="2000" b="1"/>
              <a:t>vyživována </a:t>
            </a:r>
            <a:r>
              <a:rPr lang="cs-CZ" sz="2000" b="1" dirty="0"/>
              <a:t>koronárními tepnami ( věnčité tepny) </a:t>
            </a:r>
            <a:r>
              <a:rPr lang="cs-CZ" sz="2000" dirty="0"/>
              <a:t>a pokud není myokard správně vyživován ( nezdravá strava, nedostatek pohybu) může dojít k různým nemocím, zejména: </a:t>
            </a:r>
            <a:r>
              <a:rPr lang="cs-CZ" sz="2000" b="1" dirty="0"/>
              <a:t>Infarkt myokardu a Ischemická choroba srdeční (ICHS)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57A0A4-BD7B-49E1-9E52-CD72D71FD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07.10.2020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964D5FC-971E-4ED6-8E94-5CB86FC6B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Vypracoval: Michal Kratochvil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5E41F4-B351-44E5-87B6-16CC27888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74CFF-8D16-459F-99EF-FDB0C8705F82}" type="slidenum">
              <a:rPr lang="cs-CZ" smtClean="0"/>
              <a:t>11</a:t>
            </a:fld>
            <a:endParaRPr lang="cs-CZ" dirty="0"/>
          </a:p>
        </p:txBody>
      </p:sp>
      <p:pic>
        <p:nvPicPr>
          <p:cNvPr id="10" name="Obrázek 9" descr="Obsah obrázku cihla, budova, patro, pizza&#10;&#10;Popis byl vytvořen automaticky">
            <a:extLst>
              <a:ext uri="{FF2B5EF4-FFF2-40B4-BE49-F238E27FC236}">
                <a16:creationId xmlns:a16="http://schemas.microsoft.com/office/drawing/2014/main" id="{32CE5850-09CB-45CE-8957-1879E6825B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0007" y="2321391"/>
            <a:ext cx="3883395" cy="3106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5313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65C925-87A5-4A7E-92D3-C7076952B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Hladká svalovina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AC0EEC-74CF-43B4-A112-82A266467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58946"/>
            <a:ext cx="5514808" cy="3816404"/>
          </a:xfrm>
        </p:spPr>
        <p:txBody>
          <a:bodyPr>
            <a:normAutofit/>
          </a:bodyPr>
          <a:lstStyle/>
          <a:p>
            <a:r>
              <a:rPr lang="cs-CZ" sz="2400" dirty="0"/>
              <a:t>U bezobratlých živočichů je často </a:t>
            </a:r>
            <a:r>
              <a:rPr lang="cs-CZ" sz="2400" b="1" dirty="0"/>
              <a:t>jediným</a:t>
            </a:r>
            <a:r>
              <a:rPr lang="cs-CZ" sz="2400" dirty="0"/>
              <a:t> typem svalové tkáně</a:t>
            </a:r>
          </a:p>
          <a:p>
            <a:r>
              <a:rPr lang="cs-CZ" sz="2400" dirty="0"/>
              <a:t>U savců je přítomna jako vůlí neovladatelná stěna </a:t>
            </a:r>
            <a:r>
              <a:rPr lang="cs-CZ" sz="2400" b="1" dirty="0"/>
              <a:t>cév, trávicí trubice, žaludku, vývodu žláz, dělohy, vzpřimovač chlupu ( ¨husí kůže¨) nebo svaly v duhovce oka</a:t>
            </a:r>
            <a:r>
              <a:rPr lang="cs-CZ" sz="2400" dirty="0"/>
              <a:t> </a:t>
            </a:r>
          </a:p>
          <a:p>
            <a:r>
              <a:rPr lang="cs-CZ" sz="2400" dirty="0"/>
              <a:t>Na podnět </a:t>
            </a:r>
            <a:r>
              <a:rPr lang="cs-CZ" sz="2400" b="1" dirty="0"/>
              <a:t>reaguje pomaleji než příčně pruhovaný sval</a:t>
            </a:r>
            <a:r>
              <a:rPr lang="cs-CZ" sz="2400" dirty="0"/>
              <a:t> 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11FD3EA-FBC6-4FC2-BF09-B69A955FC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07.10.2020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4B879A0-9F28-4272-8920-11BE93A25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Vypracoval: Michal Kratochvil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10CCC6-AD4A-4D5C-BAB2-D64E600E6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74CFF-8D16-459F-99EF-FDB0C8705F82}" type="slidenum">
              <a:rPr lang="cs-CZ" smtClean="0"/>
              <a:t>12</a:t>
            </a:fld>
            <a:endParaRPr lang="cs-CZ" dirty="0"/>
          </a:p>
        </p:txBody>
      </p:sp>
      <p:pic>
        <p:nvPicPr>
          <p:cNvPr id="8" name="Obrázek 7" descr="Obsah obrázku exteriér, ovoce, kurt, raketa&#10;&#10;Popis byl vytvořen automaticky">
            <a:extLst>
              <a:ext uri="{FF2B5EF4-FFF2-40B4-BE49-F238E27FC236}">
                <a16:creationId xmlns:a16="http://schemas.microsoft.com/office/drawing/2014/main" id="{E2A47156-BC7C-4E65-A0CF-9FAEACDD90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9627" y="1748597"/>
            <a:ext cx="4466537" cy="4407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6900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0B3F2834-4615-4972-A25A-945899283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2914455"/>
            <a:ext cx="11029615" cy="2147467"/>
          </a:xfrm>
        </p:spPr>
        <p:txBody>
          <a:bodyPr/>
          <a:lstStyle/>
          <a:p>
            <a:r>
              <a:rPr lang="cs-CZ" dirty="0"/>
              <a:t>Nervová tkáň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2F19A9-4C92-4564-BF60-2F8063C9C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07.10.2020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5DDD7A4-DD20-4DFD-A97F-7847D94E4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Vypracoval: Michal Kratochvil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75DB549-4201-4C9C-8ED1-B5FC5DA4F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74CFF-8D16-459F-99EF-FDB0C8705F82}" type="slidenum">
              <a:rPr lang="cs-CZ" smtClean="0"/>
              <a:t>13</a:t>
            </a:fld>
            <a:endParaRPr lang="cs-CZ" dirty="0"/>
          </a:p>
        </p:txBody>
      </p:sp>
      <p:pic>
        <p:nvPicPr>
          <p:cNvPr id="10" name="Obrázek 9" descr="Obsah obrázku strom, kořen&#10;&#10;Popis byl vytvořen automaticky">
            <a:extLst>
              <a:ext uri="{FF2B5EF4-FFF2-40B4-BE49-F238E27FC236}">
                <a16:creationId xmlns:a16="http://schemas.microsoft.com/office/drawing/2014/main" id="{CC6E099D-472C-4709-8C74-34B843A928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6576" y="680925"/>
            <a:ext cx="6450458" cy="4292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7373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AA46BE26-B000-48C7-9B96-EF93648EA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Nervová tkáň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A2B3E00E-9167-4C2F-8CBD-43274BFC3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340864"/>
            <a:ext cx="5514808" cy="3634486"/>
          </a:xfrm>
        </p:spPr>
        <p:txBody>
          <a:bodyPr/>
          <a:lstStyle/>
          <a:p>
            <a:r>
              <a:rPr lang="cs-CZ" sz="2400" dirty="0"/>
              <a:t>Základní vlastností je </a:t>
            </a:r>
            <a:r>
              <a:rPr lang="cs-CZ" sz="2400" b="1" dirty="0"/>
              <a:t>dráždivost</a:t>
            </a:r>
            <a:r>
              <a:rPr lang="cs-CZ" sz="2400" dirty="0"/>
              <a:t>            ( Odpovídat na vnější stimuly/děj)</a:t>
            </a:r>
          </a:p>
          <a:p>
            <a:r>
              <a:rPr lang="cs-CZ" sz="2400" dirty="0"/>
              <a:t>Vytváří </a:t>
            </a:r>
            <a:r>
              <a:rPr lang="cs-CZ" sz="2400" b="1" dirty="0"/>
              <a:t>centrální a periferní nervovou soustavu</a:t>
            </a:r>
          </a:p>
          <a:p>
            <a:r>
              <a:rPr lang="cs-CZ" sz="2400" dirty="0"/>
              <a:t>Tvoří ji: </a:t>
            </a:r>
            <a:r>
              <a:rPr lang="cs-CZ" sz="2400" b="1" dirty="0"/>
              <a:t>neurony a neuroglie( buňky s podpůrnou, vyživovací a ochrannou funkcí) 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D7238B8-8B74-4D7F-8F35-89C727F35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07.10.2020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C90FD02-B7AF-4826-BD32-FBE7737E7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Vypracoval: Michal Kratochvil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208AE7-833C-48CF-8EC2-58EFD6EC1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74CFF-8D16-459F-99EF-FDB0C8705F82}" type="slidenum">
              <a:rPr lang="cs-CZ" smtClean="0"/>
              <a:t>14</a:t>
            </a:fld>
            <a:endParaRPr lang="cs-CZ" dirty="0"/>
          </a:p>
        </p:txBody>
      </p:sp>
      <p:pic>
        <p:nvPicPr>
          <p:cNvPr id="12" name="Obrázek 11" descr="Obsah obrázku interiér, vsedě&#10;&#10;Popis byl vytvořen automaticky">
            <a:extLst>
              <a:ext uri="{FF2B5EF4-FFF2-40B4-BE49-F238E27FC236}">
                <a16:creationId xmlns:a16="http://schemas.microsoft.com/office/drawing/2014/main" id="{FCC181BD-F18D-4FA9-B5D2-E5EC6D665E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9873" y="2339439"/>
            <a:ext cx="5209086" cy="3442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350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68A368-511A-4E61-BB95-F11ADD788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Centrální nervová soustava (CNS)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8463CE-A1C9-4F2A-9405-CAB6F6DAE2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340864"/>
            <a:ext cx="4989613" cy="3694176"/>
          </a:xfrm>
        </p:spPr>
        <p:txBody>
          <a:bodyPr>
            <a:normAutofit/>
          </a:bodyPr>
          <a:lstStyle/>
          <a:p>
            <a:r>
              <a:rPr lang="cs-CZ" sz="2800" dirty="0"/>
              <a:t>Skládá se z </a:t>
            </a:r>
            <a:r>
              <a:rPr lang="cs-CZ" sz="2800" b="1" dirty="0"/>
              <a:t>mozku a míchy</a:t>
            </a:r>
          </a:p>
          <a:p>
            <a:r>
              <a:rPr lang="cs-CZ" sz="2800" dirty="0"/>
              <a:t>CNS je chráněna třemi obaly které jsou shodné pro mozek a míchu:</a:t>
            </a:r>
          </a:p>
          <a:p>
            <a:pPr marL="666900" lvl="1" indent="-342900">
              <a:buFont typeface="+mj-lt"/>
              <a:buAutoNum type="arabicPeriod"/>
            </a:pPr>
            <a:r>
              <a:rPr lang="cs-CZ" sz="2400" b="1" dirty="0"/>
              <a:t>Tvrdá plena</a:t>
            </a:r>
          </a:p>
          <a:p>
            <a:pPr marL="666900" lvl="1" indent="-342900">
              <a:buFont typeface="+mj-lt"/>
              <a:buAutoNum type="arabicPeriod"/>
            </a:pPr>
            <a:r>
              <a:rPr lang="cs-CZ" sz="2400" b="1" dirty="0"/>
              <a:t>Pavučnice</a:t>
            </a:r>
          </a:p>
          <a:p>
            <a:pPr marL="666900" lvl="1" indent="-342900">
              <a:buFont typeface="+mj-lt"/>
              <a:buAutoNum type="arabicPeriod"/>
            </a:pPr>
            <a:r>
              <a:rPr lang="cs-CZ" sz="2400" b="1" dirty="0"/>
              <a:t>Omozečnice</a:t>
            </a:r>
            <a:r>
              <a:rPr lang="cs-CZ" sz="2400" dirty="0"/>
              <a:t> 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71B55A-8AC5-46B7-94FB-321958DC7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07.10.2020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D90A3EE-FD5D-4817-964A-0CD728D79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Vypracoval: Michal Kratochvil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AA63A0-1739-4B98-B624-D958009B2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74CFF-8D16-459F-99EF-FDB0C8705F82}" type="slidenum">
              <a:rPr lang="cs-CZ" smtClean="0"/>
              <a:t>15</a:t>
            </a:fld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5DEEEDF-5744-4AA1-A426-698F5D4AB1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5950" y="1890876"/>
            <a:ext cx="2844799" cy="4357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4223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A55180-2CCC-4113-BB02-5E41F228B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Periferní nervová soustava (PNS)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BAF8A8-A749-44AD-9478-5858C4D2C8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340864"/>
            <a:ext cx="4708260" cy="3634486"/>
          </a:xfrm>
        </p:spPr>
        <p:txBody>
          <a:bodyPr/>
          <a:lstStyle/>
          <a:p>
            <a:r>
              <a:rPr lang="cs-CZ" sz="3200" dirty="0"/>
              <a:t>Tvořena nervy a neurony, které se nacházejí mimo CNS</a:t>
            </a:r>
          </a:p>
          <a:p>
            <a:r>
              <a:rPr lang="cs-CZ" sz="3200" dirty="0"/>
              <a:t>Dělí se na nervy </a:t>
            </a:r>
            <a:r>
              <a:rPr lang="cs-CZ" sz="3200" b="1" dirty="0"/>
              <a:t>mozkomíšní a vegetativní 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EBE348-2605-494D-BF66-F3E406463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07.10.2020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6042F4-E2A6-497C-ABF1-E64E4D67F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Vypracoval: Michal Kratochvil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73F2F9-24B8-4A03-A28C-77481097F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74CFF-8D16-459F-99EF-FDB0C8705F82}" type="slidenum">
              <a:rPr lang="cs-CZ" smtClean="0"/>
              <a:t>16</a:t>
            </a:fld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20125B96-F967-49EF-88B2-1E4DA81F2E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7231" y="1890876"/>
            <a:ext cx="2433710" cy="4442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764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42E02A-6F3C-425A-AAF8-6C06DA5A9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Neuron</a:t>
            </a:r>
          </a:p>
        </p:txBody>
      </p:sp>
      <p:pic>
        <p:nvPicPr>
          <p:cNvPr id="14" name="Zástupný obsah 13">
            <a:extLst>
              <a:ext uri="{FF2B5EF4-FFF2-40B4-BE49-F238E27FC236}">
                <a16:creationId xmlns:a16="http://schemas.microsoft.com/office/drawing/2014/main" id="{F2A2F01C-1244-46A0-937E-32A86D6256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812" y="1779569"/>
            <a:ext cx="7425996" cy="4124381"/>
          </a:xfrm>
        </p:spPr>
      </p:pic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CEC36D4-7268-4DF5-A190-84FBA2927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07.10.2020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1C18FA-51F1-467E-87E4-68A1B7E20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Vypracoval: Michal Kratochvil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AFD5D3D-D12C-42D7-9871-6D7867B14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74CFF-8D16-459F-99EF-FDB0C8705F82}" type="slidenum">
              <a:rPr lang="cs-CZ" smtClean="0"/>
              <a:t>17</a:t>
            </a:fld>
            <a:endParaRPr lang="cs-CZ" dirty="0"/>
          </a:p>
        </p:txBody>
      </p:sp>
      <p:sp>
        <p:nvSpPr>
          <p:cNvPr id="18" name="Zástupný obsah 2">
            <a:extLst>
              <a:ext uri="{FF2B5EF4-FFF2-40B4-BE49-F238E27FC236}">
                <a16:creationId xmlns:a16="http://schemas.microsoft.com/office/drawing/2014/main" id="{686AD8F0-CB36-456C-9A59-3F0080BC4964}"/>
              </a:ext>
            </a:extLst>
          </p:cNvPr>
          <p:cNvSpPr txBox="1">
            <a:spLocks/>
          </p:cNvSpPr>
          <p:nvPr/>
        </p:nvSpPr>
        <p:spPr>
          <a:xfrm>
            <a:off x="581193" y="2340864"/>
            <a:ext cx="3836062" cy="36344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/>
              <a:t>Neuron je základní jednotkou nervové tkáně.</a:t>
            </a:r>
          </a:p>
          <a:p>
            <a:r>
              <a:rPr lang="cs-CZ" sz="2800" dirty="0"/>
              <a:t>Neuron popsal roku 1835 Jan Evangelista Purkyně ( byl český fyziolog, anatom, biolog, básník a filozof)</a:t>
            </a:r>
          </a:p>
        </p:txBody>
      </p:sp>
    </p:spTree>
    <p:extLst>
      <p:ext uri="{BB962C8B-B14F-4D97-AF65-F5344CB8AC3E}">
        <p14:creationId xmlns:p14="http://schemas.microsoft.com/office/powerpoint/2010/main" val="6239001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>
            <a:extLst>
              <a:ext uri="{FF2B5EF4-FFF2-40B4-BE49-F238E27FC236}">
                <a16:creationId xmlns:a16="http://schemas.microsoft.com/office/drawing/2014/main" id="{9615EEC2-04FB-4B0C-A3A6-03CF74118D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852" b="99383" l="322" r="90997">
                        <a14:foregroundMark x1="8039" y1="14198" x2="643" y2="2469"/>
                        <a14:foregroundMark x1="643" y1="2469" x2="643" y2="2469"/>
                        <a14:foregroundMark x1="41158" y1="81481" x2="41158" y2="82716"/>
                        <a14:foregroundMark x1="39228" y1="90741" x2="39228" y2="90741"/>
                        <a14:foregroundMark x1="39228" y1="95062" x2="39228" y2="95062"/>
                        <a14:foregroundMark x1="41158" y1="95679" x2="41158" y2="95679"/>
                        <a14:foregroundMark x1="6431" y1="41358" x2="6431" y2="41358"/>
                        <a14:foregroundMark x1="59164" y1="24074" x2="59164" y2="24074"/>
                        <a14:foregroundMark x1="56592" y1="26543" x2="55949" y2="26543"/>
                        <a14:foregroundMark x1="54341" y1="26543" x2="54341" y2="26543"/>
                        <a14:foregroundMark x1="53698" y1="27160" x2="53698" y2="27160"/>
                        <a14:foregroundMark x1="53376" y1="28395" x2="53376" y2="28395"/>
                        <a14:foregroundMark x1="53376" y1="28395" x2="53376" y2="38889"/>
                        <a14:foregroundMark x1="55949" y1="37037" x2="58199" y2="30864"/>
                        <a14:foregroundMark x1="76206" y1="23457" x2="76206" y2="23457"/>
                        <a14:foregroundMark x1="72026" y1="51235" x2="72026" y2="51235"/>
                        <a14:foregroundMark x1="85852" y1="72840" x2="85852" y2="72840"/>
                        <a14:foregroundMark x1="86174" y1="61728" x2="86174" y2="61728"/>
                        <a14:foregroundMark x1="84887" y1="58642" x2="84887" y2="58642"/>
                        <a14:foregroundMark x1="84244" y1="58025" x2="82637" y2="56173"/>
                        <a14:foregroundMark x1="90997" y1="60494" x2="90997" y2="60494"/>
                        <a14:foregroundMark x1="90997" y1="63580" x2="90997" y2="63580"/>
                        <a14:foregroundMark x1="89389" y1="98148" x2="89389" y2="98148"/>
                        <a14:foregroundMark x1="64630" y1="90741" x2="64630" y2="90741"/>
                        <a14:foregroundMark x1="70096" y1="96914" x2="70096" y2="96914"/>
                        <a14:foregroundMark x1="76206" y1="98765" x2="76206" y2="98765"/>
                        <a14:foregroundMark x1="30225" y1="99383" x2="30225" y2="99383"/>
                        <a14:foregroundMark x1="13505" y1="95679" x2="13505" y2="95679"/>
                        <a14:foregroundMark x1="16720" y1="94444" x2="16720" y2="94444"/>
                        <a14:foregroundMark x1="16720" y1="93210" x2="16720" y2="93210"/>
                        <a14:backgroundMark x1="5145" y1="64815" x2="1608" y2="48765"/>
                        <a14:backgroundMark x1="1608" y1="48765" x2="3215" y2="4567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9500" y="1714938"/>
            <a:ext cx="6131310" cy="3361051"/>
          </a:xfrm>
          <a:prstGeom prst="rect">
            <a:avLst/>
          </a:prstGeom>
        </p:spPr>
      </p:pic>
      <p:sp>
        <p:nvSpPr>
          <p:cNvPr id="7" name="Nadpis 6">
            <a:extLst>
              <a:ext uri="{FF2B5EF4-FFF2-40B4-BE49-F238E27FC236}">
                <a16:creationId xmlns:a16="http://schemas.microsoft.com/office/drawing/2014/main" id="{DE95036F-5FF3-455F-8663-7182AC9FD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652" y="2928523"/>
            <a:ext cx="11029615" cy="2147467"/>
          </a:xfrm>
        </p:spPr>
        <p:txBody>
          <a:bodyPr/>
          <a:lstStyle/>
          <a:p>
            <a:r>
              <a:rPr lang="cs-CZ" dirty="0"/>
              <a:t>Tekutá (trofická) tkáň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4A3DA7-7069-4A83-94A2-33B8592CC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07.10.2020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FB517B6-5B35-4FEE-AAE2-85006DF07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Vypracoval: Michal Kratochvil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035625-BE4F-4CD5-B6DB-EEE5B1AA5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74CFF-8D16-459F-99EF-FDB0C8705F82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31994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025F15E1-E8EB-4046-A147-941994F9E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Tekutá (trofická) tkáň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D75E5826-F9BC-46DB-831C-78E31AB1B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340864"/>
            <a:ext cx="4947577" cy="3634486"/>
          </a:xfrm>
        </p:spPr>
        <p:txBody>
          <a:bodyPr>
            <a:normAutofit/>
          </a:bodyPr>
          <a:lstStyle/>
          <a:p>
            <a:r>
              <a:rPr lang="cs-CZ" sz="3500" dirty="0"/>
              <a:t>Do tekuté tkáně patří tyto tělní tekutiny:</a:t>
            </a:r>
          </a:p>
          <a:p>
            <a:pPr marL="666900" lvl="1" indent="-342900">
              <a:buFont typeface="+mj-lt"/>
              <a:buAutoNum type="arabicPeriod"/>
            </a:pPr>
            <a:r>
              <a:rPr lang="cs-CZ" sz="3000" b="1" dirty="0"/>
              <a:t>Tkáňový mok (lymfa)</a:t>
            </a:r>
          </a:p>
          <a:p>
            <a:pPr marL="666900" lvl="1" indent="-342900">
              <a:buFont typeface="+mj-lt"/>
              <a:buAutoNum type="arabicPeriod"/>
            </a:pPr>
            <a:r>
              <a:rPr lang="cs-CZ" sz="3000" b="1" dirty="0"/>
              <a:t>Krev</a:t>
            </a:r>
          </a:p>
          <a:p>
            <a:pPr marL="666900" lvl="1" indent="-342900">
              <a:buFont typeface="+mj-lt"/>
              <a:buAutoNum type="arabicPeriod"/>
            </a:pPr>
            <a:r>
              <a:rPr lang="cs-CZ" sz="3000" b="1" dirty="0"/>
              <a:t>Míza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9511F65-3FBC-4335-A01D-D7F13DCBD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07.10.2020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3B0600-4374-4477-BBB4-BF6537DE8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Vypracoval: Michal Kratochvil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EFCE30-49EB-4312-B85B-0CDA50D00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74CFF-8D16-459F-99EF-FDB0C8705F82}" type="slidenum">
              <a:rPr lang="cs-CZ" smtClean="0"/>
              <a:t>19</a:t>
            </a:fld>
            <a:endParaRPr lang="cs-CZ" dirty="0"/>
          </a:p>
        </p:txBody>
      </p:sp>
      <p:pic>
        <p:nvPicPr>
          <p:cNvPr id="10" name="Obrázek 9" descr="Obsah obrázku tkanina, skupina&#10;&#10;Popis byl vytvořen automaticky">
            <a:extLst>
              <a:ext uri="{FF2B5EF4-FFF2-40B4-BE49-F238E27FC236}">
                <a16:creationId xmlns:a16="http://schemas.microsoft.com/office/drawing/2014/main" id="{7FCE72FB-4CA8-43C8-8552-4D0092336E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8441" y="2228753"/>
            <a:ext cx="4947578" cy="3705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626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5F2D0C-4E5F-4FCB-ADD7-C3C45028B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Co je to tkáň: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AED3B4-8232-4244-BE87-0DB4D59F1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340864"/>
            <a:ext cx="6016556" cy="3634486"/>
          </a:xfrm>
        </p:spPr>
        <p:txBody>
          <a:bodyPr>
            <a:normAutofit/>
          </a:bodyPr>
          <a:lstStyle/>
          <a:p>
            <a:r>
              <a:rPr lang="cs-CZ" sz="2400" dirty="0"/>
              <a:t>Tkáň je soubor buněk, které mají stejný tvar a stejnou funkci</a:t>
            </a:r>
          </a:p>
          <a:p>
            <a:r>
              <a:rPr lang="cs-CZ" sz="2400" dirty="0"/>
              <a:t>Každá tkáň se skládá ze dvou složek: </a:t>
            </a:r>
            <a:r>
              <a:rPr lang="cs-CZ" sz="2400" b="1" dirty="0"/>
              <a:t>Buněčná a mezibuněčná</a:t>
            </a:r>
          </a:p>
          <a:p>
            <a:r>
              <a:rPr lang="cs-CZ" sz="2400" dirty="0"/>
              <a:t>Tkáň je základní stavební materiál živočišného těla</a:t>
            </a:r>
          </a:p>
          <a:p>
            <a:r>
              <a:rPr lang="cs-CZ" sz="2400" b="1" dirty="0"/>
              <a:t>Histologie</a:t>
            </a:r>
          </a:p>
          <a:p>
            <a:r>
              <a:rPr lang="cs-CZ" sz="2400" dirty="0"/>
              <a:t>Je 5 typů tkání: 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B00CF7-8E03-479A-8D4B-D374D5EB5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07.10.2020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0B95E4A-4A25-4734-BB03-3647EB4D3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Vypracoval: Michal Kratochvil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DAED48-6699-4346-A2DA-886DE119B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74CFF-8D16-459F-99EF-FDB0C8705F82}" type="slidenum">
              <a:rPr lang="cs-CZ" smtClean="0"/>
              <a:t>2</a:t>
            </a:fld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34513FF1-0114-4246-87AD-432D8051D93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7748" y="1890875"/>
            <a:ext cx="4121834" cy="4121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4029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6EE9A9-6CEF-410D-A18E-B9BFF09A2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/>
              <a:t>Děkuji za pozornost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851720D-35EB-484D-AF7A-0FEC1BAA3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z="1600"/>
              <a:t>07.10.2020</a:t>
            </a:r>
            <a:endParaRPr lang="cs-CZ" sz="1600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741031-CB43-444C-84FA-868FF71FF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155844"/>
            <a:ext cx="6917210" cy="633195"/>
          </a:xfrm>
        </p:spPr>
        <p:txBody>
          <a:bodyPr/>
          <a:lstStyle/>
          <a:p>
            <a:r>
              <a:rPr lang="cs-CZ" sz="2000" dirty="0"/>
              <a:t>Vypracoval: Michal Kratochvil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DB37F7-36F9-4239-B541-2C659C1F0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74CFF-8D16-459F-99EF-FDB0C8705F82}" type="slidenum">
              <a:rPr lang="cs-CZ" sz="1600" smtClean="0"/>
              <a:t>20</a:t>
            </a:fld>
            <a:endParaRPr lang="cs-CZ" sz="16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AC941F6-36CB-4263-AB20-41762B3466BF}"/>
              </a:ext>
            </a:extLst>
          </p:cNvPr>
          <p:cNvSpPr txBox="1"/>
          <p:nvPr/>
        </p:nvSpPr>
        <p:spPr>
          <a:xfrm>
            <a:off x="581192" y="2363372"/>
            <a:ext cx="110296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Zdroje:</a:t>
            </a:r>
          </a:p>
          <a:p>
            <a:r>
              <a:rPr lang="cs-CZ" sz="2400" dirty="0">
                <a:hlinkClick r:id="rId2"/>
              </a:rPr>
              <a:t>https://bit.ly/3iIs739</a:t>
            </a:r>
            <a:endParaRPr lang="cs-CZ" sz="2400" dirty="0"/>
          </a:p>
          <a:p>
            <a:r>
              <a:rPr lang="cs-CZ" sz="2400" dirty="0">
                <a:hlinkClick r:id="rId3"/>
              </a:rPr>
              <a:t>https://bit.ly/34CtTOn</a:t>
            </a:r>
            <a:endParaRPr lang="cs-CZ" sz="2400" dirty="0"/>
          </a:p>
          <a:p>
            <a:r>
              <a:rPr lang="cs-CZ" sz="2400" dirty="0">
                <a:hlinkClick r:id="rId4"/>
              </a:rPr>
              <a:t>https://bit.ly/3ljLHo6</a:t>
            </a:r>
            <a:endParaRPr lang="cs-CZ" sz="2400" dirty="0"/>
          </a:p>
          <a:p>
            <a:r>
              <a:rPr lang="cs-CZ" sz="2400" dirty="0">
                <a:hlinkClick r:id="rId5"/>
              </a:rPr>
              <a:t>https://bit.ly/30MOZbu</a:t>
            </a:r>
            <a:endParaRPr lang="cs-CZ" sz="2400" dirty="0"/>
          </a:p>
          <a:p>
            <a:r>
              <a:rPr lang="cs-CZ" sz="2400" dirty="0">
                <a:hlinkClick r:id="rId6"/>
              </a:rPr>
              <a:t>https://bit.ly/3iJLb11</a:t>
            </a:r>
            <a:endParaRPr lang="cs-CZ" sz="24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14219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F347E848-324C-4A17-9B8F-BABFC5AA7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2928522"/>
            <a:ext cx="11029615" cy="2147467"/>
          </a:xfrm>
        </p:spPr>
        <p:txBody>
          <a:bodyPr>
            <a:normAutofit/>
          </a:bodyPr>
          <a:lstStyle/>
          <a:p>
            <a:r>
              <a:rPr lang="cs-CZ" sz="4800" dirty="0"/>
              <a:t>Epitelová tkáň</a:t>
            </a:r>
            <a:endParaRPr lang="en-US" sz="48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8F8543-069A-4C28-BE95-FA9E9AC91D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07.10.2020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F84CD1-057F-4028-AD42-4EC8D4750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23914"/>
            <a:ext cx="691721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Vypracoval: Michal Kratochvil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E57D5B-E404-42F1-B7AA-45A26C329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23914"/>
            <a:ext cx="105251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4674CFF-8D16-459F-99EF-FDB0C8705F82}" type="slidenum">
              <a:rPr lang="cs-CZ" smtClean="0"/>
              <a:pPr>
                <a:spcAft>
                  <a:spcPts val="600"/>
                </a:spcAft>
              </a:pPr>
              <a:t>3</a:t>
            </a:fld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7996D5E-40A6-44ED-9E78-F36A5E59B8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6228" y="557526"/>
            <a:ext cx="5744579" cy="4518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632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E6D19631-9143-45BE-BD6F-DE6108DE4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/>
              <a:t>Epitel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B6C32E36-EE69-42C4-B364-FCBFBB3B7F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2340864"/>
            <a:ext cx="6016556" cy="3634486"/>
          </a:xfrm>
        </p:spPr>
        <p:txBody>
          <a:bodyPr>
            <a:normAutofit/>
          </a:bodyPr>
          <a:lstStyle/>
          <a:p>
            <a:r>
              <a:rPr lang="cs-CZ" sz="3200" dirty="0"/>
              <a:t>Buňky na sebe </a:t>
            </a:r>
            <a:r>
              <a:rPr lang="cs-CZ" sz="3200" b="1" dirty="0"/>
              <a:t>těsně naléhají</a:t>
            </a:r>
          </a:p>
          <a:p>
            <a:r>
              <a:rPr lang="cs-CZ" sz="3200" dirty="0"/>
              <a:t>Kryje vnější nebo vnitřní povrchy organizmu</a:t>
            </a:r>
          </a:p>
          <a:p>
            <a:r>
              <a:rPr lang="cs-CZ" sz="3200" dirty="0"/>
              <a:t>Specializované epitely mají smyslovou funkci ( neuroepitel)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E1FA264-A4BC-4D0C-B532-F757F0F84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07.10.2020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4A4421-5B7B-4435-A899-334358D4C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Vypracoval: Michal Kratochvil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4A84D58-5708-47E5-ACBA-4883F8D2C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74CFF-8D16-459F-99EF-FDB0C8705F82}" type="slidenum">
              <a:rPr lang="cs-CZ" smtClean="0"/>
              <a:t>4</a:t>
            </a:fld>
            <a:endParaRPr 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0C6AC09C-A04B-4C2A-AB67-F8E1E28726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7748" y="2034889"/>
            <a:ext cx="4304713" cy="4402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92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06A9B9-BBD3-47B4-B501-15F981925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Dělení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043906-BA67-43FC-90E8-FAC587103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90876"/>
            <a:ext cx="3137096" cy="1991807"/>
          </a:xfrm>
        </p:spPr>
        <p:txBody>
          <a:bodyPr>
            <a:normAutofit/>
          </a:bodyPr>
          <a:lstStyle/>
          <a:p>
            <a:r>
              <a:rPr lang="cs-CZ" sz="2400" dirty="0"/>
              <a:t>Můžeme dělit podle: </a:t>
            </a:r>
          </a:p>
          <a:p>
            <a:r>
              <a:rPr lang="cs-CZ" sz="2400" dirty="0"/>
              <a:t>(Jeden epitel může najednou patřit do více kategorií)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9C18F5-619C-4CEB-A887-920EEB92D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07.10.2020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78BBEF6-849C-43EA-8D60-79AAA37F5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Vypracoval: Michal Kratochvil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C6468E-BDF0-4148-A4C2-1CF3ABA66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74CFF-8D16-459F-99EF-FDB0C8705F82}" type="slidenum">
              <a:rPr lang="cs-CZ" smtClean="0"/>
              <a:t>5</a:t>
            </a:fld>
            <a:endParaRPr lang="cs-CZ" dirty="0"/>
          </a:p>
        </p:txBody>
      </p:sp>
      <p:graphicFrame>
        <p:nvGraphicFramePr>
          <p:cNvPr id="7" name="Tabulka 7">
            <a:extLst>
              <a:ext uri="{FF2B5EF4-FFF2-40B4-BE49-F238E27FC236}">
                <a16:creationId xmlns:a16="http://schemas.microsoft.com/office/drawing/2014/main" id="{AD3B25D1-77FC-4630-86EF-24B7108EDE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842446"/>
              </p:ext>
            </p:extLst>
          </p:nvPr>
        </p:nvGraphicFramePr>
        <p:xfrm>
          <a:off x="3249637" y="1463040"/>
          <a:ext cx="3516924" cy="4304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6924">
                  <a:extLst>
                    <a:ext uri="{9D8B030D-6E8A-4147-A177-3AD203B41FA5}">
                      <a16:colId xmlns:a16="http://schemas.microsoft.com/office/drawing/2014/main" val="1955332816"/>
                    </a:ext>
                  </a:extLst>
                </a:gridCol>
              </a:tblGrid>
              <a:tr h="1076178">
                <a:tc>
                  <a:txBody>
                    <a:bodyPr/>
                    <a:lstStyle/>
                    <a:p>
                      <a:r>
                        <a:rPr lang="cs-CZ" sz="3200" b="1" dirty="0"/>
                        <a:t>Uspořádání buněk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0717357"/>
                  </a:ext>
                </a:extLst>
              </a:tr>
              <a:tr h="1076178">
                <a:tc>
                  <a:txBody>
                    <a:bodyPr/>
                    <a:lstStyle/>
                    <a:p>
                      <a:r>
                        <a:rPr lang="cs-CZ" sz="3200" dirty="0"/>
                        <a:t>Plošné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4679623"/>
                  </a:ext>
                </a:extLst>
              </a:tr>
              <a:tr h="1076178">
                <a:tc>
                  <a:txBody>
                    <a:bodyPr/>
                    <a:lstStyle/>
                    <a:p>
                      <a:r>
                        <a:rPr lang="cs-CZ" sz="3200" dirty="0"/>
                        <a:t>Trámčité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5644516"/>
                  </a:ext>
                </a:extLst>
              </a:tr>
              <a:tr h="1076178">
                <a:tc>
                  <a:txBody>
                    <a:bodyPr/>
                    <a:lstStyle/>
                    <a:p>
                      <a:r>
                        <a:rPr lang="cs-CZ" sz="3200" dirty="0"/>
                        <a:t>Retikulární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170628"/>
                  </a:ext>
                </a:extLst>
              </a:tr>
            </a:tbl>
          </a:graphicData>
        </a:graphic>
      </p:graphicFrame>
      <p:graphicFrame>
        <p:nvGraphicFramePr>
          <p:cNvPr id="8" name="Tabulka 8">
            <a:extLst>
              <a:ext uri="{FF2B5EF4-FFF2-40B4-BE49-F238E27FC236}">
                <a16:creationId xmlns:a16="http://schemas.microsoft.com/office/drawing/2014/main" id="{BE1B32DD-D239-4054-8412-1B9849AA05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747799"/>
              </p:ext>
            </p:extLst>
          </p:nvPr>
        </p:nvGraphicFramePr>
        <p:xfrm>
          <a:off x="7259219" y="1463040"/>
          <a:ext cx="4351588" cy="43047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1588">
                  <a:extLst>
                    <a:ext uri="{9D8B030D-6E8A-4147-A177-3AD203B41FA5}">
                      <a16:colId xmlns:a16="http://schemas.microsoft.com/office/drawing/2014/main" val="2969537580"/>
                    </a:ext>
                  </a:extLst>
                </a:gridCol>
              </a:tblGrid>
              <a:tr h="478301">
                <a:tc>
                  <a:txBody>
                    <a:bodyPr/>
                    <a:lstStyle/>
                    <a:p>
                      <a:r>
                        <a:rPr lang="cs-CZ" sz="2400" dirty="0"/>
                        <a:t>Funkce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721373"/>
                  </a:ext>
                </a:extLst>
              </a:tr>
              <a:tr h="478301">
                <a:tc>
                  <a:txBody>
                    <a:bodyPr/>
                    <a:lstStyle/>
                    <a:p>
                      <a:r>
                        <a:rPr lang="cs-CZ" sz="2400" dirty="0"/>
                        <a:t>Krycí ( výstelkový)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767459"/>
                  </a:ext>
                </a:extLst>
              </a:tr>
              <a:tr h="478301">
                <a:tc>
                  <a:txBody>
                    <a:bodyPr/>
                    <a:lstStyle/>
                    <a:p>
                      <a:r>
                        <a:rPr lang="cs-CZ" sz="2400" dirty="0"/>
                        <a:t>Žlázový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7249933"/>
                  </a:ext>
                </a:extLst>
              </a:tr>
              <a:tr h="478301">
                <a:tc>
                  <a:txBody>
                    <a:bodyPr/>
                    <a:lstStyle/>
                    <a:p>
                      <a:r>
                        <a:rPr lang="cs-CZ" sz="2400" dirty="0"/>
                        <a:t>Resorpční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1758618"/>
                  </a:ext>
                </a:extLst>
              </a:tr>
              <a:tr h="478301">
                <a:tc>
                  <a:txBody>
                    <a:bodyPr/>
                    <a:lstStyle/>
                    <a:p>
                      <a:r>
                        <a:rPr lang="cs-CZ" sz="2400" dirty="0"/>
                        <a:t>Respirační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8877861"/>
                  </a:ext>
                </a:extLst>
              </a:tr>
              <a:tr h="478301">
                <a:tc>
                  <a:txBody>
                    <a:bodyPr/>
                    <a:lstStyle/>
                    <a:p>
                      <a:r>
                        <a:rPr lang="cs-CZ" sz="2400" dirty="0"/>
                        <a:t>Smyslový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9007637"/>
                  </a:ext>
                </a:extLst>
              </a:tr>
              <a:tr h="478301">
                <a:tc>
                  <a:txBody>
                    <a:bodyPr/>
                    <a:lstStyle/>
                    <a:p>
                      <a:r>
                        <a:rPr lang="cs-CZ" sz="2400" dirty="0"/>
                        <a:t>Zárodečný ( germinativní)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1256521"/>
                  </a:ext>
                </a:extLst>
              </a:tr>
              <a:tr h="478301">
                <a:tc>
                  <a:txBody>
                    <a:bodyPr/>
                    <a:lstStyle/>
                    <a:p>
                      <a:r>
                        <a:rPr lang="cs-CZ" sz="2400" dirty="0"/>
                        <a:t>Pigmentový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9128189"/>
                  </a:ext>
                </a:extLst>
              </a:tr>
              <a:tr h="478301">
                <a:tc>
                  <a:txBody>
                    <a:bodyPr/>
                    <a:lstStyle/>
                    <a:p>
                      <a:r>
                        <a:rPr lang="cs-CZ" sz="2400" dirty="0"/>
                        <a:t>Řasinkový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10954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2116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9C492F23-801F-4405-867D-0B6EA67EF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2928522"/>
            <a:ext cx="11029615" cy="2147467"/>
          </a:xfrm>
        </p:spPr>
        <p:txBody>
          <a:bodyPr>
            <a:normAutofit/>
          </a:bodyPr>
          <a:lstStyle/>
          <a:p>
            <a:r>
              <a:rPr lang="cs-CZ" sz="4800" dirty="0"/>
              <a:t>Pojivová tkáň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EE44FE-1911-4756-8E4B-D133CD227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07.10.2020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982958A-37FD-4846-A7CC-BA8800060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Vypracoval: Michal Kratochvil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CB751C-0178-4345-BC2B-A34C32E60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74CFF-8D16-459F-99EF-FDB0C8705F82}" type="slidenum">
              <a:rPr lang="cs-CZ" smtClean="0"/>
              <a:t>6</a:t>
            </a:fld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74EEE02-6AC8-496C-8CE3-AF80B19865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5551" y="644836"/>
            <a:ext cx="5533431" cy="443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343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64C5A2B9-4E22-4552-A41F-3D500E7FE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Pojivová tkáň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74DB6C24-576B-4096-A876-AFB00AB67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340864"/>
            <a:ext cx="4511313" cy="3634486"/>
          </a:xfrm>
        </p:spPr>
        <p:txBody>
          <a:bodyPr>
            <a:normAutofit/>
          </a:bodyPr>
          <a:lstStyle/>
          <a:p>
            <a:r>
              <a:rPr lang="cs-CZ" sz="2800" dirty="0"/>
              <a:t>Původ z </a:t>
            </a:r>
            <a:r>
              <a:rPr lang="cs-CZ" sz="2800" b="1" dirty="0"/>
              <a:t>mezenchymu</a:t>
            </a:r>
          </a:p>
          <a:p>
            <a:r>
              <a:rPr lang="cs-CZ" sz="2800" dirty="0"/>
              <a:t>Skládá se z </a:t>
            </a:r>
            <a:r>
              <a:rPr lang="cs-CZ" sz="2800" b="1" dirty="0"/>
              <a:t>buňky</a:t>
            </a:r>
            <a:r>
              <a:rPr lang="cs-CZ" sz="2800" dirty="0"/>
              <a:t>, </a:t>
            </a:r>
            <a:r>
              <a:rPr lang="cs-CZ" sz="2800" b="1" dirty="0"/>
              <a:t>mezibuněčné hmoty</a:t>
            </a:r>
            <a:r>
              <a:rPr lang="cs-CZ" sz="2800" dirty="0"/>
              <a:t> a ta se skládá z </a:t>
            </a:r>
            <a:r>
              <a:rPr lang="cs-CZ" sz="2800" b="1" dirty="0"/>
              <a:t>fibrilárních a amorfních</a:t>
            </a:r>
            <a:r>
              <a:rPr lang="cs-CZ" sz="2800" dirty="0"/>
              <a:t> látek </a:t>
            </a:r>
          </a:p>
          <a:p>
            <a:r>
              <a:rPr lang="cs-CZ" sz="2800" dirty="0"/>
              <a:t>Dělíme na </a:t>
            </a:r>
            <a:r>
              <a:rPr lang="cs-CZ" sz="2800" b="1" dirty="0"/>
              <a:t>výplňovou, opěrnou a trofickou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6927032-62C3-4ADD-9224-8DB5FF8EB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07.10.2020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9480FC-9B91-4F5F-8DB0-18E13931B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Vypracoval: Michal Kratochvil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989D69-9C91-46FE-B6CE-67C2FC558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74CFF-8D16-459F-99EF-FDB0C8705F82}" type="slidenum">
              <a:rPr lang="cs-CZ" smtClean="0"/>
              <a:t>7</a:t>
            </a:fld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38AB741E-0DB2-40EB-8481-774E4B03071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63" r="49914"/>
          <a:stretch/>
        </p:blipFill>
        <p:spPr>
          <a:xfrm>
            <a:off x="6096000" y="1890876"/>
            <a:ext cx="4890868" cy="4098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607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CF310-4F92-47E9-AB71-657FA60BF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2942590"/>
            <a:ext cx="11029615" cy="2147467"/>
          </a:xfrm>
        </p:spPr>
        <p:txBody>
          <a:bodyPr>
            <a:normAutofit/>
          </a:bodyPr>
          <a:lstStyle/>
          <a:p>
            <a:r>
              <a:rPr lang="cs-CZ" sz="4800" dirty="0"/>
              <a:t>Svalová tkáň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E7B545-7A55-43F9-9C91-15A7191B9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07.10.2020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0DC316-5638-42E3-B500-015F3EF20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Vypracoval: Michal Kratochvil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2BA1846-A249-4418-8F35-242055218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74CFF-8D16-459F-99EF-FDB0C8705F82}" type="slidenum">
              <a:rPr lang="cs-CZ" smtClean="0"/>
              <a:t>8</a:t>
            </a:fld>
            <a:endParaRPr lang="cs-CZ" dirty="0"/>
          </a:p>
        </p:txBody>
      </p:sp>
      <p:pic>
        <p:nvPicPr>
          <p:cNvPr id="11" name="Obrázek 10" descr="Obsah obrázku květina&#10;&#10;Popis byl vytvořen automaticky">
            <a:extLst>
              <a:ext uri="{FF2B5EF4-FFF2-40B4-BE49-F238E27FC236}">
                <a16:creationId xmlns:a16="http://schemas.microsoft.com/office/drawing/2014/main" id="{78C010C7-F15E-4B48-AB38-6FCDC9C039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6957" y="1322363"/>
            <a:ext cx="5350926" cy="3767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547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>
            <a:extLst>
              <a:ext uri="{FF2B5EF4-FFF2-40B4-BE49-F238E27FC236}">
                <a16:creationId xmlns:a16="http://schemas.microsoft.com/office/drawing/2014/main" id="{3A5E8117-D41D-4266-8B17-F1E7ABA45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295456"/>
          </a:xfrm>
        </p:spPr>
        <p:txBody>
          <a:bodyPr>
            <a:normAutofit/>
          </a:bodyPr>
          <a:lstStyle/>
          <a:p>
            <a:r>
              <a:rPr lang="cs-CZ" sz="4400" dirty="0">
                <a:solidFill>
                  <a:srgbClr val="202122"/>
                </a:solidFill>
                <a:effectLst/>
                <a:latin typeface="Gill Sans MT (Nadpisy)"/>
              </a:rPr>
              <a:t>Svalová tkáň</a:t>
            </a:r>
            <a:endParaRPr lang="cs-CZ" sz="4400" dirty="0">
              <a:latin typeface="Gill Sans MT (Nadpisy)"/>
            </a:endParaRPr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CDA967B2-7D82-482E-9BC8-25B3A6070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340864"/>
            <a:ext cx="4215891" cy="3634486"/>
          </a:xfrm>
        </p:spPr>
        <p:txBody>
          <a:bodyPr>
            <a:normAutofit/>
          </a:bodyPr>
          <a:lstStyle/>
          <a:p>
            <a:r>
              <a:rPr lang="cs-CZ" sz="2800" dirty="0"/>
              <a:t>V lidském těle je okolo </a:t>
            </a:r>
            <a:r>
              <a:rPr lang="cs-CZ" sz="2800" b="1" dirty="0"/>
              <a:t>600 svalů </a:t>
            </a:r>
            <a:r>
              <a:rPr lang="cs-CZ" sz="2800" dirty="0"/>
              <a:t>a tvoří </a:t>
            </a:r>
            <a:r>
              <a:rPr lang="cs-CZ" sz="2800" b="1" dirty="0"/>
              <a:t>32 až 36% hmotnosti těla</a:t>
            </a:r>
          </a:p>
          <a:p>
            <a:r>
              <a:rPr lang="cs-CZ" sz="2800" dirty="0"/>
              <a:t>Jsou tři typy svalové tkáně: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4B493E7-E2D7-44C8-9C56-C4900FD85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07.10.2020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C01CE5-C8FD-4EE3-BD54-5AF1DE9D3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Vypracoval: Michal Kratochvil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BCCEA16-AD5B-4BEF-A9FA-EC91516A8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74CFF-8D16-459F-99EF-FDB0C8705F82}" type="slidenum">
              <a:rPr lang="cs-CZ" smtClean="0"/>
              <a:t>9</a:t>
            </a:fld>
            <a:endParaRPr lang="cs-CZ" dirty="0"/>
          </a:p>
        </p:txBody>
      </p:sp>
      <p:pic>
        <p:nvPicPr>
          <p:cNvPr id="15" name="Obrázek 14" descr="Obsah obrázku kobereček&#10;&#10;Popis byl vytvořen automaticky">
            <a:extLst>
              <a:ext uri="{FF2B5EF4-FFF2-40B4-BE49-F238E27FC236}">
                <a16:creationId xmlns:a16="http://schemas.microsoft.com/office/drawing/2014/main" id="{604E098E-9E57-4863-801E-B238CCE48B8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590" b="9080"/>
          <a:stretch/>
        </p:blipFill>
        <p:spPr>
          <a:xfrm>
            <a:off x="5031427" y="2560319"/>
            <a:ext cx="6393699" cy="308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09059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Power point">
  <a:themeElements>
    <a:clrScheme name="">
      <a:dk1>
        <a:srgbClr val="000000"/>
      </a:dk1>
      <a:lt1>
        <a:srgbClr val="FFFFFF"/>
      </a:lt1>
      <a:dk2>
        <a:srgbClr val="413824"/>
      </a:dk2>
      <a:lt2>
        <a:srgbClr val="E6E8EB"/>
      </a:lt2>
      <a:accent1>
        <a:srgbClr val="E75F29"/>
      </a:accent1>
      <a:accent2>
        <a:srgbClr val="CC9616"/>
      </a:accent2>
      <a:accent3>
        <a:srgbClr val="98A91E"/>
      </a:accent3>
      <a:accent4>
        <a:srgbClr val="176FD5"/>
      </a:accent4>
      <a:accent5>
        <a:srgbClr val="4B52EB"/>
      </a:accent5>
      <a:accent6>
        <a:srgbClr val="7B41DC"/>
      </a:accent6>
      <a:hlink>
        <a:srgbClr val="6180CA"/>
      </a:hlink>
      <a:folHlink>
        <a:srgbClr val="848484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tiv Power point" id="{B942B89E-9E4F-4917-B8FC-A537F0B0F7C5}" vid="{6F651A34-D636-4C63-8373-6C9394662840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1529</TotalTime>
  <Words>612</Words>
  <Application>Microsoft Office PowerPoint</Application>
  <PresentationFormat>Širokoúhlá obrazovka</PresentationFormat>
  <Paragraphs>140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Calibri</vt:lpstr>
      <vt:lpstr>Gill Sans MT</vt:lpstr>
      <vt:lpstr>Gill Sans MT (Nadpisy)</vt:lpstr>
      <vt:lpstr>Wingdings 2</vt:lpstr>
      <vt:lpstr>Motiv Power point</vt:lpstr>
      <vt:lpstr>Prezentace aplikace PowerPoint</vt:lpstr>
      <vt:lpstr>Co je to tkáň:</vt:lpstr>
      <vt:lpstr>Epitelová tkáň</vt:lpstr>
      <vt:lpstr>Epitel</vt:lpstr>
      <vt:lpstr>Dělení</vt:lpstr>
      <vt:lpstr>Pojivová tkáň</vt:lpstr>
      <vt:lpstr>Pojivová tkáň</vt:lpstr>
      <vt:lpstr>Svalová tkáň</vt:lpstr>
      <vt:lpstr>Svalová tkáň</vt:lpstr>
      <vt:lpstr>Příčně pruhovaná svalovina</vt:lpstr>
      <vt:lpstr>Srdeční svalovina ( myokard)</vt:lpstr>
      <vt:lpstr>Hladká svalovina</vt:lpstr>
      <vt:lpstr>Nervová tkáň</vt:lpstr>
      <vt:lpstr>Nervová tkáň</vt:lpstr>
      <vt:lpstr>Centrální nervová soustava (CNS)</vt:lpstr>
      <vt:lpstr>Periferní nervová soustava (PNS) </vt:lpstr>
      <vt:lpstr>Neuron</vt:lpstr>
      <vt:lpstr>Tekutá (trofická) tkáň</vt:lpstr>
      <vt:lpstr>Tekutá (trofická) tkáň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Michal Kratochvil</dc:creator>
  <cp:lastModifiedBy>Michal Kratochvil</cp:lastModifiedBy>
  <cp:revision>1</cp:revision>
  <dcterms:created xsi:type="dcterms:W3CDTF">2020-10-07T19:23:43Z</dcterms:created>
  <dcterms:modified xsi:type="dcterms:W3CDTF">2020-10-08T20:58:08Z</dcterms:modified>
</cp:coreProperties>
</file>