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9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35274-7307-4A14-9FBE-E90141D14DA4}" type="datetimeFigureOut">
              <a:rPr lang="cs-CZ" smtClean="0"/>
              <a:t>25.04.2018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750C1-3888-47BA-8973-9A74A5D81EA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750C1-3888-47BA-8973-9A74A5D81EA1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9A1651-0CD6-432D-8B9A-E3F61C57C224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A1166B-89F0-43C8-B2B1-BECC011FF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drea%20Pavl&#237;&#269;kov&#225;\Videos\Free%20YouTube%20Downloader\Fauna%20y%20flora%20de%20Madagascar%20%23ViajaMundoaTrav&#233;s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8800" b="1" dirty="0" smtClean="0"/>
              <a:t>MADAGASKAR</a:t>
            </a:r>
            <a:endParaRPr lang="cs-CZ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Andrea Pavlíčková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464497" cy="2978657"/>
          </a:xfrm>
          <a:prstGeom prst="rect">
            <a:avLst/>
          </a:prstGeom>
          <a:noFill/>
        </p:spPr>
      </p:pic>
      <p:pic>
        <p:nvPicPr>
          <p:cNvPr id="5" name="Obrázek 4" descr="zena-s-kos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212976"/>
            <a:ext cx="2160240" cy="310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Baobaby ( 6 druhů z 8 pouze zde)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988840"/>
            <a:ext cx="4090957" cy="2290936"/>
          </a:xfrm>
          <a:prstGeom prst="rect">
            <a:avLst/>
          </a:prstGeom>
        </p:spPr>
      </p:pic>
      <p:pic>
        <p:nvPicPr>
          <p:cNvPr id="5" name="Obrázek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76872"/>
            <a:ext cx="4104456" cy="2313831"/>
          </a:xfrm>
          <a:prstGeom prst="rect">
            <a:avLst/>
          </a:prstGeom>
        </p:spPr>
      </p:pic>
      <p:pic>
        <p:nvPicPr>
          <p:cNvPr id="6" name="Obrázek 5" descr="stažený sou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437112"/>
            <a:ext cx="3381633" cy="224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Fauna y flora de Madagascar #ViajaMundoaTravé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368704" cy="62765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4886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https://www.youtube.com/watch?v=EOZU0Z7SGh0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</a:t>
            </a:r>
            <a:r>
              <a:rPr lang="cs-CZ" dirty="0" smtClean="0"/>
              <a:t>ozvojový </a:t>
            </a:r>
            <a:r>
              <a:rPr lang="cs-CZ" dirty="0" smtClean="0"/>
              <a:t>zemědělský </a:t>
            </a:r>
            <a:r>
              <a:rPr lang="cs-CZ" dirty="0" smtClean="0"/>
              <a:t>stát</a:t>
            </a:r>
          </a:p>
          <a:p>
            <a:r>
              <a:rPr lang="cs-CZ" dirty="0" smtClean="0"/>
              <a:t>Obyvatelé jsou závislí na zemědělství (5</a:t>
            </a:r>
            <a:r>
              <a:rPr lang="cs-CZ" dirty="0" smtClean="0"/>
              <a:t> % půdy lze </a:t>
            </a:r>
            <a:r>
              <a:rPr lang="cs-CZ" dirty="0" smtClean="0"/>
              <a:t>obdělávat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 smtClean="0"/>
              <a:t>na svou velkou rozlohu poměrně malá naleziště nerostných surovin </a:t>
            </a:r>
          </a:p>
          <a:p>
            <a:r>
              <a:rPr lang="cs-CZ" dirty="0" smtClean="0"/>
              <a:t>Nízká výroba elektrické energie</a:t>
            </a:r>
          </a:p>
          <a:p>
            <a:r>
              <a:rPr lang="cs-CZ" dirty="0" smtClean="0"/>
              <a:t>Dobývá se chrom, zlato, grafit, sůl, slída a drahokamy</a:t>
            </a:r>
          </a:p>
          <a:p>
            <a:r>
              <a:rPr lang="cs-CZ" dirty="0" smtClean="0"/>
              <a:t>Těží </a:t>
            </a:r>
            <a:r>
              <a:rPr lang="cs-CZ" dirty="0" smtClean="0"/>
              <a:t>se a vyváží </a:t>
            </a:r>
            <a:r>
              <a:rPr lang="cs-CZ" dirty="0" smtClean="0"/>
              <a:t>dřevo</a:t>
            </a:r>
            <a:endParaRPr lang="cs-CZ" dirty="0" smtClean="0"/>
          </a:p>
          <a:p>
            <a:r>
              <a:rPr lang="cs-CZ" dirty="0" smtClean="0"/>
              <a:t>Rýže</a:t>
            </a:r>
            <a:r>
              <a:rPr lang="cs-CZ" dirty="0" smtClean="0"/>
              <a:t>, kukuřice, maniok, </a:t>
            </a:r>
            <a:r>
              <a:rPr lang="cs-CZ" dirty="0" smtClean="0"/>
              <a:t>cukrová třtina, pomeranče, káva, mango, banány, vanilka,…</a:t>
            </a:r>
            <a:endParaRPr lang="cs-CZ" dirty="0" smtClean="0"/>
          </a:p>
          <a:p>
            <a:r>
              <a:rPr lang="cs-CZ" dirty="0" smtClean="0"/>
              <a:t>Chov</a:t>
            </a:r>
            <a:r>
              <a:rPr lang="cs-CZ" dirty="0" smtClean="0"/>
              <a:t> skotu, prasat, ovcí, koz a </a:t>
            </a:r>
            <a:r>
              <a:rPr lang="cs-CZ" dirty="0" smtClean="0"/>
              <a:t>drůbeže</a:t>
            </a:r>
          </a:p>
          <a:p>
            <a:r>
              <a:rPr lang="cs-CZ" dirty="0" smtClean="0"/>
              <a:t>Rybolov</a:t>
            </a:r>
          </a:p>
          <a:p>
            <a:r>
              <a:rPr lang="cs-CZ" dirty="0" smtClean="0"/>
              <a:t>Řídká silniční </a:t>
            </a:r>
            <a:r>
              <a:rPr lang="cs-CZ" dirty="0" smtClean="0"/>
              <a:t>a železniční </a:t>
            </a:r>
            <a:r>
              <a:rPr lang="cs-CZ" dirty="0" smtClean="0"/>
              <a:t>síť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pic>
        <p:nvPicPr>
          <p:cNvPr id="24578" name="Picture 2" descr="RÃ½Å¾ovÃ© pole u RN7 - centrÃ¡lnÃ­ Madagask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13176"/>
            <a:ext cx="2520280" cy="168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 smtClean="0">
                <a:solidFill>
                  <a:schemeClr val="tx1"/>
                </a:solidFill>
              </a:rPr>
              <a:t>KONEC</a:t>
            </a:r>
            <a:endParaRPr lang="cs-CZ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Madagaskarská republika</a:t>
            </a:r>
          </a:p>
          <a:p>
            <a:r>
              <a:rPr lang="cs-CZ" dirty="0" smtClean="0"/>
              <a:t>4. největší ostrov světa</a:t>
            </a:r>
          </a:p>
          <a:p>
            <a:r>
              <a:rPr lang="cs-CZ" u="sng" dirty="0" smtClean="0"/>
              <a:t>Hlavní město</a:t>
            </a:r>
            <a:r>
              <a:rPr lang="cs-CZ" dirty="0" smtClean="0"/>
              <a:t>: Antananarivo</a:t>
            </a:r>
          </a:p>
          <a:p>
            <a:r>
              <a:rPr lang="cs-CZ" u="sng" dirty="0" smtClean="0"/>
              <a:t>Nejvyšší bod</a:t>
            </a:r>
            <a:r>
              <a:rPr lang="cs-CZ" dirty="0" smtClean="0"/>
              <a:t>: </a:t>
            </a:r>
            <a:r>
              <a:rPr lang="cs-CZ" dirty="0" err="1" smtClean="0"/>
              <a:t>Maromokotro</a:t>
            </a:r>
            <a:r>
              <a:rPr lang="cs-CZ" dirty="0" smtClean="0"/>
              <a:t> (2876 m n. m.)</a:t>
            </a:r>
          </a:p>
          <a:p>
            <a:r>
              <a:rPr lang="cs-CZ" u="sng" dirty="0" smtClean="0"/>
              <a:t>Jazyk</a:t>
            </a:r>
            <a:r>
              <a:rPr lang="cs-CZ" dirty="0" smtClean="0"/>
              <a:t>: francouzština, malgaština</a:t>
            </a:r>
          </a:p>
          <a:p>
            <a:r>
              <a:rPr lang="cs-CZ" u="sng" dirty="0" smtClean="0"/>
              <a:t>Státní zřízení</a:t>
            </a:r>
            <a:r>
              <a:rPr lang="cs-CZ" dirty="0" smtClean="0"/>
              <a:t>: republika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pic>
        <p:nvPicPr>
          <p:cNvPr id="4" name="Obrázek 3" descr="stažený soubor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429000"/>
            <a:ext cx="2392519" cy="324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Odtrhl se od Afriky (během druhohor)</a:t>
            </a:r>
          </a:p>
          <a:p>
            <a:r>
              <a:rPr lang="pt-BR" dirty="0" smtClean="0"/>
              <a:t> sever</a:t>
            </a:r>
            <a:r>
              <a:rPr lang="cs-CZ" dirty="0" smtClean="0"/>
              <a:t>-</a:t>
            </a:r>
            <a:r>
              <a:rPr lang="pt-BR" dirty="0" smtClean="0"/>
              <a:t>vulkanický masiv Tsaratanana</a:t>
            </a:r>
            <a:endParaRPr lang="cs-CZ" dirty="0" smtClean="0"/>
          </a:p>
          <a:p>
            <a:r>
              <a:rPr lang="cs-CZ" dirty="0" smtClean="0"/>
              <a:t> střed-pohoří Ankaratra</a:t>
            </a:r>
          </a:p>
          <a:p>
            <a:r>
              <a:rPr lang="cs-CZ" dirty="0" smtClean="0"/>
              <a:t> jihovýchod-masiv </a:t>
            </a:r>
            <a:r>
              <a:rPr lang="cs-CZ" dirty="0" err="1" smtClean="0"/>
              <a:t>Andringitra</a:t>
            </a:r>
            <a:r>
              <a:rPr lang="cs-CZ" dirty="0" smtClean="0"/>
              <a:t> </a:t>
            </a:r>
          </a:p>
          <a:p>
            <a:r>
              <a:rPr lang="cs-CZ" dirty="0" smtClean="0"/>
              <a:t> jihozápad-masiv </a:t>
            </a:r>
            <a:r>
              <a:rPr lang="cs-CZ" dirty="0" err="1" smtClean="0"/>
              <a:t>Isalo</a:t>
            </a:r>
            <a:r>
              <a:rPr lang="cs-CZ" dirty="0" smtClean="0"/>
              <a:t> s národním parkem.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</a:t>
            </a:r>
            <a:endParaRPr lang="cs-CZ" dirty="0"/>
          </a:p>
        </p:txBody>
      </p:sp>
      <p:pic>
        <p:nvPicPr>
          <p:cNvPr id="614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4224469" cy="2376264"/>
          </a:xfrm>
          <a:prstGeom prst="rect">
            <a:avLst/>
          </a:prstGeom>
          <a:noFill/>
        </p:spPr>
      </p:pic>
      <p:pic>
        <p:nvPicPr>
          <p:cNvPr id="6148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4032448" cy="2425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Hustá říční síť</a:t>
            </a:r>
          </a:p>
          <a:p>
            <a:pPr>
              <a:buFont typeface="Wingdings" pitchFamily="2" charset="2"/>
              <a:buChar char="Ø"/>
            </a:pPr>
            <a:r>
              <a:rPr lang="cs-CZ" u="sng" dirty="0" smtClean="0"/>
              <a:t>Řeky</a:t>
            </a:r>
            <a:r>
              <a:rPr lang="cs-CZ" dirty="0" smtClean="0"/>
              <a:t>: </a:t>
            </a:r>
            <a:r>
              <a:rPr lang="cs-CZ" dirty="0" err="1" smtClean="0"/>
              <a:t>Betsiboka</a:t>
            </a:r>
            <a:r>
              <a:rPr lang="cs-CZ" dirty="0" smtClean="0"/>
              <a:t>, </a:t>
            </a:r>
            <a:r>
              <a:rPr lang="cs-CZ" dirty="0" err="1" smtClean="0"/>
              <a:t>Mahavavy</a:t>
            </a:r>
            <a:r>
              <a:rPr lang="cs-CZ" dirty="0" smtClean="0"/>
              <a:t>, </a:t>
            </a:r>
            <a:r>
              <a:rPr lang="cs-CZ" dirty="0" err="1" smtClean="0"/>
              <a:t>Bemarivo</a:t>
            </a:r>
            <a:r>
              <a:rPr lang="cs-CZ" dirty="0" smtClean="0"/>
              <a:t>,</a:t>
            </a:r>
          </a:p>
          <a:p>
            <a:pPr>
              <a:buNone/>
            </a:pPr>
            <a:r>
              <a:rPr lang="cs-CZ" dirty="0" smtClean="0"/>
              <a:t>   </a:t>
            </a:r>
            <a:r>
              <a:rPr lang="cs-CZ" dirty="0" err="1" smtClean="0"/>
              <a:t>Maevarano</a:t>
            </a:r>
            <a:r>
              <a:rPr lang="cs-CZ" dirty="0" smtClean="0"/>
              <a:t>, Sofia,..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Umělým spojením lagun na východě vznikla pobřežní vodní cesta </a:t>
            </a:r>
            <a:r>
              <a:rPr lang="cs-CZ" b="1" i="1" dirty="0" err="1" smtClean="0"/>
              <a:t>Canal</a:t>
            </a:r>
            <a:r>
              <a:rPr lang="cs-CZ" b="1" i="1" dirty="0" smtClean="0"/>
              <a:t> des </a:t>
            </a:r>
            <a:r>
              <a:rPr lang="cs-CZ" b="1" i="1" dirty="0" err="1" smtClean="0"/>
              <a:t>Pangalane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u="sng" dirty="0" smtClean="0"/>
              <a:t>Jezera</a:t>
            </a:r>
            <a:r>
              <a:rPr lang="cs-CZ" dirty="0" smtClean="0"/>
              <a:t>: </a:t>
            </a:r>
            <a:r>
              <a:rPr lang="cs-CZ" dirty="0" err="1" smtClean="0"/>
              <a:t>Bemamba</a:t>
            </a:r>
            <a:r>
              <a:rPr lang="cs-CZ" dirty="0" smtClean="0"/>
              <a:t>, </a:t>
            </a:r>
            <a:r>
              <a:rPr lang="cs-CZ" dirty="0" err="1" smtClean="0"/>
              <a:t>Kinkony</a:t>
            </a:r>
            <a:r>
              <a:rPr lang="cs-CZ" dirty="0" smtClean="0"/>
              <a:t> a </a:t>
            </a:r>
            <a:r>
              <a:rPr lang="cs-CZ" dirty="0" err="1" smtClean="0"/>
              <a:t>Alaotra</a:t>
            </a:r>
            <a:r>
              <a:rPr lang="cs-CZ" dirty="0" smtClean="0"/>
              <a:t>,..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Kráterová jezírka a horká vřídla</a:t>
            </a:r>
            <a:endParaRPr lang="cs-CZ" dirty="0"/>
          </a:p>
        </p:txBody>
      </p:sp>
      <p:pic>
        <p:nvPicPr>
          <p:cNvPr id="4" name="Obrázek 3" descr="64654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45024"/>
            <a:ext cx="4032448" cy="2685610"/>
          </a:xfrm>
          <a:prstGeom prst="rect">
            <a:avLst/>
          </a:prstGeom>
        </p:spPr>
      </p:pic>
      <p:pic>
        <p:nvPicPr>
          <p:cNvPr id="5" name="Obrázek 4" descr="64654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3924977" cy="261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Tropické klima (ovlivňované východními pasáty)</a:t>
            </a:r>
          </a:p>
          <a:p>
            <a:r>
              <a:rPr lang="cs-CZ" dirty="0" smtClean="0"/>
              <a:t>Nejvíce srážek na poloostrovu </a:t>
            </a:r>
            <a:r>
              <a:rPr lang="cs-CZ" dirty="0" err="1" smtClean="0"/>
              <a:t>Masoala</a:t>
            </a:r>
            <a:r>
              <a:rPr lang="cs-CZ" dirty="0" smtClean="0"/>
              <a:t> („nočník Madagaskaru“)- 4 000 – 6 000 mm srážek ročně. </a:t>
            </a:r>
          </a:p>
          <a:p>
            <a:r>
              <a:rPr lang="cs-CZ" dirty="0" smtClean="0"/>
              <a:t>Roční teploty se pohybují v rozmezí od 20 °C v chladnějším období po 27 °C v období teplejším.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pic>
        <p:nvPicPr>
          <p:cNvPr id="4" name="Obrázek 3" descr="589311-original1-kjp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653136"/>
            <a:ext cx="2880320" cy="1800200"/>
          </a:xfrm>
          <a:prstGeom prst="rect">
            <a:avLst/>
          </a:prstGeom>
        </p:spPr>
      </p:pic>
      <p:pic>
        <p:nvPicPr>
          <p:cNvPr id="5" name="Obrázek 4" descr="madagaskar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653136"/>
            <a:ext cx="2699792" cy="179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Různorodá (kvůli nadmořské výšce)</a:t>
            </a:r>
          </a:p>
          <a:p>
            <a:r>
              <a:rPr lang="cs-CZ" dirty="0" smtClean="0"/>
              <a:t>horské</a:t>
            </a:r>
            <a:r>
              <a:rPr lang="cs-CZ" dirty="0" smtClean="0"/>
              <a:t> </a:t>
            </a:r>
            <a:r>
              <a:rPr lang="cs-CZ" dirty="0" smtClean="0"/>
              <a:t>louky-v horách</a:t>
            </a:r>
          </a:p>
          <a:p>
            <a:r>
              <a:rPr lang="cs-CZ" dirty="0" smtClean="0"/>
              <a:t>tropické </a:t>
            </a:r>
            <a:r>
              <a:rPr lang="cs-CZ" dirty="0" smtClean="0"/>
              <a:t>deštné </a:t>
            </a:r>
            <a:r>
              <a:rPr lang="cs-CZ" dirty="0" smtClean="0"/>
              <a:t>pralesy-níž</a:t>
            </a:r>
          </a:p>
          <a:p>
            <a:r>
              <a:rPr lang="cs-CZ" dirty="0" smtClean="0"/>
              <a:t>bambusové</a:t>
            </a:r>
            <a:r>
              <a:rPr lang="cs-CZ" dirty="0" smtClean="0"/>
              <a:t> </a:t>
            </a:r>
            <a:r>
              <a:rPr lang="cs-CZ" dirty="0" smtClean="0"/>
              <a:t>křoviny</a:t>
            </a:r>
          </a:p>
          <a:p>
            <a:r>
              <a:rPr lang="cs-CZ" dirty="0" smtClean="0"/>
              <a:t>Trnité</a:t>
            </a:r>
            <a:r>
              <a:rPr lang="cs-CZ" dirty="0" smtClean="0"/>
              <a:t> buše nebo </a:t>
            </a:r>
            <a:r>
              <a:rPr lang="cs-CZ" dirty="0" smtClean="0"/>
              <a:t>savany (JZ)</a:t>
            </a:r>
          </a:p>
          <a:p>
            <a:r>
              <a:rPr lang="cs-CZ" dirty="0" smtClean="0"/>
              <a:t>Mangrovové porosty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Fauna a flora</a:t>
            </a:r>
            <a:endParaRPr lang="cs-CZ" dirty="0"/>
          </a:p>
        </p:txBody>
      </p:sp>
      <p:pic>
        <p:nvPicPr>
          <p:cNvPr id="3074" name="Picture 2" descr="VÃ½sledek obrÃ¡zku pro trnitÃ© buÅ¡e madagask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69160"/>
            <a:ext cx="2736304" cy="1825457"/>
          </a:xfrm>
          <a:prstGeom prst="rect">
            <a:avLst/>
          </a:prstGeom>
          <a:noFill/>
        </p:spPr>
      </p:pic>
      <p:pic>
        <p:nvPicPr>
          <p:cNvPr id="3076" name="Picture 4" descr="VÃ½sledek obrÃ¡zku pro madagaskar pÅÃ­ro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97152"/>
            <a:ext cx="2880085" cy="1922145"/>
          </a:xfrm>
          <a:prstGeom prst="rect">
            <a:avLst/>
          </a:prstGeom>
          <a:noFill/>
        </p:spPr>
      </p:pic>
      <p:pic>
        <p:nvPicPr>
          <p:cNvPr id="3078" name="Picture 6" descr="VÃ½sledek obrÃ¡zku pro madagaskar deÅ¡tnÃ© prale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2736304" cy="181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cs-CZ" dirty="0" smtClean="0"/>
              <a:t>Lemuři </a:t>
            </a:r>
          </a:p>
          <a:p>
            <a:r>
              <a:rPr lang="cs-CZ" dirty="0" smtClean="0"/>
              <a:t>Zebu domácí</a:t>
            </a:r>
          </a:p>
          <a:p>
            <a:r>
              <a:rPr lang="cs-CZ" dirty="0" err="1" smtClean="0"/>
              <a:t>Fosa</a:t>
            </a:r>
            <a:r>
              <a:rPr lang="cs-CZ" dirty="0" smtClean="0"/>
              <a:t> </a:t>
            </a:r>
            <a:r>
              <a:rPr lang="cs-CZ" dirty="0" smtClean="0"/>
              <a:t>madagaskarská</a:t>
            </a:r>
            <a:endParaRPr lang="cs-CZ" dirty="0" smtClean="0"/>
          </a:p>
          <a:p>
            <a:r>
              <a:rPr lang="cs-CZ" dirty="0" smtClean="0"/>
              <a:t>Žádné dravé šelmy</a:t>
            </a:r>
          </a:p>
          <a:p>
            <a:r>
              <a:rPr lang="cs-CZ" dirty="0" smtClean="0"/>
              <a:t>Nejmenší a největší chameleon na světě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1506" name="Picture 2" descr="VÃ½sledek obrÃ¡zku pro zebu domÃ¡cÃ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861324" cy="2736304"/>
          </a:xfrm>
          <a:prstGeom prst="rect">
            <a:avLst/>
          </a:prstGeom>
          <a:noFill/>
        </p:spPr>
      </p:pic>
      <p:sp>
        <p:nvSpPr>
          <p:cNvPr id="21510" name="AutoShape 6" descr="VÃ½sledek obrÃ¡zku pro fosa madagaskarskÃ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4300462" cy="271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539552" y="548680"/>
            <a:ext cx="3096344" cy="232225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2530" name="AutoShape 2" descr="VÃ½sledek obrÃ¡zku pro lemuÅi na madagas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2" name="AutoShape 4" descr="VÃ½sledek obrÃ¡zku pro lemuÅi na madagas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4" name="AutoShape 6" descr="VÃ½sledek obrÃ¡zku pro lemuÅi na madagas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6" name="AutoShape 8" descr="VÃ½sledek obrÃ¡zku pro lemuÅi na madagas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8" name="AutoShape 10" descr="VÃ½sledek obrÃ¡zku pro lemuÅi na madagas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40" name="AutoShape 12" descr="VÃ½sledek obrÃ¡zku pro lemuÅi na madagas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16016" y="332656"/>
            <a:ext cx="3673894" cy="2751871"/>
          </a:xfrm>
          <a:prstGeom prst="rect">
            <a:avLst/>
          </a:prstGeom>
        </p:spPr>
      </p:pic>
      <p:pic>
        <p:nvPicPr>
          <p:cNvPr id="12" name="Obrázek 11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3140968"/>
            <a:ext cx="3045509" cy="2492896"/>
          </a:xfrm>
          <a:prstGeom prst="rect">
            <a:avLst/>
          </a:prstGeom>
        </p:spPr>
      </p:pic>
      <p:pic>
        <p:nvPicPr>
          <p:cNvPr id="13" name="Obrázek 12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131840" y="4437112"/>
            <a:ext cx="2957437" cy="1986019"/>
          </a:xfrm>
          <a:prstGeom prst="rect">
            <a:avLst/>
          </a:prstGeom>
        </p:spPr>
      </p:pic>
      <p:pic>
        <p:nvPicPr>
          <p:cNvPr id="14" name="Obrázek 13" descr="stažený soub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56176" y="3429000"/>
            <a:ext cx="2826602" cy="200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ameleon-Madagasc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3573016"/>
            <a:ext cx="3896038" cy="299695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tažený soubo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861048"/>
            <a:ext cx="4146545" cy="2425870"/>
          </a:xfrm>
          <a:prstGeom prst="rect">
            <a:avLst/>
          </a:prstGeom>
        </p:spPr>
      </p:pic>
      <p:pic>
        <p:nvPicPr>
          <p:cNvPr id="6" name="Obrázek 5" descr="stažený soubor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76672"/>
            <a:ext cx="4109288" cy="2381994"/>
          </a:xfrm>
          <a:prstGeom prst="rect">
            <a:avLst/>
          </a:prstGeom>
        </p:spPr>
      </p:pic>
      <p:pic>
        <p:nvPicPr>
          <p:cNvPr id="7" name="Obrázek 6" descr="veiled-chameleon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16632"/>
            <a:ext cx="3744416" cy="3089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14289</TotalTime>
  <Words>97</Words>
  <Application>Microsoft Office PowerPoint</Application>
  <PresentationFormat>Předvádění na obrazovce (4:3)</PresentationFormat>
  <Paragraphs>53</Paragraphs>
  <Slides>13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Shluk</vt:lpstr>
      <vt:lpstr>MADAGASKAR</vt:lpstr>
      <vt:lpstr>ÚVOD</vt:lpstr>
      <vt:lpstr>GEOGRAFIE</vt:lpstr>
      <vt:lpstr>Snímek 4</vt:lpstr>
      <vt:lpstr>Podnebí</vt:lpstr>
      <vt:lpstr>Fauna a flora</vt:lpstr>
      <vt:lpstr> </vt:lpstr>
      <vt:lpstr>Snímek 8</vt:lpstr>
      <vt:lpstr>Snímek 9</vt:lpstr>
      <vt:lpstr>Snímek 10</vt:lpstr>
      <vt:lpstr>Snímek 11</vt:lpstr>
      <vt:lpstr>HOSPODÁŘSTVÍ</vt:lpstr>
      <vt:lpstr>KONEC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MADAGASKAR</dc:title>
  <dc:creator>Uživatel systému Windows</dc:creator>
  <cp:lastModifiedBy>Uživatel systému Windows</cp:lastModifiedBy>
  <cp:revision>15</cp:revision>
  <dcterms:created xsi:type="dcterms:W3CDTF">2018-04-16T17:21:39Z</dcterms:created>
  <dcterms:modified xsi:type="dcterms:W3CDTF">2018-05-01T18:29:25Z</dcterms:modified>
</cp:coreProperties>
</file>