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2" r:id="rId5"/>
    <p:sldId id="261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621" autoAdjust="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D5E02E-D07A-424C-AE00-B3B4741D04D4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22A8A7-3A69-44CB-858D-C57A4B2531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E02E-D07A-424C-AE00-B3B4741D04D4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A8A7-3A69-44CB-858D-C57A4B2531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E02E-D07A-424C-AE00-B3B4741D04D4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A8A7-3A69-44CB-858D-C57A4B2531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E02E-D07A-424C-AE00-B3B4741D04D4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A8A7-3A69-44CB-858D-C57A4B25314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E02E-D07A-424C-AE00-B3B4741D04D4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A8A7-3A69-44CB-858D-C57A4B25314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E02E-D07A-424C-AE00-B3B4741D04D4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A8A7-3A69-44CB-858D-C57A4B25314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E02E-D07A-424C-AE00-B3B4741D04D4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A8A7-3A69-44CB-858D-C57A4B2531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E02E-D07A-424C-AE00-B3B4741D04D4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A8A7-3A69-44CB-858D-C57A4B25314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E02E-D07A-424C-AE00-B3B4741D04D4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A8A7-3A69-44CB-858D-C57A4B2531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FD5E02E-D07A-424C-AE00-B3B4741D04D4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A8A7-3A69-44CB-858D-C57A4B2531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D5E02E-D07A-424C-AE00-B3B4741D04D4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22A8A7-3A69-44CB-858D-C57A4B25314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FD5E02E-D07A-424C-AE00-B3B4741D04D4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522A8A7-3A69-44CB-858D-C57A4B25314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ryje.cz/index.php?option=com_content&amp;view=article&amp;id=66:joachim-barrande&amp;catid=57:paleontologie&amp;Itemid=88" TargetMode="External"/><Relationship Id="rId2" Type="http://schemas.openxmlformats.org/officeDocument/2006/relationships/hyperlink" Target="https://cs.wikipedia.org/wiki/Joachim_Barrand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2500306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cs-CZ" sz="5400" b="1" u="sng" dirty="0" err="1">
                <a:solidFill>
                  <a:schemeClr val="tx1"/>
                </a:solidFill>
              </a:rPr>
              <a:t>Joachim</a:t>
            </a:r>
            <a:r>
              <a:rPr lang="cs-CZ" sz="5400" b="1" u="sng" dirty="0">
                <a:solidFill>
                  <a:schemeClr val="tx1"/>
                </a:solidFill>
              </a:rPr>
              <a:t> </a:t>
            </a:r>
            <a:r>
              <a:rPr lang="cs-CZ" sz="5400" b="1" u="sng" dirty="0" err="1">
                <a:solidFill>
                  <a:schemeClr val="tx1"/>
                </a:solidFill>
              </a:rPr>
              <a:t>Barrand</a:t>
            </a:r>
            <a:br>
              <a:rPr lang="cs-CZ" sz="5400" b="1" dirty="0">
                <a:solidFill>
                  <a:schemeClr val="tx1"/>
                </a:solidFill>
              </a:rPr>
            </a:br>
            <a:r>
              <a:rPr lang="cs-CZ" sz="5400" b="1" i="1" dirty="0">
                <a:solidFill>
                  <a:schemeClr val="tx1"/>
                </a:solidFill>
              </a:rPr>
              <a:t>životopis a jeho přínos pro světovou a regionální geologii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8099C08-B4BE-4C72-8AC8-11B72758D6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743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4978896" cy="4281339"/>
          </a:xfrm>
        </p:spPr>
        <p:txBody>
          <a:bodyPr/>
          <a:lstStyle/>
          <a:p>
            <a:r>
              <a:rPr lang="cs-CZ" dirty="0"/>
              <a:t>11.srpna 1799 - 5.října 1883</a:t>
            </a:r>
          </a:p>
          <a:p>
            <a:r>
              <a:rPr lang="cs-CZ" dirty="0"/>
              <a:t>Francouzský inženýr a paleontolog</a:t>
            </a:r>
          </a:p>
          <a:p>
            <a:r>
              <a:rPr lang="cs-CZ" dirty="0"/>
              <a:t>Zkoumal  zkameněliny ve středních Čechách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Joachim </a:t>
            </a:r>
            <a:r>
              <a:rPr lang="cs-CZ" b="1" dirty="0" err="1"/>
              <a:t>Barrand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628800"/>
            <a:ext cx="3020777" cy="4137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424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8"/>
            <a:ext cx="7043758" cy="4525963"/>
          </a:xfrm>
        </p:spPr>
        <p:txBody>
          <a:bodyPr>
            <a:normAutofit lnSpcReduction="10000"/>
          </a:bodyPr>
          <a:lstStyle/>
          <a:p>
            <a:r>
              <a:rPr lang="cs-CZ" sz="2000" dirty="0"/>
              <a:t>Narodil se ve Francii, žil v době vlády Napoleona I. </a:t>
            </a:r>
          </a:p>
          <a:p>
            <a:r>
              <a:rPr lang="cs-CZ" sz="2000" dirty="0"/>
              <a:t>Studoval nejprve na lyceu v Paříži, poté polytechniku </a:t>
            </a:r>
          </a:p>
          <a:p>
            <a:r>
              <a:rPr lang="cs-CZ" sz="2000" dirty="0"/>
              <a:t>Na polytechniku navázal studiem zaměřené na stavby mostů a silnic. </a:t>
            </a:r>
          </a:p>
          <a:p>
            <a:r>
              <a:rPr lang="cs-CZ" sz="2000" dirty="0"/>
              <a:t>Živil se jako stavební inženýr </a:t>
            </a:r>
          </a:p>
          <a:p>
            <a:r>
              <a:rPr lang="cs-CZ" sz="2000" dirty="0"/>
              <a:t>Koncem 30. let byl povolán Karlem X., aby se stal učitelem jeho vnuka</a:t>
            </a:r>
          </a:p>
          <a:p>
            <a:r>
              <a:rPr lang="cs-CZ" sz="2000" dirty="0"/>
              <a:t>V Čechách se seznámil s historikem Františkem Palackým a s hrabětem Kašparem Šternberkem. </a:t>
            </a:r>
          </a:p>
          <a:p>
            <a:r>
              <a:rPr lang="cs-CZ" sz="2000" dirty="0"/>
              <a:t>Hrabě Šternberk požádal </a:t>
            </a:r>
            <a:r>
              <a:rPr lang="cs-CZ" sz="2000" dirty="0" err="1"/>
              <a:t>Barranda</a:t>
            </a:r>
            <a:r>
              <a:rPr lang="cs-CZ" sz="2000" dirty="0"/>
              <a:t> o posouzení možnosti stavby koněspřežné železniční trati údolím Berounky, tento plán se nakonec nepodařilo realizovat</a:t>
            </a:r>
          </a:p>
          <a:p>
            <a:r>
              <a:rPr lang="cs-CZ" sz="2000" dirty="0"/>
              <a:t>Uskutečněné práce odhalily naleziště zkamenělin </a:t>
            </a:r>
          </a:p>
          <a:p>
            <a:endParaRPr lang="cs-CZ" sz="16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Životopis</a:t>
            </a:r>
          </a:p>
        </p:txBody>
      </p:sp>
      <p:sp>
        <p:nvSpPr>
          <p:cNvPr id="28674" name="AutoShape 2" descr="Výsledek obrázku pro joachim barran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8676" name="AutoShape 4" descr="Výsledek obrázku pro joachim barran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 descr="stažený soubo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644" y="214290"/>
            <a:ext cx="1857356" cy="305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968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 jeho domácnost se starala Nerudova maminka, díky které se naučil česky ( byl Janu Nerudovi jako předloha k povídce Hastrman)</a:t>
            </a:r>
          </a:p>
          <a:p>
            <a:r>
              <a:rPr lang="cs-CZ" dirty="0"/>
              <a:t>Zabýval se především oblastí středních Čech</a:t>
            </a:r>
          </a:p>
          <a:p>
            <a:r>
              <a:rPr lang="cs-CZ" dirty="0"/>
              <a:t>O průzkumech si vedl podrobné zápisky </a:t>
            </a:r>
          </a:p>
          <a:p>
            <a:r>
              <a:rPr lang="cs-CZ" dirty="0"/>
              <a:t>Aktivním zůstal do konce života</a:t>
            </a:r>
          </a:p>
          <a:p>
            <a:r>
              <a:rPr lang="cs-CZ" dirty="0"/>
              <a:t>Zemřel na zápal plic, pohřben je v dnešním Rakousku</a:t>
            </a:r>
          </a:p>
          <a:p>
            <a:r>
              <a:rPr lang="cs-CZ" dirty="0"/>
              <a:t>Ve své závěti dnes Národní muzeum v Praze odkázal statisíce zkamenělin i svoji knihovnu včetně rukopisů. Zanechal i dostatek peněz (10 000 zlatých) pro pokračovatele svého díla.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435495"/>
            <a:ext cx="5472608" cy="3705275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1800" dirty="0"/>
              <a:t>Encyklopedie složena z 22 svazků (celkem 6000 stran)</a:t>
            </a:r>
          </a:p>
          <a:p>
            <a:pPr algn="just"/>
            <a:r>
              <a:rPr lang="cs-CZ" sz="1800" dirty="0"/>
              <a:t>Popsal zde 3557 druhů organismů</a:t>
            </a:r>
          </a:p>
          <a:p>
            <a:r>
              <a:rPr lang="cs-CZ" sz="1800" dirty="0"/>
              <a:t> První svazek věnovaný trilobitům vyšel v r.1852.</a:t>
            </a:r>
          </a:p>
          <a:p>
            <a:r>
              <a:rPr lang="cs-CZ" sz="1800" dirty="0"/>
              <a:t> Ve vydávání dalších dílů pokračoval stejně důkladně až do své smrti v r. 1883.</a:t>
            </a:r>
          </a:p>
          <a:p>
            <a:r>
              <a:rPr lang="cs-CZ" sz="1800" dirty="0"/>
              <a:t> Poslední dokončený čtyřsvazkový díl, který byl věnován mlžům, byl publikován v r. 1881.</a:t>
            </a:r>
          </a:p>
          <a:p>
            <a:r>
              <a:rPr lang="cs-CZ" sz="1800" dirty="0"/>
              <a:t>Celé dílo je postaveno na faktech. </a:t>
            </a:r>
          </a:p>
          <a:p>
            <a:r>
              <a:rPr lang="cs-CZ" sz="1800" dirty="0"/>
              <a:t>Každý svazek je </a:t>
            </a:r>
            <a:r>
              <a:rPr lang="cs-CZ" sz="1800"/>
              <a:t>uveden mott;em</a:t>
            </a:r>
            <a:r>
              <a:rPr lang="cs-CZ" sz="1800" dirty="0"/>
              <a:t>: </a:t>
            </a:r>
            <a:r>
              <a:rPr lang="cs-CZ" sz="1800" i="1" dirty="0"/>
              <a:t>"C‘</a:t>
            </a:r>
            <a:r>
              <a:rPr lang="cs-CZ" sz="1800" i="1" dirty="0" err="1"/>
              <a:t>est</a:t>
            </a:r>
            <a:r>
              <a:rPr lang="cs-CZ" sz="1800" i="1" dirty="0"/>
              <a:t> </a:t>
            </a:r>
            <a:r>
              <a:rPr lang="cs-CZ" sz="1800" i="1" dirty="0" err="1"/>
              <a:t>ce</a:t>
            </a:r>
            <a:r>
              <a:rPr lang="cs-CZ" sz="1800" i="1" dirty="0"/>
              <a:t> </a:t>
            </a:r>
            <a:r>
              <a:rPr lang="cs-CZ" sz="1800" i="1" dirty="0" err="1"/>
              <a:t>que</a:t>
            </a:r>
            <a:r>
              <a:rPr lang="cs-CZ" sz="1800" i="1" dirty="0"/>
              <a:t> j‘ </a:t>
            </a:r>
            <a:r>
              <a:rPr lang="cs-CZ" sz="1800" i="1" dirty="0" err="1"/>
              <a:t>ai</a:t>
            </a:r>
            <a:r>
              <a:rPr lang="cs-CZ" sz="1800" i="1" dirty="0"/>
              <a:t> </a:t>
            </a:r>
            <a:r>
              <a:rPr lang="cs-CZ" sz="1800" i="1" dirty="0" err="1"/>
              <a:t>vu</a:t>
            </a:r>
            <a:r>
              <a:rPr lang="cs-CZ" sz="1800" i="1" dirty="0"/>
              <a:t>" - "To je to, co jsem viděl"</a:t>
            </a:r>
            <a:r>
              <a:rPr lang="cs-CZ" sz="1800" dirty="0"/>
              <a:t>.</a:t>
            </a:r>
          </a:p>
          <a:p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-357214"/>
            <a:ext cx="8086724" cy="1512168"/>
          </a:xfrm>
        </p:spPr>
        <p:txBody>
          <a:bodyPr/>
          <a:lstStyle/>
          <a:p>
            <a:r>
              <a:rPr lang="cs-CZ" b="1" u="sng" dirty="0"/>
              <a:t>Dílo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120" y="2260364"/>
            <a:ext cx="1542278" cy="207017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287834"/>
            <a:ext cx="1411439" cy="200029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120" y="4437112"/>
            <a:ext cx="1436376" cy="205467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9838" y="4462295"/>
            <a:ext cx="1440160" cy="2088233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452201" y="1306257"/>
            <a:ext cx="843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u="sng" dirty="0"/>
              <a:t>Systéme silurien du centre de la Boheme (Silurský systé</a:t>
            </a:r>
            <a:r>
              <a:rPr lang="cs-CZ" sz="2800" b="1" i="1" u="sng" dirty="0"/>
              <a:t>m</a:t>
            </a:r>
            <a:r>
              <a:rPr lang="fr-FR" sz="2800" b="1" i="1" u="sng" dirty="0"/>
              <a:t> Středních Čech)</a:t>
            </a:r>
          </a:p>
        </p:txBody>
      </p:sp>
    </p:spTree>
    <p:extLst>
      <p:ext uri="{BB962C8B-B14F-4D97-AF65-F5344CB8AC3E}">
        <p14:creationId xmlns:p14="http://schemas.microsoft.com/office/powerpoint/2010/main" val="104825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>
                <a:hlinkClick r:id="rId2"/>
              </a:rPr>
              <a:t>https://cs.wikipedia.org/wiki/Joachim_Barrande</a:t>
            </a:r>
            <a:endParaRPr lang="cs-CZ" sz="1600" dirty="0"/>
          </a:p>
          <a:p>
            <a:r>
              <a:rPr lang="cs-CZ" sz="1600" dirty="0">
                <a:hlinkClick r:id="rId3"/>
              </a:rPr>
              <a:t>http://www.skryje.cz/index.php?option=com_content&amp;view=article&amp;id=66:joachim-barrande&amp;catid=57:paleontologie&amp;Itemid=88</a:t>
            </a:r>
            <a:endParaRPr lang="cs-CZ" sz="1600" dirty="0"/>
          </a:p>
          <a:p>
            <a:endParaRPr lang="cs-CZ" sz="16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Zdroje:</a:t>
            </a:r>
          </a:p>
        </p:txBody>
      </p:sp>
      <p:pic>
        <p:nvPicPr>
          <p:cNvPr id="4" name="Obrázek 3" descr="2-joachim_barrande_francouz_mezi_trilobity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662" y="3143248"/>
            <a:ext cx="358775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4434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184</TotalTime>
  <Words>369</Words>
  <Application>Microsoft Office PowerPoint</Application>
  <PresentationFormat>Předvádění na obrazovce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Lucida Sans Unicode</vt:lpstr>
      <vt:lpstr>Verdana</vt:lpstr>
      <vt:lpstr>Wingdings 2</vt:lpstr>
      <vt:lpstr>Wingdings 3</vt:lpstr>
      <vt:lpstr>Shluk</vt:lpstr>
      <vt:lpstr>Joachim Barrand životopis a jeho přínos pro světovou a regionální geologii</vt:lpstr>
      <vt:lpstr>Joachim Barrand</vt:lpstr>
      <vt:lpstr>Životopis</vt:lpstr>
      <vt:lpstr>Prezentace aplikace PowerPoint</vt:lpstr>
      <vt:lpstr>Dílo</vt:lpstr>
      <vt:lpstr>Zdroje: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Joachim Barrand-životopis a jeho přínos pro světovou a regionální geologii</dc:title>
  <dc:creator>Andrea Pavlíčková</dc:creator>
  <cp:lastModifiedBy>Pavlíčková Andrea</cp:lastModifiedBy>
  <cp:revision>14</cp:revision>
  <dcterms:created xsi:type="dcterms:W3CDTF">2017-10-12T06:01:45Z</dcterms:created>
  <dcterms:modified xsi:type="dcterms:W3CDTF">2020-12-03T16:00:37Z</dcterms:modified>
</cp:coreProperties>
</file>