
<file path=META-INF/manifest.xml><?xml version="1.0" encoding="utf-8"?>
<manifest:manifest xmlns:manifest="urn:oasis:names:tc:opendocument:xmlns:manifest:1.0" xmlns:loext="urn:org:documentfoundation:names:experimental:office:xmlns:loext:1.0" manifest:version="1.3">
  <manifest:file-entry manifest:full-path="/" manifest:version="1.3" manifest:media-type="application/vnd.oasis.opendocument.presentation"/>
  <manifest:file-entry manifest:full-path="Configurations2/" manifest:media-type="application/vnd.sun.xml.ui.configuration"/>
  <manifest:file-entry manifest:full-path="styles.xml" manifest:media-type="text/xml"/>
  <manifest:file-entry manifest:full-path="Pictures/1000020100000CEB000009B000C1FCB2F58C8876.png" manifest:media-type="image/png"/>
  <manifest:file-entry manifest:full-path="Pictures/1000020100000780000003D1027C0FA2672EF533.png" manifest:media-type="image/png"/>
  <manifest:file-entry manifest:full-path="Pictures/10000000000001C20000013B78B6671B9641F8BC.png" manifest:media-type="image/png"/>
  <manifest:file-entry manifest:full-path="Pictures/100000000000025800000192DBFF912437089C8C.jpg" manifest:media-type="image/jpeg"/>
  <manifest:file-entry manifest:full-path="Pictures/100000000000050000000368B54E064B2780170C.jpg" manifest:media-type="image/jpeg"/>
  <manifest:file-entry manifest:full-path="Pictures/1000020100000CEB000009B0D2F9445EEB7C7F67.png" manifest:media-type="image/png"/>
  <manifest:file-entry manifest:full-path="Pictures/10000000000001A000000258BDDD2BA1ABCFC690.jpg" manifest:media-type="image/jpeg"/>
  <manifest:file-entry manifest:full-path="Pictures/1000020100000CEB000009B0F45FCF2FCEC23D81.png" manifest:media-type="image/png"/>
  <manifest:file-entry manifest:full-path="Pictures/10000000000002D9000001A9752583689467017C.jpg" manifest:media-type="image/jpeg"/>
  <manifest:file-entry manifest:full-path="Pictures/1000000000000140000000C3B26878D4672DD47A.jpg" manifest:media-type="image/jpeg"/>
  <manifest:file-entry manifest:full-path="Pictures/10000000000003C30000022E31B8689CBB6A19A7.jpg" manifest:media-type="image/jpeg"/>
  <manifest:file-entry manifest:full-path="Pictures/10000000000002D80000022A232BC25F9A5D2327.png" manifest:media-type="image/png"/>
  <manifest:file-entry manifest:full-path="Pictures/10000000000003200000018EB70282A955D2F122.png" manifest:media-type="image/png"/>
  <manifest:file-entry manifest:full-path="Pictures/10000000000003DE000001EAFC5CEBEB813E348D.jpg" manifest:media-type="image/jpeg"/>
  <manifest:file-entry manifest:full-path="Pictures/1000000000000244000001BF896BC76BBF3390AB.jpg" manifest:media-type="image/jpeg"/>
  <manifest:file-entry manifest:full-path="Pictures/1000000000000095000000EF1FBFF578DE103757.jpg" manifest:media-type="image/jpeg"/>
  <manifest:file-entry manifest:full-path="Pictures/10000000000003570000023ABC30B9DEB5F12285.jpg" manifest:media-type="image/jpeg"/>
  <manifest:file-entry manifest:full-path="Pictures/10000000000003840000025811514993B0C1E172.jpg" manifest:media-type="image/jpeg"/>
  <manifest:file-entry manifest:full-path="Pictures/10000000000003200000021554DD1D3783BA0C68.jpg" manifest:media-type="image/jpeg"/>
  <manifest:file-entry manifest:full-path="Pictures/1000000000000300000001FAEC1974FADA8FC658.jpg" manifest:media-type="image/jpeg"/>
  <manifest:file-entry manifest:full-path="Pictures/10000000000002DA0000019BFFF6204DFF3DCC82.jpg" manifest:media-type="image/jpeg"/>
  <manifest:file-entry manifest:full-path="Pictures/10000000000004B00000033864C3D975ABD74435.jpg" manifest:media-type="image/jpeg"/>
  <manifest:file-entry manifest:full-path="Pictures/10000000000002D9000001A98E17C56519E37949.jpg" manifest:media-type="image/jpeg"/>
  <manifest:file-entry manifest:full-path="Pictures/10000000000002580000015250E94CC5B3161304.jpg" manifest:media-type="image/jpeg"/>
  <manifest:file-entry manifest:full-path="Pictures/1000000000000384000002563D3C3557B0C6B5A5.jpg" manifest:media-type="image/jpeg"/>
  <manifest:file-entry manifest:full-path="Pictures/1000000000000320000002586A7905789F32D08C.jpg" manifest:media-type="image/jpeg"/>
  <manifest:file-entry manifest:full-path="Pictures/1000000000000320000002386BACDD064039D897.jpg" manifest:media-type="image/jpeg"/>
  <manifest:file-entry manifest:full-path="Pictures/10000000000005AC00000366C708AA027D316287.jpg" manifest:media-type="image/jpeg"/>
  <manifest:file-entry manifest:full-path="Pictures/1000000000000320000001C2D3096975E987D386.png" manifest:media-type="image/png"/>
  <manifest:file-entry manifest:full-path="Pictures/10000000000002440000029BBFD5262160C36D47.jpg" manifest:media-type="image/jpeg"/>
  <manifest:file-entry manifest:full-path="Pictures/10000000000002170000013D4BC8375B86B7182D.jpg" manifest:media-type="image/jpeg"/>
  <manifest:file-entry manifest:full-path="Pictures/10000000000006A1000006EB45E980D1962B6799.png" manifest:media-type="image/png"/>
  <manifest:file-entry manifest:full-path="Pictures/10000000000001900000012C78111A844E8E6062.jpg" manifest:media-type="image/jpeg"/>
  <manifest:file-entry manifest:full-path="Pictures/10000000000001E000000129ABC76EA420A87C03.png" manifest:media-type="image/png"/>
  <manifest:file-entry manifest:full-path="Pictures/10000000000005DB000003E897AB0F8BE6AFA800.jpg" manifest:media-type="image/jpeg"/>
  <manifest:file-entry manifest:full-path="Pictures/1000000000000400000002FFF9D40022D11ED40D.jpg" manifest:media-type="image/jpeg"/>
  <manifest:file-entry manifest:full-path="Pictures/100000000000026C0000014A82BC4CEC6FE61F61.jpg" manifest:media-type="image/jpeg"/>
  <manifest:file-entry manifest:full-path="Pictures/10000201000004B00000032042E8C7FDFAC67735.png" manifest:media-type="image/png"/>
  <manifest:file-entry manifest:full-path="content.xml" manifest:media-type="text/xml"/>
  <manifest:file-entry manifest:full-path="Thumbnails/thumbnail.png" manifest:media-type="image/png"/>
  <manifest:file-entry manifest:full-path="settings.xml" manifest:media-type="text/xml"/>
  <manifest:file-entry manifest:full-path="meta.xml" manifest:media-type="text/xml"/>
</manifest:manifest>
</file>

<file path=content.xml><?xml version="1.0" encoding="utf-8"?>
<office:document-content xmlns:meta="urn:oasis:names:tc:opendocument:xmlns:meta:1.0" xmlns:office="urn:oasis:names:tc:opendocument:xmlns:office:1.0" xmlns:fo="urn:oasis:names:tc:opendocument:xmlns:xsl-fo-compatible:1.0" xmlns:ooo="http://openoffice.org/2004/office" xmlns:xlink="http://www.w3.org/1999/xlink" xmlns:dc="http://purl.org/dc/elements/1.1/" xmlns:style="urn:oasis:names:tc:opendocument:xmlns:style:1.0" xmlns:text="urn:oasis:names:tc:opendocument:xmlns:text:1.0" xmlns:draw="urn:oasis:names:tc:opendocument:xmlns:drawing:1.0" xmlns:dr3d="urn:oasis:names:tc:opendocument:xmlns:dr3d:1.0" xmlns:svg="urn:oasis:names:tc:opendocument:xmlns:svg-compatible:1.0" xmlns:chart="urn:oasis:names:tc:opendocument:xmlns:chart:1.0" xmlns:rpt="http://openoffice.org/2005/report" xmlns:table="urn:oasis:names:tc:opendocument:xmlns:table:1.0" xmlns:number="urn:oasis:names:tc:opendocument:xmlns:datastyle:1.0" xmlns:ooow="http://openoffice.org/2004/writer" xmlns:oooc="http://openoffice.org/2004/calc" xmlns:of="urn:oasis:names:tc:opendocument:xmlns:of:1.2" xmlns:tableooo="http://openoffice.org/2009/table" xmlns:calcext="urn:org:documentfoundation:names:experimental:calc:xmlns:calcext:1.0" xmlns:drawooo="http://openoffice.org/2010/draw" xmlns:loext="urn:org:documentfoundation:names:experimental:office:xmlns:loext:1.0" xmlns:field="urn:openoffice:names:experimental:ooo-ms-interop:xmlns:field:1.0" xmlns:math="http://www.w3.org/1998/Math/MathML" xmlns:form="urn:oasis:names:tc:opendocument:xmlns:form:1.0" xmlns:script="urn:oasis:names:tc:opendocument:xmlns:script:1.0" xmlns:dom="http://www.w3.org/2001/xml-events" xmlns:xforms="http://www.w3.org/2002/xforms" xmlns:xsd="http://www.w3.org/2001/XMLSchema" xmlns:xsi="http://www.w3.org/2001/XMLSchema-instance" xmlns:formx="urn:openoffice:names:experimental:ooxml-odf-interop:xmlns:form:1.0" xmlns:xhtml="http://www.w3.org/1999/xhtml" xmlns:grddl="http://www.w3.org/2003/g/data-view#" xmlns:css3t="http://www.w3.org/TR/css3-text/" xmlns:presentation="urn:oasis:names:tc:opendocument:xmlns:presentation:1.0" xmlns:smil="urn:oasis:names:tc:opendocument:xmlns:smil-compatible:1.0" xmlns:anim="urn:oasis:names:tc:opendocument:xmlns:animation:1.0" xmlns:officeooo="http://openoffice.org/2009/office" office:version="1.3">
  <office:scripts/>
  <office:font-face-decls>
    <style:font-face style:name="Liberation Sans" svg:font-family="'Liberation Sans'" style:font-family-generic="roman" style:font-pitch="variable"/>
    <style:font-face style:name="Liberation Serif" svg:font-family="'Liberation Serif'" style:font-family-generic="roman" style:font-pitch="variable"/>
    <style:font-face style:name="Noto Sans" svg:font-family="'Noto Sans'" style:font-family-generic="roman" style:font-pitch="variable"/>
    <style:font-face style:name="Arial" svg:font-family="Arial" style:font-family-generic="system" style:font-pitch="variable"/>
    <style:font-face style:name="Microsoft YaHei" svg:font-family="'Microsoft YaHei'" style:font-family-generic="system" style:font-pitch="variable"/>
    <style:font-face style:name="Segoe UI" svg:font-family="'Segoe UI'" style:font-family-generic="system" style:font-pitch="variable"/>
    <style:font-face style:name="Tahoma" svg:font-family="Tahoma" style:font-family-generic="system" style:font-pitch="variable"/>
  </office:font-face-decls>
  <office:automatic-styles>
    <style:style style:name="dp1" style:family="drawing-page">
      <style:drawing-page-properties presentation:background-visible="true" presentation:background-objects-visible="true" presentation:display-footer="true" presentation:display-page-number="false" presentation:display-date-time="true"/>
    </style:style>
    <style:style style:name="dp2" style:family="drawing-page">
      <style:drawing-page-properties presentation:display-header="true" presentation:display-footer="true" presentation:display-page-number="false" presentation:display-date-time="true"/>
    </style:style>
    <style:style style:name="gr1" style:family="graphic" style:parent-style-name="Objekt_20_bez_20_výplně_20_a_20_obrysu">
      <style:graphic-properties draw:stroke="none" draw:fill="none" draw:textarea-horizontal-align="center" draw:textarea-vertical-align="middle" draw:color-mode="standard" draw:luminance="0%" draw:contrast="0%" draw:gamma="100%" draw:red="0%" draw:green="0%" draw:blue="0%" fo:clip="rect(0cm, 0cm, 0cm, 0cm)" draw:image-opacity="100%" style:mirror="none"/>
    </style:style>
    <style:style style:name="gr2" style:family="graphic">
      <style:graphic-properties style:protect="size"/>
    </style:style>
    <style:style style:name="gr3" style:family="graphic" style:parent-style-name="Objekt_20_bez_20_výplně_20_a_20_obrysu">
      <style:graphic-properties draw:stroke="none" draw:fill="none" draw:textarea-horizontal-align="center" draw:textarea-vertical-align="middle" draw:color-mode="standard" draw:luminance="0%" draw:contrast="0%" draw:gamma="100%" draw:red="0%" draw:green="0%" draw:blue="0%" fo:clip="rect(0.366cm, 0.723cm, 0cm, 0cm)" draw:image-opacity="100%" style:mirror="none"/>
    </style:style>
    <style:style style:name="gr4" style:family="graphic" style:parent-style-name="Objekt_20_bez_20_výplně_20_a_20_obrysu">
      <style:graphic-properties draw:stroke="none" draw:fill="none" draw:textarea-horizontal-align="center" draw:textarea-vertical-align="middle" draw:color-mode="standard" draw:luminance="0%" draw:contrast="0%" draw:gamma="100%" draw:red="0%" draw:green="0%" draw:blue="0%" fo:clip="rect(1.517cm, 0cm, 0cm, 3.312cm)" draw:image-opacity="100%" style:mirror="none"/>
    </style:style>
    <style:style style:name="gr5" style:family="graphic" style:parent-style-name="Objekt_20_bez_20_výplně_20_a_20_obrysu">
      <style:graphic-properties draw:stroke="none" draw:fill="none" draw:textarea-horizontal-align="center" draw:textarea-vertical-align="middle" draw:color-mode="standard" draw:luminance="0%" draw:contrast="0%" draw:gamma="100%" draw:red="0%" draw:green="0%" draw:blue="0%" fo:clip="rect(1.514cm, 2.643cm, 1.33cm, 1.244cm)" draw:image-opacity="100%" style:mirror="none"/>
    </style:style>
    <style:style style:name="gr6" style:family="graphic" style:parent-style-name="Objekt_20_bez_20_výplně_20_a_20_obrysu">
      <style:graphic-properties draw:stroke="none" draw:fill="none" draw:textarea-horizontal-align="center" draw:textarea-vertical-align="middle" draw:color-mode="standard" draw:luminance="0%" draw:contrast="0%" draw:gamma="100%" draw:red="0%" draw:green="0%" draw:blue="0%" fo:clip="rect(0.493cm, 1.428cm, 0.617cm, 0.493cm)" draw:image-opacity="100%" style:mirror="none"/>
    </style:style>
    <style:style style:name="gr7" style:family="graphic" style:parent-style-name="Objekt_20_bez_20_výplně_20_a_20_obrysu">
      <style:graphic-properties draw:stroke="none" draw:fill="none" draw:textarea-horizontal-align="center" draw:textarea-vertical-align="middle" draw:color-mode="standard" draw:luminance="0%" draw:contrast="0%" draw:gamma="100%" draw:red="0%" draw:green="0%" draw:blue="0%" fo:clip="rect(1.714cm, 5.843cm, 0.53cm, 1.644cm)" draw:image-opacity="100%" style:mirror="none"/>
    </style:style>
    <style:style style:name="gr8" style:family="graphic" style:parent-style-name="Objekt_20_bez_20_výplně_20_a_20_obrysu">
      <style:graphic-properties draw:stroke="none" draw:fill="none" draw:textarea-horizontal-align="center" draw:textarea-vertical-align="middle" draw:color-mode="standard" draw:luminance="0%" draw:contrast="0%" draw:gamma="100%" draw:red="0%" draw:green="0%" draw:blue="0%" fo:clip="rect(1.618cm, 3.763cm, 0cm, 0cm)" draw:image-opacity="100%" style:mirror="none"/>
    </style:style>
    <style:style style:name="gr9" style:family="graphic" style:parent-style-name="Objekt_20_bez_20_výplně_20_a_20_obrysu">
      <style:graphic-properties draw:stroke="none" svg:stroke-width="0cm" draw:fill="none" draw:textarea-horizontal-align="center" draw:textarea-vertical-align="top" draw:auto-grow-height="false" fo:padding-top="0.125cm" fo:padding-bottom="0.125cm" fo:padding-left="0.25cm" fo:padding-right="0.25cm" fo:wrap-option="wrap" draw:color-mode="standard" draw:luminance="0%" draw:contrast="0%" draw:gamma="100%" draw:red="0%" draw:green="0%" draw:blue="0%" fo:clip="rect(0cm, 0cm, 0cm, 0cm)" draw:image-opacity="100%" style:mirror="none"/>
    </style:style>
    <style:style style:name="gr10" style:family="graphic" style:parent-style-name="Objekt_20_bez_20_výplně_20_a_20_obrysu">
      <style:graphic-properties draw:stroke="none" svg:stroke-width="0cm" draw:fill="none" draw:textarea-horizontal-align="center" draw:textarea-vertical-align="top" draw:auto-grow-height="false" fo:padding-top="0.125cm" fo:padding-bottom="0.125cm" fo:padding-left="0.25cm" fo:padding-right="0.25cm" fo:wrap-option="wrap" draw:color-mode="standard" draw:luminance="0%" draw:contrast="0%" draw:gamma="100%" draw:red="0%" draw:green="0%" draw:blue="0%" fo:clip="rect(0cm, 2.229cm, 0cm, 0cm)" draw:image-opacity="100%" style:mirror="none"/>
    </style:style>
    <style:style style:name="gr11" style:family="graphic" style:parent-style-name="Objekt_20_bez_20_výplně_20_a_20_obrysu">
      <style:graphic-properties draw:stroke="none" svg:stroke-width="0cm" draw:fill="none" draw:textarea-horizontal-align="center" draw:textarea-vertical-align="top" draw:auto-grow-height="false" fo:padding-top="0.125cm" fo:padding-bottom="0.125cm" fo:padding-left="0.25cm" fo:padding-right="0.25cm" fo:wrap-option="wrap" draw:color-mode="standard" draw:luminance="0%" draw:contrast="0%" draw:gamma="100%" draw:red="0%" draw:green="0%" draw:blue="0%" fo:clip="rect(0.363cm, 1.093cm, 0cm, 0cm)" draw:image-opacity="100%" style:mirror="none"/>
    </style:style>
    <style:style style:name="gr12" style:family="graphic" style:parent-style-name="Objekt_20_bez_20_výplně_20_a_20_obrysu">
      <style:graphic-properties draw:stroke="none" draw:fill="none" draw:textarea-horizontal-align="center" draw:textarea-vertical-align="middle" draw:color-mode="standard" draw:luminance="0%" draw:contrast="0%" draw:gamma="100%" draw:red="0%" draw:green="0%" draw:blue="0%" fo:clip="rect(4.101cm, 6.149cm, 2.237cm, 1.1cm)" draw:image-opacity="100%" style:mirror="none"/>
    </style:style>
    <style:style style:name="pr1" style:family="presentation" style:parent-style-name="Title-title">
      <style:graphic-properties draw:auto-grow-height="true" fo:min-height="2.605cm"/>
      <style:paragraph-properties style:writing-mode="lr-tb"/>
    </style:style>
    <style:style style:name="pr2" style:family="presentation" style:parent-style-name="Title-notes">
      <style:graphic-properties draw:fill-color="#ffffff" draw:auto-grow-height="true" fo:min-height="13.364cm"/>
      <style:paragraph-properties style:writing-mode="lr-tb"/>
    </style:style>
    <style:style style:name="pr3" style:family="presentation" style:parent-style-name="One_20_Column-title">
      <style:graphic-properties draw:auto-grow-height="true" fo:min-height="2.605cm"/>
      <style:paragraph-properties style:writing-mode="lr-tb"/>
    </style:style>
    <style:style style:name="pr4" style:family="presentation" style:parent-style-name="One_20_Column-outline1">
      <style:graphic-properties fo:min-height="8.884cm"/>
      <style:paragraph-properties style:writing-mode="lr-tb"/>
    </style:style>
    <style:style style:name="pr5" style:family="presentation" style:parent-style-name="One_20_Column-notes">
      <style:graphic-properties draw:fill-color="#ffffff" draw:auto-grow-height="true" fo:min-height="13.364cm"/>
      <style:paragraph-properties style:writing-mode="lr-tb"/>
    </style:style>
    <style:style style:name="pr6" style:family="presentation" style:parent-style-name="One_20_Column-outline1">
      <style:graphic-properties draw:textarea-vertical-align="top" fo:min-height="11.929cm"/>
      <style:paragraph-properties style:writing-mode="lr-tb"/>
    </style:style>
    <style:style style:name="pr7" style:family="presentation" style:parent-style-name="One_20_Column-outline1">
      <style:graphic-properties fo:min-height="11.929cm"/>
      <style:paragraph-properties style:writing-mode="lr-tb"/>
    </style:style>
    <style:style style:name="pr8" style:family="presentation" style:parent-style-name="One_20_Column-title">
      <style:graphic-properties draw:auto-grow-height="true" fo:min-height="2.4cm"/>
      <style:paragraph-properties style:writing-mode="lr-tb"/>
    </style:style>
    <style:style style:name="pr9" style:family="presentation" style:parent-style-name="One_20_Column-title">
      <style:graphic-properties fo:min-height="2.4cm"/>
      <style:paragraph-properties style:writing-mode="lr-tb"/>
    </style:style>
    <style:style style:name="P1" style:family="paragraph">
      <style:text-properties fo:font-size="66pt" style:font-size-asian="66pt" style:font-size-complex="66pt"/>
    </style:style>
    <style:style style:name="P2" style:family="paragraph">
      <loext:graphic-properties draw:fill="none"/>
      <style:paragraph-properties fo:text-align="center"/>
    </style:style>
    <style:style style:name="P3" style:family="paragraph">
      <loext:graphic-properties draw:fill-color="#ffffff"/>
    </style:style>
    <style:style style:name="P4" style:family="paragraph">
      <style:paragraph-properties fo:line-height="115%"/>
    </style:style>
    <style:style style:name="P5" style:family="paragraph">
      <style:paragraph-properties fo:line-height="115%"/>
      <style:text-properties fo:font-size="26pt" style:font-size-asian="26pt" style:font-size-complex="26pt"/>
    </style:style>
    <style:style style:name="P6" style:family="paragraph">
      <style:paragraph-properties fo:line-height="100%"/>
    </style:style>
    <style:style style:name="P7" style:family="paragraph">
      <style:paragraph-properties fo:line-height="100%"/>
      <style:text-properties fo:font-size="26pt" style:font-size-asian="26pt" style:font-size-complex="26pt"/>
    </style:style>
    <style:style style:name="P8" style:family="paragraph">
      <style:text-properties fo:font-size="26pt" style:font-size-asian="26pt" style:font-size-complex="26pt"/>
    </style:style>
    <style:style style:name="P9" style:family="paragraph">
      <loext:graphic-properties draw:fill="none"/>
      <style:paragraph-properties fo:text-align="start"/>
      <style:text-properties fo:font-size="18pt"/>
    </style:style>
    <style:style style:name="P10" style:family="paragraph">
      <style:text-properties fo:font-size="26pt"/>
    </style:style>
    <style:style style:name="P11" style:family="paragraph">
      <style:text-properties fo:font-size="15pt" style:font-size-asian="15pt" style:font-size-complex="15pt"/>
    </style:style>
    <style:style style:name="P12" style:family="paragraph">
      <style:paragraph-properties fo:line-height="100%"/>
      <style:text-properties fo:font-size="15pt" style:font-size-asian="15pt" style:font-size-complex="15pt"/>
    </style:style>
    <style:style style:name="T1" style:family="text">
      <style:text-properties fo:font-size="66pt" style:font-size-asian="66pt" style:font-size-complex="66pt"/>
    </style:style>
    <style:style style:name="T2" style:family="text">
      <style:text-properties fo:font-size="26pt" style:font-size-asian="26pt" style:font-size-complex="26pt"/>
    </style:style>
    <style:style style:name="T3" style:family="text">
      <style:text-properties fo:font-size="26pt" fo:language="cs" fo:country="CZ" style:font-size-asian="26pt" style:language-asian="cs" style:country-asian="CZ" style:font-size-complex="26pt" style:language-complex="cs" style:country-complex="CZ"/>
    </style:style>
    <style:style style:name="T4" style:family="text">
      <style:text-properties fo:color="#ffffff" loext:opacity="100%" fo:font-size="26pt" fo:language="cs" fo:country="CZ" fo:font-weight="bold" style:font-size-asian="26pt" style:language-asian="cs" style:country-asian="CZ" style:font-weight-asian="bold" style:font-size-complex="26pt" style:language-complex="cs" style:country-complex="CZ" style:font-weight-complex="bold"/>
    </style:style>
    <style:style style:name="T5" style:family="text">
      <style:text-properties fo:font-size="26pt" fo:text-shadow="1pt 1pt" style:font-size-asian="26pt" style:font-size-complex="26pt"/>
    </style:style>
    <style:style style:name="T6" style:family="text">
      <style:text-properties fo:font-size="26pt" fo:text-shadow="none" fo:font-weight="bold" style:font-size-asian="26pt" style:font-weight-asian="bold" style:font-size-complex="26pt" style:font-weight-complex="bold"/>
    </style:style>
    <style:style style:name="T7" style:family="text">
      <style:text-properties fo:font-variant="normal" fo:text-transform="none" style:use-window-font-color="true" loext:opacity="0%" style:text-outline="false" style:text-line-through-style="none" style:text-line-through-type="none" style:font-name="Liberation Sans" fo:font-size="26pt" fo:font-style="normal" fo:text-shadow="none" style:text-underline-style="none" fo:font-weight="normal" style:letter-kerning="true" fo:background-color="transparent" style:font-size-asian="26pt" style:font-weight-asian="normal" style:font-size-complex="26pt" style:font-weight-complex="normal" style:text-emphasize="none" style:font-relief="none" style:text-overline-style="none" style:text-overline-color="font-color"/>
    </style:style>
    <style:style style:name="T8" style:family="text">
      <style:text-properties fo:font-size="26pt" fo:language="cs" fo:country="CZ" fo:text-shadow="none" fo:font-weight="normal" style:font-size-asian="26pt" style:language-asian="cs" style:country-asian="CZ" style:font-weight-asian="normal" style:font-size-complex="26pt" style:language-complex="cs" style:country-complex="CZ" style:font-weight-complex="normal"/>
    </style:style>
    <style:style style:name="T9" style:family="text">
      <style:text-properties fo:font-variant="normal" fo:text-transform="none" style:use-window-font-color="true" loext:opacity="0%" style:text-outline="false" style:text-line-through-style="none" style:text-line-through-type="none" style:font-name="Liberation Sans" fo:font-size="26pt" fo:language="cs" fo:country="CZ" fo:font-style="normal" fo:text-shadow="none" style:text-underline-style="none" fo:font-weight="normal" style:letter-kerning="true" fo:background-color="transparent" style:font-size-asian="26pt" style:language-asian="cs" style:country-asian="CZ" style:font-weight-asian="normal" style:font-size-complex="26pt" style:language-complex="cs" style:country-complex="CZ" style:font-weight-complex="normal" style:text-emphasize="none" style:font-relief="none" style:text-overline-style="none" style:text-overline-color="font-color"/>
    </style:style>
    <style:style style:name="T10" style:family="text">
      <style:text-properties fo:font-size="26pt"/>
    </style:style>
    <style:style style:name="T11" style:family="text">
      <style:text-properties fo:font-size="15pt" style:font-size-asian="15pt" style:font-size-complex="15pt"/>
    </style:style>
    <text:list-style style:name="L1">
      <text:list-level-style-bullet text:level="1" text:bullet-char="●">
        <style:list-level-properties text:min-label-width="0.6cm"/>
        <style:text-properties fo:font-family="StarSymbol" style:use-window-font-color="true" fo:font-size="45%"/>
      </text:list-level-style-bullet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  <text:list-style style:name="L2">
      <text:list-level-style-bullet text:level="1" text:bullet-char="●">
        <style:list-level-properties text:space-before="0.3cm" text:min-label-width="0.9cm"/>
        <style:text-properties fo:font-family="StarSymbol" style:use-window-font-color="true" fo:font-size="45%"/>
      </text:list-level-style-bullet>
      <text:list-level-style-bullet text:level="2" text:bullet-char="–">
        <style:list-level-properties text:space-before="1.5cm" text:min-label-width="0.9cm"/>
        <style:text-properties fo:font-family="StarSymbol" style:use-window-font-color="true" fo:font-size="75%"/>
      </text:list-level-style-bullet>
      <text:list-level-style-bullet text:level="3" text:bullet-char="●">
        <style:list-level-properties text:space-before="2.8cm" text:min-label-width="0.8cm"/>
        <style:text-properties fo:font-family="StarSymbol" style:use-window-font-color="true" fo:font-size="45%"/>
      </text:list-level-style-bullet>
      <text:list-level-style-bullet text:level="4" text:bullet-char="–">
        <style:list-level-properties text:space-before="4.2cm" text:min-label-width="0.6cm"/>
        <style:text-properties fo:font-family="StarSymbol" style:use-window-font-color="true" fo:font-size="75%"/>
      </text:list-level-style-bullet>
      <text:list-level-style-bullet text:level="5" text:bullet-char="●">
        <style:list-level-properties text:space-before="5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6.6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7.8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9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10.2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11.4cm" text:min-label-width="0.6cm"/>
        <style:text-properties fo:font-family="StarSymbol" style:use-window-font-color="true" fo:font-size="45%"/>
      </text:list-level-style-bullet>
    </text:list-style>
  </office:automatic-styles>
  <office:body>
    <office:presentation>
      <draw:page draw:name="page1" draw:style-name="dp1" draw:master-page-name="Title" presentation:presentation-page-layout-name="AL1T0">
        <office:forms form:automatic-focus="false" form:apply-design-mode="false"/>
        <draw:frame presentation:style-name="pr1" draw:text-style-name="P1" draw:layer="layout" svg:width="25cm" svg:height="2.605cm" svg:x="0.4cm" svg:y="14.317cm" presentation:class="title">
          <draw:text-box>
            <text:p>
              <text:span text:style-name="T1">
                <text:s text:c="2"/>
              </text:span>
              <text:span text:style-name="T1">Biomy světa</text:span>
            </text:p>
          </draw:text-box>
        </draw:frame>
        <draw:frame draw:style-name="gr1" draw:text-style-name="P2" draw:layer="layout" svg:width="21.141cm" svg:height="12.25cm" svg:x="3.859cm" svg:y="1.35cm">
          <draw:image xlink:href="Pictures/10000000000003C30000022E31B8689CBB6A19A7.jpg" xlink:type="simple" xlink:show="embed" xlink:actuate="onLoad" draw:mime-type="image/jpeg">
            <text:p/>
          </draw:image>
        </draw:frame>
        <presentation:notes draw:style-name="dp2">
          <draw:page-thumbnail draw:style-name="gr2" draw:layer="layout" svg:width="19.798cm" svg:height="11.136cm" svg:x="0.6cm" svg:y="2.257cm" draw:page-number="1" presentation:class="page"/>
          <draw:frame presentation:style-name="pr2" draw:text-style-name="P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2" draw:style-name="dp1" draw:master-page-name="One_20_Column" presentation:presentation-page-layout-name="AL2T1">
        <office:forms form:automatic-focus="false" form:apply-design-mode="false"/>
        <draw:frame presentation:style-name="pr3" draw:text-style-name="P1" draw:layer="layout" svg:width="26.5cm" svg:height="2.605cm" svg:x="0.4cm" svg:y="0.165cm" presentation:class="title" presentation:user-transformed="true">
          <draw:text-box>
            <text:p>
              <text:span text:style-name="T1">
                <text:s text:c="2"/>
              </text:span>
              <text:span text:style-name="T1">Obsah</text:span>
            </text:p>
          </draw:text-box>
        </draw:frame>
        <draw:frame presentation:style-name="pr4" draw:text-style-name="P5" draw:layer="layout" svg:width="25.199cm" svg:height="12.179cm" svg:x="1.4cm" svg:y="4.913cm" presentation:class="outline" presentation:user-transformed="true">
          <draw:text-box>
            <text:list text:style-name="L2">
              <text:list-item>
                <text:p text:style-name="P4">
                  <text:span text:style-name="T2">Polární pustina</text:span>
                </text:p>
              </text:list-item>
              <text:list-item>
                <text:p text:style-name="P4">
                  <text:span text:style-name="T2">Tundra</text:span>
                </text:p>
              </text:list-item>
              <text:list-item>
                <text:p text:style-name="P4">
                  <text:span text:style-name="T2">Tajga</text:span>
                </text:p>
              </text:list-item>
              <text:list-item>
                <text:p text:style-name="P4">
                  <text:span text:style-name="T2">Moře a oceány</text:span>
                </text:p>
              </text:list-item>
            </text:list>
          </draw:text-box>
        </draw:frame>
        <draw:frame draw:style-name="gr1" draw:text-style-name="P2" draw:layer="layout" svg:width="8.8cm" svg:height="5.363cm" svg:x="14.4cm" svg:y="8cm">
          <draw:image xlink:href="Pictures/1000000000000140000000C3B26878D4672DD47A.jpg" xlink:type="simple" xlink:show="embed" xlink:actuate="onLoad" draw:mime-type="image/jpeg">
            <text:p/>
          </draw:image>
        </draw:frame>
        <draw:frame draw:style-name="gr3" draw:text-style-name="P2" draw:layer="layout" svg:width="8.852cm" svg:height="4.4cm" svg:x="14.373cm" svg:y="14.051cm">
          <draw:image xlink:href="Pictures/10000000000003200000018EB70282A955D2F122.png" xlink:type="simple" xlink:show="embed" xlink:actuate="onLoad" draw:mime-type="image/png">
            <text:p/>
          </draw:image>
        </draw:frame>
        <draw:frame draw:style-name="gr1" draw:text-style-name="P2" draw:layer="layout" svg:width="8.707cm" svg:height="4.43cm" svg:x="14.4cm" svg:y="2.97cm">
          <draw:image xlink:href="Pictures/1000020100000780000003D1027C0FA2672EF533.png" xlink:type="simple" xlink:show="embed" xlink:actuate="onLoad" draw:mime-type="image/png">
            <text:p/>
          </draw:image>
        </draw:frame>
        <presentation:notes draw:style-name="dp2">
          <draw:page-thumbnail draw:style-name="gr2" draw:layer="layout" svg:width="19.798cm" svg:height="11.136cm" svg:x="0.6cm" svg:y="2.257cm" draw:page-number="2" presentation:class="page"/>
          <draw:frame presentation:style-name="pr5" draw:text-style-name="P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3" draw:style-name="dp1" draw:master-page-name="One_20_Column" presentation:presentation-page-layout-name="AL2T1">
        <office:forms form:automatic-focus="false" form:apply-design-mode="false"/>
        <draw:frame presentation:style-name="pr3" draw:text-style-name="P1" draw:layer="layout" svg:width="26.5cm" svg:height="2.605cm" svg:x="0.4cm" svg:y="0.165cm" presentation:class="title">
          <draw:text-box>
            <text:p>
              <text:span text:style-name="T1">
                <text:s text:c="2"/>
              </text:span>
              <text:span text:style-name="T1">Polární pustina</text:span>
            </text:p>
          </draw:text-box>
        </draw:frame>
        <draw:frame presentation:style-name="pr6" draw:text-style-name="P7" draw:layer="layout" svg:width="25.199cm" svg:height="12.179cm" svg:x="1.4cm" svg:y="4.913cm" presentation:class="outline" presentation:user-transformed="true">
          <draw:text-box>
            <text:list text:style-name="L2">
              <text:list-item>
                <text:p text:style-name="P6">
                  <text:span text:style-name="T2">Velmi nízká teplota (oteplení v květnu)</text:span>
                </text:p>
              </text:list-item>
              <text:list-item>
                <text:p text:style-name="P6">
                  <text:span text:style-name="T2">Zima: dlouhá, temná a drsná</text:span>
                </text:p>
              </text:list-item>
              <text:list-item>
                <text:p text:style-name="P6">
                  <text:span text:style-name="T2">Léto: krátké, chladné a světlé </text:span>
                </text:p>
              </text:list-item>
              <text:list-item>
                <text:p text:style-name="P6">
                  <text:span text:style-name="T2">Sever: Lední medvěd, mrož, tuleň, kosatka</text:span>
                </text:p>
              </text:list-item>
              <text:list-item>
                <text:p text:style-name="P6">
                  <text:span text:style-name="T2">Jih: tučňák, tuleň, albatros, plejtvák</text:span>
                </text:p>
              </text:list-item>
            </text:list>
          </draw:text-box>
        </draw:frame>
        <draw:frame draw:style-name="gr1" draw:text-style-name="P2" draw:layer="layout" svg:width="9.007cm" svg:height="4.583cm" svg:x="17.4cm" svg:y="0.4cm">
          <draw:image xlink:href="Pictures/1000020100000780000003D1027C0FA2672EF533.png" xlink:type="simple" xlink:show="embed" xlink:actuate="onLoad" draw:mime-type="image/png">
            <text:p/>
          </draw:image>
        </draw:frame>
        <draw:frame draw:style-name="gr1" draw:text-style-name="P2" draw:layer="layout" svg:width="9.984cm" svg:height="6.8cm" svg:x="16.8cm" svg:y="13.8cm">
          <draw:image xlink:href="Pictures/100000000000050000000368B54E064B2780170C.jpg" xlink:type="simple" xlink:show="embed" xlink:actuate="onLoad" draw:mime-type="image/jpeg">
            <text:p/>
          </draw:image>
        </draw:frame>
        <draw:frame draw:style-name="gr1" draw:text-style-name="P2" draw:layer="layout" svg:width="12.6cm" svg:height="6.236cm" svg:x="2.2cm" svg:y="13.796cm">
          <draw:image xlink:href="Pictures/10000000000003DE000001EAFC5CEBEB813E348D.jpg" xlink:type="simple" xlink:show="embed" xlink:actuate="onLoad" draw:mime-type="image/jpeg">
            <text:p/>
          </draw:image>
        </draw:frame>
        <presentation:notes draw:style-name="dp2">
          <draw:page-thumbnail draw:style-name="gr2" draw:layer="layout" svg:width="19.798cm" svg:height="11.136cm" svg:x="0.6cm" svg:y="2.257cm" draw:page-number="3" presentation:class="page"/>
          <draw:frame presentation:style-name="pr5" draw:text-style-name="P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4" draw:style-name="dp1" draw:master-page-name="One_20_Column">
        <office:forms form:automatic-focus="false" form:apply-design-mode="false"/>
        <draw:frame presentation:style-name="pr3" draw:text-style-name="P1" draw:layer="layout" svg:width="26.5cm" svg:height="2.605cm" svg:x="0.4cm" svg:y="0.165cm" presentation:class="title">
          <draw:text-box>
            <text:p>
              <text:span text:style-name="T1">
                <text:s text:c="2"/>
              </text:span>
              <text:span text:style-name="T1">Polární pustina</text:span>
            </text:p>
          </draw:text-box>
        </draw:frame>
        <draw:frame draw:style-name="gr1" draw:text-style-name="P2" draw:layer="layout" svg:width="12.341cm" svg:height="9.511cm" svg:x="4cm" svg:y="3.6cm">
          <draw:image xlink:href="Pictures/1000000000000244000001BF896BC76BBF3390AB.jpg" xlink:type="simple" xlink:show="embed" xlink:actuate="onLoad" draw:mime-type="image/jpeg">
            <text:p/>
          </draw:image>
        </draw:frame>
        <draw:frame draw:style-name="gr1" draw:text-style-name="P2" draw:layer="layout" svg:width="5.859cm" svg:height="9.399cm" svg:x="20.4cm" svg:y="10.6cm">
          <draw:image xlink:href="Pictures/1000000000000095000000EF1FBFF578DE103757.jpg" xlink:type="simple" xlink:show="embed" xlink:actuate="onLoad" draw:mime-type="image/jpeg">
            <text:p/>
          </draw:image>
        </draw:frame>
        <draw:frame draw:style-name="gr1" draw:text-style-name="P2" draw:layer="layout" svg:width="9.6cm" svg:height="6.4cm" svg:x="0.8cm" svg:y="13.6cm">
          <draw:image xlink:href="Pictures/10000000000003570000023ABC30B9DEB5F12285.jpg" xlink:type="simple" xlink:show="embed" xlink:actuate="onLoad" draw:mime-type="image/jpeg">
            <text:p/>
          </draw:image>
        </draw:frame>
        <draw:frame draw:style-name="gr4" draw:text-style-name="P2" draw:layer="layout" svg:width="9.2cm" svg:height="6.536cm" svg:x="16.8cm" svg:y="3.587cm">
          <draw:image xlink:href="Pictures/10000000000003840000025811514993B0C1E172.jpg" xlink:type="simple" xlink:show="embed" xlink:actuate="onLoad" draw:mime-type="image/jpeg">
            <text:p/>
          </draw:image>
        </draw:frame>
        <draw:frame draw:style-name="gr1" draw:text-style-name="P2" draw:layer="layout" svg:width="9.721cm" svg:height="6.405cm" svg:x="10.6cm" svg:y="13.595cm">
          <draw:image xlink:href="Pictures/1000000000000300000001FAEC1974FADA8FC658.jpg" xlink:type="simple" xlink:show="embed" xlink:actuate="onLoad" draw:mime-type="image/jpeg">
            <text:p/>
          </draw:image>
        </draw:frame>
        <presentation:notes draw:style-name="dp2">
          <draw:page-thumbnail draw:style-name="gr2" draw:layer="layout" svg:width="19.798cm" svg:height="11.136cm" svg:x="0.6cm" svg:y="2.257cm" draw:page-number="4" presentation:class="page"/>
          <draw:frame presentation:style-name="pr5" draw:text-style-name="P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5" draw:style-name="dp1" draw:master-page-name="One_20_Column" presentation:presentation-page-layout-name="AL2T1">
        <office:forms form:automatic-focus="false" form:apply-design-mode="false"/>
        <draw:frame presentation:style-name="pr3" draw:text-style-name="P1" draw:layer="layout" svg:width="26.5cm" svg:height="2.605cm" svg:x="0.4cm" svg:y="0.165cm" presentation:class="title" presentation:user-transformed="true">
          <draw:text-box>
            <text:p>
              <text:span text:style-name="T1">
                <text:s text:c="2"/>
              </text:span>
              <text:span text:style-name="T1">Tundra</text:span>
            </text:p>
          </draw:text-box>
        </draw:frame>
        <draw:frame presentation:style-name="pr4" draw:text-style-name="P7" draw:layer="layout" svg:width="25.199cm" svg:height="12.179cm" svg:x="1.4cm" svg:y="4.913cm" presentation:class="outline" presentation:user-transformed="true">
          <draw:text-box>
            <text:list text:style-name="L2">
              <text:list-item>
                <text:p text:style-name="P6">
                  <text:span text:style-name="T3">Nízké teploty – </text:span>
                  <text:span text:style-name="T4">permafrost</text:span>
                </text:p>
              </text:list-item>
              <text:list-item>
                <text:p text:style-name="P6">
                  <text:span text:style-name="T3">Dlouhá zima (-57°C)</text:span>
                </text:p>
              </text:list-item>
              <text:list-item>
                <text:p text:style-name="P6">
                  <text:span text:style-name="T3">Krátké léto (10°C)</text:span>
                </text:p>
              </text:list-item>
              <text:list-item>
                <text:p text:style-name="P6">
                  <text:span text:style-name="T3">Fauna: pižmoň, sněžná sova, svišť, polární liška</text:span>
                </text:p>
              </text:list-item>
              <text:list-item>
                <text:p text:style-name="P6">
                  <text:span text:style-name="T3">Flóra: mech, lišejník, ostřice, suchopýr </text:span>
                </text:p>
              </text:list-item>
            </text:list>
          </draw:text-box>
        </draw:frame>
        <draw:frame draw:style-name="gr1" draw:text-style-name="P2" draw:layer="layout" svg:width="9.172cm" svg:height="5.59cm" svg:x="15.828cm" svg:y="2.41cm">
          <draw:image xlink:href="Pictures/1000000000000140000000C3B26878D4672DD47A.jpg" xlink:type="simple" xlink:show="embed" xlink:actuate="onLoad" draw:mime-type="image/jpeg">
            <text:p/>
          </draw:image>
        </draw:frame>
        <draw:frame draw:style-name="gr1" draw:text-style-name="P2" draw:layer="layout" svg:width="12.434cm" svg:height="7cm" svg:x="13.6cm" svg:y="13.2cm">
          <draw:image xlink:href="Pictures/10000000000002DA0000019BFFF6204DFF3DCC82.jpg" xlink:type="simple" xlink:show="embed" xlink:actuate="onLoad" draw:mime-type="image/jpeg">
            <text:p/>
          </draw:image>
        </draw:frame>
        <draw:frame draw:style-name="gr1" draw:text-style-name="P2" draw:layer="layout" svg:width="10.8cm" svg:height="7.415cm" svg:x="1.6cm" svg:y="12.8cm">
          <draw:image xlink:href="Pictures/10000000000004B00000033864C3D975ABD74435.jpg" xlink:type="simple" xlink:show="embed" xlink:actuate="onLoad" draw:mime-type="image/jpeg">
            <text:p/>
          </draw:image>
        </draw:frame>
        <presentation:notes draw:style-name="dp2">
          <draw:page-thumbnail draw:style-name="gr2" draw:layer="layout" svg:width="19.798cm" svg:height="11.136cm" svg:x="0.6cm" svg:y="2.257cm" draw:page-number="5" presentation:class="page"/>
          <draw:frame presentation:style-name="pr5" draw:text-style-name="P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6" draw:style-name="dp1" draw:master-page-name="One_20_Column">
        <office:forms form:automatic-focus="false" form:apply-design-mode="false"/>
        <draw:frame presentation:style-name="pr3" draw:layer="layout" svg:width="26.5cm" svg:height="2.605cm" svg:x="0.4cm" svg:y="0.165cm" presentation:class="title" presentation:user-transformed="true">
          <draw:text-box>
            <text:p>
              <text:s text:c="2"/>
              <text:span text:style-name="T1">Tundra</text:span>
            </text:p>
          </draw:text-box>
        </draw:frame>
        <draw:frame draw:style-name="gr5" draw:text-style-name="P2" draw:layer="layout" svg:width="12.833cm" svg:height="7cm" svg:x="0.167cm" svg:y="13.2cm">
          <draw:image xlink:href="Pictures/10000000000002D9000001A98E17C56519E37949.jpg" xlink:type="simple" xlink:show="embed" xlink:actuate="onLoad" draw:mime-type="image/jpeg">
            <text:p/>
          </draw:image>
        </draw:frame>
        <draw:frame draw:style-name="gr6" draw:text-style-name="P2" draw:layer="layout" svg:width="9.63cm" svg:height="6.677cm" svg:x="18.17cm" svg:y="13.4cm">
          <draw:image xlink:href="Pictures/1000000000000384000002563D3C3557B0C6B5A5.jpg" xlink:type="simple" xlink:show="embed" xlink:actuate="onLoad" draw:mime-type="image/jpeg">
            <text:p/>
          </draw:image>
        </draw:frame>
        <draw:frame draw:style-name="gr7" draw:text-style-name="P2" draw:layer="layout" svg:width="9.091cm" svg:height="6.933cm" svg:x="9.696cm" svg:y="4.867cm">
          <draw:image xlink:href="Pictures/10000000000002D9000001A9752583689467017C.jpg" xlink:type="simple" xlink:show="embed" xlink:actuate="onLoad" draw:mime-type="image/jpeg">
            <text:p/>
          </draw:image>
        </draw:frame>
        <draw:frame draw:style-name="gr8" draw:text-style-name="P2" draw:layer="layout" svg:width="8.599cm" svg:height="7.044cm" svg:x="18.8cm" svg:y="4.8cm">
          <draw:image xlink:href="Pictures/1000000000000320000002586A7905789F32D08C.jpg" xlink:type="simple" xlink:show="embed" xlink:actuate="onLoad" draw:mime-type="image/jpeg">
            <text:p/>
          </draw:image>
        </draw:frame>
        <draw:frame draw:style-name="gr1" draw:text-style-name="P2" draw:layer="layout" svg:width="9.296cm" svg:height="6.6cm" svg:x="0.4cm" svg:y="5.4cm">
          <draw:image xlink:href="Pictures/1000000000000320000002386BACDD064039D897.jpg" xlink:type="simple" xlink:show="embed" xlink:actuate="onLoad" draw:mime-type="image/jpeg">
            <text:p/>
          </draw:image>
        </draw:frame>
        <draw:frame draw:style-name="gr1" draw:text-style-name="P2" draw:layer="layout" svg:width="5.724cm" svg:height="8.256cm" svg:x="12.4cm" svg:y="12cm">
          <draw:image xlink:href="Pictures/10000000000001A000000258BDDD2BA1ABCFC690.jpg" xlink:type="simple" xlink:show="embed" xlink:actuate="onLoad" draw:mime-type="image/jpeg">
            <text:p/>
          </draw:image>
        </draw:frame>
        <presentation:notes draw:style-name="dp2">
          <draw:page-thumbnail draw:style-name="gr2" draw:layer="layout" svg:width="19.798cm" svg:height="11.136cm" svg:x="0.6cm" svg:y="2.257cm" draw:page-number="6" presentation:class="page"/>
          <draw:frame presentation:style-name="pr5" draw:text-style-name="P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7" draw:style-name="dp1" draw:master-page-name="One_20_Column" presentation:presentation-page-layout-name="AL2T1">
        <office:forms form:automatic-focus="false" form:apply-design-mode="false"/>
        <draw:frame presentation:style-name="pr3" draw:layer="layout" svg:width="26.5cm" svg:height="2.605cm" svg:x="0.4cm" svg:y="0.165cm" presentation:class="title" presentation:user-transformed="true">
          <draw:text-box>
            <text:p>
              <text:s text:c="2"/>
              <text:span text:style-name="T1">Tajga </text:span>
            </text:p>
          </draw:text-box>
        </draw:frame>
        <draw:frame presentation:style-name="pr7" draw:text-style-name="P8" draw:layer="layout" svg:width="25.199cm" svg:height="12.179cm" svg:x="1.401cm" svg:y="4.8cm" presentation:class="outline" presentation:user-transformed="true">
          <draw:text-box>
            <text:list text:style-name="L2">
              <text:list-item>
                <text:p>
                  <text:span text:style-name="T2">Průměrná teplota –</text:span>
                  <text:span text:style-name="T5"> </text:span>
                  <text:span text:style-name="T6">místy permafrost</text:span>
                </text:p>
              </text:list-item>
              <text:list-item>
                <text:p>
                  <text:span text:style-name="T7">Zima chladná (</text:span>
                  <text:span text:style-name="T8">-40°C)</text:span>
                </text:p>
              </text:list-item>
              <text:list-item>
                <text:p>
                  <text:span text:style-name="T9">Léto teplé (20</text:span>
                  <text:span text:style-name="T8">°C)</text:span>
                </text:p>
              </text:list-item>
              <text:list-item>
                <text:p>
                  <text:span text:style-name="T8">Fauna: Los, kuna, rys, vlk, liška</text:span>
                </text:p>
              </text:list-item>
              <text:list-item>
                <text:p>
                  <text:span text:style-name="T8">Flóra: smrk, brusinky, borůvky, houby</text:span>
                </text:p>
              </text:list-item>
              <text:list-item>
                <text:p>
                  <text:span text:style-name="T8">Těžba dřeva, lov zvěře</text:span>
                </text:p>
              </text:list-item>
            </text:list>
          </draw:text-box>
        </draw:frame>
        <draw:frame draw:style-name="gr1" draw:text-style-name="P2" draw:layer="layout" svg:width="9.488cm" svg:height="4.72cm" svg:x="15.312cm" svg:y="0.267cm">
          <draw:image xlink:href="Pictures/10000000000003200000018EB70282A955D2F122.png" xlink:type="simple" xlink:show="embed" xlink:actuate="onLoad" draw:mime-type="image/png">
            <text:p/>
          </draw:image>
        </draw:frame>
        <draw:frame draw:style-name="gr1" draw:text-style-name="P2" draw:layer="layout" svg:width="11.8cm" svg:height="7.07cm" svg:x="14.6cm" svg:y="13cm">
          <draw:image xlink:href="Pictures/10000000000005AC00000366C708AA027D316287.jpg" xlink:type="simple" xlink:show="embed" xlink:actuate="onLoad" draw:mime-type="image/jpeg">
            <text:p/>
          </draw:image>
        </draw:frame>
        <draw:frame draw:style-name="gr1" draw:text-style-name="P2" draw:layer="layout" svg:width="10.991cm" svg:height="6.182cm" svg:x="1.809cm" svg:y="14.4cm">
          <draw:image xlink:href="Pictures/1000000000000320000001C2D3096975E987D386.png" xlink:type="simple" xlink:show="embed" xlink:actuate="onLoad" draw:mime-type="image/png">
            <text:p/>
          </draw:image>
        </draw:frame>
        <presentation:notes draw:style-name="dp2">
          <draw:page-thumbnail draw:style-name="gr2" draw:layer="layout" svg:width="19.798cm" svg:height="11.136cm" svg:x="0.6cm" svg:y="2.257cm" draw:page-number="7" presentation:class="page"/>
          <draw:frame presentation:style-name="pr5" draw:text-style-name="P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8" draw:style-name="dp1" draw:master-page-name="One_20_Column">
        <office:forms form:automatic-focus="false" form:apply-design-mode="false"/>
        <draw:frame presentation:style-name="pr3" draw:layer="layout" svg:width="26.5cm" svg:height="2.605cm" svg:x="0.4cm" svg:y="0.165cm" presentation:class="title" presentation:user-transformed="true">
          <draw:text-box>
            <text:p>
              <text:s text:c="2"/>
              <text:span text:style-name="T1">Tajga</text:span>
            </text:p>
          </draw:text-box>
        </draw:frame>
        <draw:frame draw:name="Obrázek 6" draw:style-name="gr9" draw:text-style-name="P9" draw:layer="layout" svg:width="7.749cm" svg:height="8.249cm" svg:x="1cm" svg:y="3.4cm">
          <draw:image xlink:href="Pictures/10000000000002440000029BBFD5262160C36D47.jpg" xlink:type="simple" xlink:show="embed" xlink:actuate="onLoad" draw:mime-type="image/jpeg">
            <text:p/>
          </draw:image>
        </draw:frame>
        <draw:frame draw:name="Obrázek 10" draw:style-name="gr9" draw:text-style-name="P9" draw:layer="layout" svg:width="9.877cm" svg:height="7cm" svg:x="9.123cm" svg:y="4.4cm">
          <draw:image xlink:href="Pictures/10000000000002170000013D4BC8375B86B7182D.jpg" xlink:type="simple" xlink:show="embed" xlink:actuate="onLoad" draw:mime-type="image/jpeg">
            <text:p/>
          </draw:image>
        </draw:frame>
        <draw:frame draw:name="Obrázek 10" draw:style-name="gr10" draw:text-style-name="P9" draw:layer="layout" svg:width="10.799cm" svg:height="6.8cm" svg:x="1.8cm" svg:y="13cm">
          <draw:image xlink:href="Pictures/10000000000002580000015250E94CC5B3161304.jpg" xlink:type="simple" xlink:show="embed" xlink:actuate="onLoad" draw:mime-type="image/jpeg">
            <text:p/>
          </draw:image>
        </draw:frame>
        <draw:frame draw:name="Obrázek 5" draw:style-name="gr11" draw:text-style-name="P9" draw:layer="layout" svg:width="11.2cm" svg:height="7.719cm" svg:x="15.4cm" svg:y="12.081cm">
          <draw:image xlink:href="Pictures/10000000000003200000021554DD1D3783BA0C68.jpg" xlink:type="simple" xlink:show="embed" xlink:actuate="onLoad" draw:mime-type="image/jpeg">
            <text:p/>
          </draw:image>
        </draw:frame>
        <draw:frame draw:style-name="gr1" draw:text-style-name="P2" draw:layer="layout" svg:width="8.673cm" svg:height="6.6cm" svg:x="19.127cm" svg:y="3.4cm">
          <draw:image xlink:href="Pictures/10000000000002D80000022A232BC25F9A5D2327.png" xlink:type="simple" xlink:show="embed" xlink:actuate="onLoad" draw:mime-type="image/png">
            <text:p/>
          </draw:image>
        </draw:frame>
        <presentation:notes draw:style-name="dp2">
          <draw:page-thumbnail draw:style-name="gr2" draw:layer="layout" svg:width="19.798cm" svg:height="11.136cm" svg:x="0.6cm" svg:y="2.257cm" draw:page-number="8" presentation:class="page"/>
          <draw:frame presentation:style-name="pr5" draw:text-style-name="P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9" draw:style-name="dp1" draw:master-page-name="One_20_Column" presentation:presentation-page-layout-name="AL2T1">
        <office:forms form:automatic-focus="false" form:apply-design-mode="false"/>
        <draw:frame presentation:style-name="pr3" draw:layer="layout" svg:width="26.5cm" svg:height="2.605cm" svg:x="0.4cm" svg:y="0.165cm" presentation:class="title" presentation:user-transformed="true">
          <draw:text-box>
            <text:p>
              <text:s text:c="2"/>
              <text:span text:style-name="T1">Moře a oceány</text:span>
            </text:p>
          </draw:text-box>
        </draw:frame>
        <draw:frame presentation:style-name="pr4" draw:text-style-name="P10" draw:layer="layout" svg:width="25.199cm" svg:height="12.179cm" svg:x="1.4cm" svg:y="4.913cm" presentation:class="outline" presentation:user-transformed="true">
          <draw:text-box>
            <text:list text:style-name="L2">
              <text:list-item>
                <text:p>
                  <text:span text:style-name="T10">Pokrývají 71%</text:span>
                </text:p>
              </text:list-item>
              <text:list-item>
                <text:p>
                  <text:span text:style-name="T10">
                    Moře (Černé, Azovské…) 
                    <text:s/>
                    Oceány (Tichý, Jižní...)
                  </text:span>
                </text:p>
              </text:list-item>
              <text:list-item>
                <text:p>
                  <text:span text:style-name="T10">Velké množství rozmanitých organismů</text:span>
                </text:p>
              </text:list-item>
              <text:list-item>
                <text:p>
                  <text:span text:style-name="T10">Fauna: kytovci, ryby, mořští plazi, ptáci</text:span>
                </text:p>
              </text:list-item>
              <text:list-item>
                <text:p>
                  <text:span text:style-name="T10">Flóra: zelené řasy, ruduchy, chaluhy</text:span>
                </text:p>
              </text:list-item>
            </text:list>
          </draw:text-box>
        </draw:frame>
        <draw:frame draw:style-name="gr1" draw:text-style-name="P2" draw:layer="layout" svg:width="8.816cm" svg:height="9.2cm" svg:x="17.8cm" svg:y="11.2cm">
          <draw:image xlink:href="Pictures/10000000000006A1000006EB45E980D1962B6799.png" xlink:type="simple" xlink:show="embed" xlink:actuate="onLoad" draw:mime-type="image/png">
            <text:p/>
          </draw:image>
        </draw:frame>
        <draw:frame draw:style-name="gr1" draw:text-style-name="P2" draw:layer="layout" svg:width="12.2cm" svg:height="7.549cm" svg:x="3cm" svg:y="12.851cm">
          <draw:image xlink:href="Pictures/10000000000001E000000129ABC76EA420A87C03.png" xlink:type="simple" xlink:show="embed" xlink:actuate="onLoad" draw:mime-type="image/png">
            <text:p/>
          </draw:image>
        </draw:frame>
        <draw:frame draw:style-name="gr1" draw:text-style-name="P2" draw:layer="layout" svg:width="7.8cm" svg:height="5.85cm" svg:x="17.8cm" svg:y="0.55cm">
          <draw:image xlink:href="Pictures/10000000000001900000012C78111A844E8E6062.jpg" xlink:type="simple" xlink:show="embed" xlink:actuate="onLoad" draw:mime-type="image/jpeg">
            <text:p/>
          </draw:image>
        </draw:frame>
        <presentation:notes draw:style-name="dp2">
          <draw:page-thumbnail draw:style-name="gr2" draw:layer="layout" svg:width="19.798cm" svg:height="11.136cm" svg:x="0.6cm" svg:y="2.257cm" draw:page-number="9" presentation:class="page"/>
          <draw:frame presentation:style-name="pr5" draw:text-style-name="P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10" draw:style-name="dp1" draw:master-page-name="One_20_Column">
        <office:forms form:automatic-focus="false" form:apply-design-mode="false"/>
        <draw:frame presentation:style-name="pr3" draw:text-style-name="P1" draw:layer="layout" svg:width="26.5cm" svg:height="2.605cm" svg:x="0.4cm" svg:y="0.165cm" presentation:class="title" presentation:user-transformed="true">
          <draw:text-box>
            <text:p>
              <text:span text:style-name="T1">
                <text:s text:c="2"/>
              </text:span>
              <text:span text:style-name="T1">Moře a oceány</text:span>
            </text:p>
          </draw:text-box>
        </draw:frame>
        <draw:frame draw:style-name="gr12" draw:text-style-name="P2" draw:layer="layout" svg:width="11.599cm" svg:height="7.199cm" svg:x="1.401cm" svg:y="4.4cm">
          <draw:image xlink:href="Pictures/10000000000005DB000003E897AB0F8BE6AFA800.jpg" xlink:type="simple" xlink:show="embed" xlink:actuate="onLoad" draw:mime-type="image/jpeg">
            <text:p/>
          </draw:image>
        </draw:frame>
        <draw:frame draw:style-name="gr1" draw:text-style-name="P2" draw:layer="layout" svg:width="9cm" svg:height="6.741cm" svg:x="14.4cm" svg:y="4.8cm">
          <draw:image xlink:href="Pictures/1000000000000400000002FFF9D40022D11ED40D.jpg" xlink:type="simple" xlink:show="embed" xlink:actuate="onLoad" draw:mime-type="image/jpeg">
            <text:p/>
          </draw:image>
        </draw:frame>
        <draw:frame draw:style-name="gr1" draw:text-style-name="P2" draw:layer="layout" svg:width="8.309cm" svg:height="4.422cm" svg:x="18.691cm" svg:y="0.165cm">
          <draw:image xlink:href="Pictures/100000000000026C0000014A82BC4CEC6FE61F61.jpg" xlink:type="simple" xlink:show="embed" xlink:actuate="onLoad" draw:mime-type="image/jpeg">
            <text:p/>
          </draw:image>
        </draw:frame>
        <draw:frame draw:style-name="gr1" draw:text-style-name="P2" draw:layer="layout" svg:width="9.295cm" svg:height="6.196cm" svg:x="10.8cm" svg:y="13.204cm">
          <draw:image xlink:href="Pictures/10000201000004B00000032042E8C7FDFAC67735.png" xlink:type="simple" xlink:show="embed" xlink:actuate="onLoad" draw:mime-type="image/png">
            <text:p/>
          </draw:image>
        </draw:frame>
        <draw:frame draw:style-name="gr1" draw:text-style-name="P2" draw:layer="layout" svg:width="9.921cm" svg:height="6.647cm" svg:x="18.479cm" svg:y="12.953cm">
          <draw:image xlink:href="Pictures/100000000000025800000192DBFF912437089C8C.jpg" xlink:type="simple" xlink:show="embed" xlink:actuate="onLoad" draw:mime-type="image/jpeg">
            <text:p/>
          </draw:image>
        </draw:frame>
        <draw:frame draw:style-name="gr1" draw:text-style-name="P2" draw:layer="layout" svg:width="9.524cm" svg:height="6.667cm" svg:x="1.276cm" svg:y="13.333cm">
          <draw:image xlink:href="Pictures/10000000000001C20000013B78B6671B9641F8BC.png" xlink:type="simple" xlink:show="embed" xlink:actuate="onLoad" draw:mime-type="image/png">
            <text:p/>
          </draw:image>
        </draw:frame>
        <presentation:notes draw:style-name="dp2">
          <draw:page-thumbnail draw:style-name="gr2" draw:layer="layout" svg:width="19.798cm" svg:height="11.136cm" svg:x="0.6cm" svg:y="2.257cm" draw:page-number="10" presentation:class="page"/>
          <draw:frame presentation:style-name="pr5" draw:text-style-name="P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11" draw:style-name="dp1" draw:master-page-name="One_20_Column" presentation:presentation-page-layout-name="AL2T1">
        <office:forms form:automatic-focus="false" form:apply-design-mode="false"/>
        <draw:frame presentation:style-name="pr8" draw:layer="layout" svg:width="26.5cm" svg:height="2.4cm" svg:x="0.4cm" svg:y="0.267cm" presentation:class="title">
          <draw:text-box>
            <text:p>Zdroje</text:p>
          </draw:text-box>
        </draw:frame>
        <draw:frame presentation:style-name="pr4" draw:text-style-name="P11" draw:layer="layout" svg:width="25.199cm" svg:height="12.179cm" svg:x="1.4cm" svg:y="4.913cm" presentation:class="outline">
          <draw:text-box>
            <text:list text:style-name="L2">
              <text:list-item>
                <text:p>
                  <text:span text:style-name="T11">
                    <text:a xlink:href="https://cs.wikipedia.org/wiki/Polární_pustina" xlink:type="simple">https://cs.wikipedia.org/wiki/Polární_pustina</text:a>
                  </text:span>
                </text:p>
              </text:list-item>
              <text:list-item>
                <text:p>
                  <text:span text:style-name="T11">Učebnice pro 8. ročník</text:span>
                </text:p>
              </text:list-item>
              <text:list-item>
                <text:p>
                  <text:span text:style-name="T11">
                    <text:a xlink:href="https://is.muni.cz/do/rect/el/estud/prif/ps13/biogeogr_2/web/pages/index_book_5-4-10.html" xlink:type="simple">https://is.muni.cz/do/rect/el/estud/prif/ps13/biogeogr_2/web/pages/index_book_5-4-10.html</text:a>
                  </text:span>
                </text:p>
              </text:list-item>
              <text:list-item>
                <text:p>
                  <text:span text:style-name="T11">
                    <text:a xlink:href="https://cs.wikipedia.org/wiki/Tajga" xlink:type="simple">https://cs.wikipedia.org/wiki/Tajga</text:a>
                  </text:span>
                </text:p>
              </text:list-item>
              <text:list-item>
                <text:p>
                  <text:span text:style-name="T11">
                    <text:a xlink:href="https://cs.wikipedia.org/wiki/Moře" xlink:type="simple">https://cs.wikipedia.org/wiki/Moře</text:a>
                  </text:span>
                </text:p>
                <text:p>
                  <text:span text:style-name="T11"/>
                </text:p>
              </text:list-item>
            </text:list>
          </draw:text-box>
        </draw:frame>
        <presentation:notes draw:style-name="dp2">
          <draw:page-thumbnail draw:style-name="gr2" draw:layer="layout" svg:width="19.798cm" svg:height="11.136cm" svg:x="0.6cm" svg:y="2.257cm" draw:page-number="11" presentation:class="page"/>
          <draw:frame presentation:style-name="pr5" draw:text-style-name="P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12" draw:style-name="dp1" draw:master-page-name="One_20_Column" presentation:presentation-page-layout-name="AL2T1">
        <office:forms form:automatic-focus="false" form:apply-design-mode="false"/>
        <draw:frame presentation:style-name="pr9" draw:layer="layout" svg:width="26.5cm" svg:height="2.4cm" svg:x="0.4cm" svg:y="0.267cm" presentation:class="title">
          <draw:text-box>
            <text:p>Zdroje</text:p>
          </draw:text-box>
        </draw:frame>
        <draw:frame presentation:style-name="pr7" draw:text-style-name="P12" draw:layer="layout" svg:width="25.199cm" svg:height="12.179cm" svg:x="1.4cm" svg:y="4.913cm" presentation:class="outline" presentation:user-transformed="true">
          <draw:text-box>
            <text:list text:style-name="L2">
              <text:list-item>
                <text:p text:style-name="P6">
                  <text:span text:style-name="T11">
                    <text:a xlink:href="http://r.fld.czu.cz/vyzkum/nauka_o_lp/biomy/Biomy.jpg" xlink:type="simple">http://r.fld.czu.cz/vyzkum/nauka_o_lp/biomy/Biomy.jpg</text:a>
                  </text:span>
                </text:p>
              </text:list-item>
              <text:list-item>
                <text:p text:style-name="P6">
                  <text:span text:style-name="T11">
                    <text:a xlink:href="https://images.app.goo.gl/Dysnxv3BUJnWBEgR9" xlink:type="simple">https://images.app.goo.gl/Dysnxv3BUJnWBEgR9</text:a>
                  </text:span>
                </text:p>
              </text:list-item>
              <text:list-item>
                <text:p text:style-name="P6">
                  <text:span text:style-name="T11">
                    <text:a xlink:href="https://images.app.goo.gl/YZhAu5k62Q1KXWL1A" xlink:type="simple">https://images.app.goo.gl/YZhAu5k62Q1KXWL1A</text:a>
                  </text:span>
                </text:p>
              </text:list-item>
              <text:list-item>
                <text:p text:style-name="P6">
                  <text:span text:style-name="T11">
                    <text:a xlink:href="https://images.app.goo.gl/esKL1CT9o2eTQxaM9" xlink:type="simple">https://images.app.goo.gl/esKL1CT9o2eTQxaM9</text:a>
                  </text:span>
                </text:p>
              </text:list-item>
              <text:list-item>
                <text:p text:style-name="P6">
                  <text:span text:style-name="T11">
                    <text:a xlink:href="https://images.app.goo.gl/VLYK1uzSdUZrGV2c6" xlink:type="simple">https://images.app.goo.gl/VLYK1uzSdUZrGV2c6</text:a>
                  </text:span>
                </text:p>
              </text:list-item>
              <text:list-item>
                <text:p text:style-name="P6">
                  <text:span text:style-name="T11">
                    <text:a xlink:href="https://images.app.goo.gl/qFDHvdrjDkQKbHrh7" xlink:type="simple">https://images.app.goo.gl/qFDHvdrjDkQKbHrh7</text:a>
                  </text:span>
                </text:p>
              </text:list-item>
              <text:list-item>
                <text:p text:style-name="P6">
                  <text:span text:style-name="T11">
                    <text:a xlink:href="https://images.app.goo.gl/Ddgy4SrLMosBeWTR7" xlink:type="simple">https://images.app.goo.gl/Ddgy4SrLMosBeWTR7</text:a>
                  </text:span>
                </text:p>
              </text:list-item>
              <text:list-item>
                <text:p text:style-name="P6">
                  <text:span text:style-name="T11">
                    <text:a xlink:href="https://images.app.goo.gl/8xhDrXPr2skYqmc67" xlink:type="simple">https://images.app.goo.gl/8xhDrXPr2skYqmc67</text:a>
                  </text:span>
                </text:p>
              </text:list-item>
              <text:list-item>
                <text:p text:style-name="P6">
                  <text:span text:style-name="T11">
                    <text:a xlink:href="https://images.app.goo.gl/EhaGwW85nqfs83JH8" xlink:type="simple">https://images.app.goo.gl/EhaGwW85nqfs83JH8</text:a>
                  </text:span>
                </text:p>
              </text:list-item>
              <text:list-item>
                <text:p text:style-name="P6">
                  <text:span text:style-name="T11">
                    <text:a xlink:href="https://images.app.goo.gl/VrCVihHXFGkX8rME6" xlink:type="simple">https://images.app.goo.gl/VrCVihHXFGkX8rME6</text:a>
                  </text:span>
                </text:p>
              </text:list-item>
              <text:list-item>
                <text:p text:style-name="P6">
                  <text:span text:style-name="T11">
                    <text:a xlink:href="https://images.app.goo.gl/R8f2kZfdyh8fNoPL6" xlink:type="simple">https://images.app.goo.gl/R8f2kZfdyh8fNoPL6</text:a>
                  </text:span>
                </text:p>
              </text:list-item>
              <text:list-item>
                <text:p text:style-name="P6">
                  <text:span text:style-name="T11">
                    <text:a xlink:href="https://images.app.goo.gl/yLV5GHanNHnhfpV48" xlink:type="simple">https://images.app.goo.gl/yLV5GHanNHnhfpV48</text:a>
                  </text:span>
                </text:p>
              </text:list-item>
              <text:list-item>
                <text:p text:style-name="P6">
                  <text:span text:style-name="T11"/>
                </text:p>
              </text:list-item>
            </text:list>
          </draw:text-box>
        </draw:frame>
        <presentation:notes draw:style-name="dp2">
          <draw:page-thumbnail draw:style-name="gr2" draw:layer="layout" svg:width="19.798cm" svg:height="11.136cm" svg:x="0.6cm" svg:y="2.257cm" draw:page-number="12" presentation:class="page"/>
          <draw:frame presentation:style-name="pr5" draw:text-style-name="P3" draw:layer="layout" svg:width="16.799cm" svg:height="13.364cm" svg:x="2.1cm" svg:y="14.107cm" presentation:class="notes" presentation:placeholder="true">
            <draw:text-box/>
          </draw:frame>
        </presentation:notes>
      </draw:page>
      <presentation:settings presentation:mouse-visible="false"/>
    </office:presentation>
  </office:body>
</office:document-content>
</file>

<file path=meta.xml><?xml version="1.0" encoding="utf-8"?>
<office:document-meta xmlns:grddl="http://www.w3.org/2003/g/data-view#" xmlns:meta="urn:oasis:names:tc:opendocument:xmlns:meta:1.0" xmlns:office="urn:oasis:names:tc:opendocument:xmlns:office:1.0" xmlns:ooo="http://openoffice.org/2004/office" xmlns:xlink="http://www.w3.org/1999/xlink" xmlns:dc="http://purl.org/dc/elements/1.1/" xmlns:presentation="urn:oasis:names:tc:opendocument:xmlns:presentation:1.0" xmlns:smil="urn:oasis:names:tc:opendocument:xmlns:smil-compatible:1.0" xmlns:anim="urn:oasis:names:tc:opendocument:xmlns:animation:1.0" xmlns:officeooo="http://openoffice.org/2009/office" office:version="1.3">
  <office:meta>
    <meta:creation-date>2019-11-24T16:25:35.572000000</meta:creation-date>
    <meta:editing-duration>PT19M45S</meta:editing-duration>
    <meta:editing-cycles>4</meta:editing-cycles>
    <meta:generator>LibreOffice/7.0.3.1$Windows_X86_64 LibreOffice_project/d7547858d014d4cf69878db179d326fc3483e082</meta:generator>
    <dc:title>Portfolio</dc:title>
    <dc:date>2020-12-30T15:11:46.115000000</dc:date>
    <meta:document-statistic meta:object-count="122"/>
  </office:meta>
</office:document-meta>
</file>

<file path=settings.xml><?xml version="1.0" encoding="utf-8"?>
<office:document-settings xmlns:office="urn:oasis:names:tc:opendocument:xmlns:office:1.0" xmlns:anim="urn:oasis:names:tc:opendocument:xmlns:animation:1.0" xmlns:ooo="http://openoffice.org/2004/office" xmlns:xlink="http://www.w3.org/1999/xlink" xmlns:config="urn:oasis:names:tc:opendocument:xmlns:config:1.0" xmlns:officeooo="http://openoffice.org/2009/office" xmlns:presentation="urn:oasis:names:tc:opendocument:xmlns:presentation:1.0" xmlns:smil="urn:oasis:names:tc:opendocument:xmlns:smil-compatible:1.0" office:version="1.3">
  <office:settings>
    <config:config-item-set config:name="ooo:view-settings">
      <config:config-item config:name="VisibleAreaTop" config:type="int">-318</config:config-item>
      <config:config-item config:name="VisibleAreaLeft" config:type="int">-3228</config:config-item>
      <config:config-item config:name="VisibleAreaWidth" config:type="int">34687</config:config-item>
      <config:config-item config:name="VisibleAreaHeight" config:type="int">21749</config:config-item>
      <config:config-item-map-indexed config:name="Views">
        <config:config-item-map-entry>
          <config:config-item config:name="ViewId" config:type="string">view1</config:config-item>
          <config:config-item config:name="GridIsVisible" config:type="boolean">false</config:config-item>
          <config:config-item config:name="GridIsFront" config:type="boolean">false</config:config-item>
          <config:config-item config:name="IsSnapToGrid" config:type="boolean">true</config:config-item>
          <config:config-item config:name="IsSnapToPageMargins" config:type="boolean">true</config:config-item>
          <config:config-item config:name="IsSnapToSnapLines" config:type="boolean">true</config:config-item>
          <config:config-item config:name="IsSnapToObjectFrame" config:type="boolean">true</config:config-item>
          <config:config-item config:name="IsSnapToObjectPoints" config:type="boolean">false</config:config-item>
          <config:config-item config:name="IsPlusHandlesAlwaysVisible" config:type="boolean">false</config:config-item>
          <config:config-item config:name="IsFrameDragSingles" config:type="boolean">true</config:config-item>
          <config:config-item config:name="EliminatePolyPointLimitAngle" config:type="int">1500</config:config-item>
          <config:config-item config:name="IsEliminatePolyPoints" config:type="boolean">false</config:config-item>
          <config:config-item config:name="VisibleLayers" config:type="base64Binary">Hw==</config:config-item>
          <config:config-item config:name="PrintableLayers" config:type="base64Binary">Hw==</config:config-item>
          <config:config-item config:name="LockedLayers" config:type="base64Binary"/>
          <config:config-item config:name="NoAttribs" config:type="boolean">false</config:config-item>
          <config:config-item config:name="NoColors" config:type="boolean">true</config:config-item>
          <config:config-item config:name="RulerIsVisible" config:type="boolean">true</config:config-item>
          <config:config-item config:name="PageKind" config:type="short">0</config:config-item>
          <config:config-item config:name="SelectedPage" config:type="short">10</config:config-item>
          <config:config-item config:name="IsLayerMode" config:type="boolean">false</config:config-item>
          <config:config-item config:name="IsDoubleClickTextEdit" config:type="boolean">true</config:config-item>
          <config:config-item config:name="IsClickChangeRotation" config:type="boolean">true</config:config-item>
          <config:config-item config:name="SlidesPerRow" config:type="short">4</config:config-item>
          <config:config-item config:name="EditMode" config:type="int">0</config:config-item>
          <config:config-item config:name="VisibleAreaTop" config:type="int">-318</config:config-item>
          <config:config-item config:name="VisibleAreaLeft" config:type="int">-3228</config:config-item>
          <config:config-item config:name="VisibleAreaWidth" config:type="int">34688</config:config-item>
          <config:config-item config:name="VisibleAreaHeight" config:type="int">21750</config:config-item>
          <config:config-item config:name="GridCoarseWidth" config:type="int">2000</config:config-item>
          <config:config-item config:name="GridCoarseHeight" config:type="int">2000</config:config-item>
          <config:config-item config:name="GridFineWidth" config:type="int">200</config:config-item>
          <config:config-item config:name="GridFineHeight" config:type="int">200</config:config-item>
          <config:config-item config:name="GridSnapWidthXNumerator" config:type="int">200</config:config-item>
          <config:config-item config:name="GridSnapWidthXDenominator" config:type="int">1</config:config-item>
          <config:config-item config:name="GridSnapWidthYNumerator" config:type="int">200</config:config-item>
          <config:config-item config:name="GridSnapWidthYDenominator" config:type="int">1</config:config-item>
          <config:config-item config:name="IsAngleSnapEnabled" config:type="boolean">false</config:config-item>
          <config:config-item config:name="SnapAngle" config:type="int">1500</config:config-item>
          <config:config-item config:name="ZoomOnPage" config:type="boolean">true</config:config-item>
          <config:config-item config:name="AnchoredTextOverflowLegacy" config:type="boolean">true</config:config-item>
        </config:config-item-map-entry>
      </config:config-item-map-indexed>
    </config:config-item-set>
    <config:config-item-set config:name="ooo:configuration-settings">
      <config:config-item config:name="ApplyUserData" config:type="boolean">true</config:config-item>
      <config:config-item config:name="BitmapTableURL" config:type="string">$(inst)/share/palette%3B$(user)/config/standard.sob</config:config-item>
      <config:config-item config:name="CharacterCompressionType" config:type="short">0</config:config-item>
      <config:config-item config:name="ColorTableURL" config:type="string">$(inst)/share/palette%3B$(user)/config/html.soc</config:config-item>
      <config:config-item config:name="DashTableURL" config:type="string">$(inst)/share/palette%3B$(user)/config/standard.sod</config:config-item>
      <config:config-item config:name="DefaultTabStop" config:type="int">1250</config:config-item>
      <config:config-item config:name="EmbedAsianScriptFonts" config:type="boolean">true</config:config-item>
      <config:config-item config:name="EmbedComplexScriptFonts" config:type="boolean">true</config:config-item>
      <config:config-item config:name="EmbedFonts" config:type="boolean">false</config:config-item>
      <config:config-item config:name="EmbedLatinScriptFonts" config:type="boolean">true</config:config-item>
      <config:config-item config:name="EmbedOnlyUsedFonts" config:type="boolean">false</config:config-item>
      <config:config-item-map-indexed config:name="ForbiddenCharacters">
        <config:config-item-map-entry>
          <config:config-item config:name="Language" config:type="string">cs</config:config-item>
          <config:config-item config:name="Country" config:type="string">CZ</config:config-item>
          <config:config-item config:name="Variant" config:type="string"/>
          <config:config-item config:name="BeginLine" config:type="string"/>
          <config:config-item config:name="EndLine" config:type="string"/>
        </config:config-item-map-entry>
      </config:config-item-map-indexed>
      <config:config-item config:name="GradientTableURL" config:type="string">$(inst)/share/palette%3B$(user)/config/standard.sog</config:config-item>
      <config:config-item config:name="HandoutsHorizontal" config:type="boolean">true</config:config-item>
      <config:config-item config:name="HatchTableURL" config:type="string">$(inst)/share/palette%3B$(user)/config/standard.soh</config:config-item>
      <config:config-item config:name="IsKernAsianPunctuation" config:type="boolean">false</config:config-item>
      <config:config-item config:name="IsPrintBooklet" config:type="boolean">false</config:config-item>
      <config:config-item config:name="IsPrintBookletBack" config:type="boolean">true</config:config-item>
      <config:config-item config:name="IsPrintBookletFront" config:type="boolean">true</config:config-item>
      <config:config-item config:name="IsPrintDate" config:type="boolean">false</config:config-item>
      <config:config-item config:name="IsPrintDrawing" config:type="boolean">true</config:config-item>
      <config:config-item config:name="IsPrintFitPage" config:type="boolean">false</config:config-item>
      <config:config-item config:name="IsPrintHandout" config:type="boolean">false</config:config-item>
      <config:config-item config:name="IsPrintHiddenPages" config:type="boolean">true</config:config-item>
      <config:config-item config:name="IsPrintNotes" config:type="boolean">false</config:config-item>
      <config:config-item config:name="IsPrintOutline" config:type="boolean">false</config:config-item>
      <config:config-item config:name="IsPrintPageName" config:type="boolean">false</config:config-item>
      <config:config-item config:name="IsPrintTilePage" config:type="boolean">false</config:config-item>
      <config:config-item config:name="IsPrintTime" config:type="boolean">false</config:config-item>
      <config:config-item config:name="LineEndTableURL" config:type="string">$(inst)/share/palette%3B$(user)/config/standard.soe</config:config-item>
      <config:config-item config:name="LoadReadonly" config:type="boolean">false</config:config-item>
      <config:config-item config:name="PageNumberFormat" config:type="int">4</config:config-item>
      <config:config-item config:name="ParagraphSummation" config:type="boolean">false</config:config-item>
      <config:config-item config:name="PrintQuality" config:type="int">0</config:config-item>
      <config:config-item config:name="PrinterIndependentLayout" config:type="string">low-resolution</config:config-item>
      <config:config-item config:name="PrinterName" config:type="string">HP LaserJet MFP M28-M31</config:config-item>
      <config:config-item config:name="PrinterPaperFromSetup" config:type="boolean">false</config:config-item>
      <config:config-item config:name="PrinterSetup" config:type="base64Binary">hTL+/0hQIExhc2VySmV0IE1GUCBNMjgtTTMxAAAAAAAAAAAAAAAAAAAAAAAAAAAAAAAAAAAAAAAAAAAAAAAAAAAAAAAAAAAAAAAAAAAAAAAAAAAAAAAAAAAAAAAAAAAAAAAAAAAAAAAAAAAAAAAAAAAAAAAAAAAAAAAAAAAAAAAAAAAASFAgTGFzZXJKZXQgTUZQIE0yOC1NMzEgUENMbS1TAAAWAAEApjEAAAAAAAAEAAhSAAAEdAAAM1ROVwAAAAAKAEgAUAAgAEwAYQBzAGUAcgBKAGUAdAAgAE0ARgBQACAATQAyADgALQBNADMAMQAAAAAAAAAAAAAAAAAAAAAAAAABBAMG3ADAMEO/AQIBAAkAmgs0CGQAAQAPAFgCAQABAFgCAwABAEEANAAAAAAAAAAAAAAAAAAAAAAAAAAAAAAAAAAAAAAAAAAAAAAAAAAAAAAAAAAAAAAAAAAAAAAAAAAAAAAAAAAAAAAAAAAAAAAAAAAAAAEAAAAAAAAAAQAAAAIAAAABAQAA/////0dJUzQAAAAAAAAAAAAAAABESU5VIgCYA/QFzCqQaIi8AAAAAAAAAAAAAAAAAAAAAAAAAAAAAAAAAAAAACIAAAAAAAAAKAAAAAAAAAAAAAAAAAAAAAAAAAAAAAAAAAAAAAAAAAAAAAAAAAAAAAIAAAAAAAY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AAAAAAAAAAAAAAAAAAAAAAAAAAAAAAAAAAAAAAAAAAAAAAAAAAAAAAAAAmAMAAFNNVEoAAAAAEACIA3sAQgBEAEYARQA2ADkAMwA1AC0AMgAzAEIAMQAtADQAOQBlADkALQA4AEUANAA4AC0AMwA4ADQAMQBFADQANwAyAEIAMAA4ADEAfQAAAElucHV0QmluAEZPUk1TT1VSQ0UAUkVTRExMAFVuaXJlc0RMTABMb2NhbGUAQ3plY2gAVjREcml2ZXIAVjQAU3RyaW5nc0NsdXN0ZXIwAElEU19QU19TTkFQUEhPVE9TAFN0cmluZ3NDbHVzdGVyMQBJRFNfQUJPVVRfSFBfQ09QWVJJR0hUMQBIUElua0RyaXZlclR5cGUASFBTdGFuZGFyZElua0RyaXZlcgBEZXZpY2VMYW5ndWFnZQBQQ0xtUwBNb2RlbE5hbWUAU3RhcnMASFBCb29rbGV0R3V0dGVyADg2MzYASFBGZWVkVHlwZQBIUENGZWVkAE1hbnVhbER1cGxleABNYW51YWwARFBDAEZMQVRFT05MWQBRRgA4MABDb2xvck1vZGUAT2ZmAEpvYlBhZ2VPcmRlcgBTdGFuZGFyZABVc2VyUmVzb2x1dGlvbgBOb3JtYWwARG9jdW1lbnROVXAAMQBEb2N1bWVudEJpbmRpbmcATm9uZQBQcmVzZW50YXRpb25EaXJlY3Rpb24AUmlnaHRCb3R0b20ARHVwbGV4AE5PTkUAQmlnRGF0YQBPTgBQYXBlclNpemUAQTQAT3JpZW50YXRpb24AUE9SVFJBSVQAUmVzb2x1dGlvbgA2MDB4NjAwAE1lZGlhVHlwZQBVTlNQRUNJRklFRABOVXBCb3JkZXJzAE9mZgBIUFByaW50T25Cb3RoU2lkZXNNYW51YWxseQBPTgBfR2VuZXJhbEV2ZXJ5ZGF5AE1lZGlhVHlwZQBfZW52ZWxvcGVfNDgATWVkaWFUeXBlAF9sYWJlbHMATWVkaWFUeXBlAF9GYWN0b3J5RGVmYXVsdHMATWVkaWFUeXBlAFBTX0VDT1NNQVJUX1NFVFRJTkdTAE1lZGlhVHlwZQBDb2xsYXRlAE9OAAAAAAAAAAAAAAAAAAAAAAAAAAAAAAAAAAAAAAAAAAAAAAAAAAAAAAAAAAAAAAAAAAAAAAAAAAAAAAAAAAAAAAAAAAAAAAAAAAAAAAAAAAAAAAAAAAAAAAAAAAAAAAAAAAAAAAAAAAAAAAAAAAAAAAAAAAAAAAAAAAAAAAAAAAAAAADMKgAAVjRETQEAAAAAAAAA7PTJKBwAAACUDgAAPgAAADVp/r2xI+lJjkg4QeRysIF4DgAA/AMAAAQAAACAAAAAAAAAAAAAAAABAAAABAAAAA4AAACAAAAAAQAAAAQAAAAYAAAAhAAAAAEAAAAEAAAAJgAAAIgAAAABAAAABAAAAEQAAACMAAAAAQAAAAQAAABkAAAAkAAAAAMAAAB+AAAAjAAAAJQAAAABAAAABAAAALQAAAAUAQAAAQAAAAQAAADmAAAAGAEAAAMAAAB+AAAAGgEAABwBAAADAAAAfgAAAEIBAACcAQAAAwAAAH4AAABoAQAAHAIAAAEAAAAEAAAAjgEAAJwCAAABAAAABAAAAL4BAACgAgAAAwAAAH4AAADwAQAApAIAAAMAAAB+AAAAFgIAACQDAAADAAAAfgAAADoCAACkAwAAAQAAAAQAAABkAgAAJAQAAAEAAAAEAAAAmAIAACgEAAADAAAAfgAAAM4CAAAsBAAAAwAAAH4AAAD4AgAArAQAAAMAAAB+AAAAIAMAACwFAAABAAAABAAAAFQDAACsBQAAAQAAAAQAAACSAwAAsAUAAAMAAAB+AAAA0gMAALQFAAADAAAAfgAAAAYEAAA0BgAAAwAAAH4AAAA4BAAAtAYAAAMAAAAAAQAAdgQAADQHAAADAAAAfgAAAKAEAAA0CAAAAQAAAAQAAADUBAAAtAgAAAEAAAAEAAAAEgUAALgIAAADAAAAfgAAAFIFAAC8CAAAAwAAAH4AAACGBQAAPAkAAAMAAAB+AAAAuAUAALwJAAADAAAAAAEAAPYFAAA8CgAAAwAAAAABAAAgBgAAPAsAAAEAAAAEAAAAQAYAADwMAAABAAAABAAAAGoGAABADAAAAQAAAAQAAACWBgAARAwAAAEAAAAEAAAAsgYAAEgMAAADAAAAAAIAANAGAABMDAAAAQAAAAQAAAD2BgAATA4AAAEAAAAEAAAAOgcAAFAOAAABAAAABAAAAIAHAABUDgAAAwAAAAACAAC0BwAAWA4AAAEAAAAEAAAA4gcAAFgQAAABAAAABAAAABYIAABcEAAAAwAAABIAAABECAAAYBAAAAMAAAAAAQAAcggAAHQQAAABAAAABAAAAKAIAAB0EQAAAQAAAAQAAADSCAAAeBEAAAEAAAAEAAAA/ggAAHwRAAABAAAABAAAAC4JAACAEQAAAwAAADAIAABoCQAAhBEAAAEAAAAEAAAAmAkAALQZAAABAAAABAAAANIJAAC4GQAAAwAAAIAAAAAOCgAAvBkAAAMAAACAAAAAHgoAADwaAAADAAAAGgAAADAKAAC8GgAAAwAAAAABAAA4CgAA2BoAAAMAAABAAAAASgoAANgbAAADAAAAIAAAAGQKAAAYHAAAYgBBAHIAcgBhAHkAAABaAG8AbwBtAAAAUABvAHMAdABlAHIAAABOAFUAcABCAG8AcgBkAGUAcgBXAGkAZAB0AGgAAABOAFUAcABCAG8AcgBkAGUAcgBMAGUAbgBnAHQAaAAAAE4AVQBwAEIAbwByAGQAZQByAEQAYQBzAGgATABlAG4AZwB0AGgAAABGAHIAbwBuAHQAQwBvAHYAZQByAE0AZQBkAGkAYQBTAGkAegBlAAAARgByAG8AbgB0AEMAbwB2AGUAcgBNAGUAZABpAGEAUwBpAHoAZQBXAGkAZAB0AGgAAABGAHIAbwBuAHQAQwBvAHYAZQByAE0AZQBkAGkAYQBTAGkAegBlAEgAZQBpAGcAaAB0AAAARgByAG8AbgB0AEMAbwB2AGUAcgBNAGUAZABpAGEAVAB5AHAAZQAAAEYAcgBvAG4AdABDAG8AdgBlAHIASQBuAHAAdQB0AEIAaQBuAAAAQgBhAGMAawBDAG8AdgBlAHIATQBlAGQAaQBhAFMAaQB6AGUAAABCAGEAYwBrAEMAbwB2AGUAcgBNAGUAZABpAGEAUwBpAHoAZQBXAGkAZAB0AGgAAABCAGEAYwBrAEMAbwB2AGUAcgBNAGUAZABpAGEAUwBpAHoAZQBIAGUAaQBnAGgAdAAAAEIAYQBjAGsAQwBvAHYAZQByAE0AZQBkAGkAYQBUAHkAcABlAAAAQgBhAGMAawBDAG8AdgBlAHIASQBuAHAAdQB0AEIAaQBuAAAASQBuAHQAZQByAGwAZQBhAHYAZQBzAE0AZQBkAGkAYQBTAGkAegBlAAAASQBuAHQAZQByAGwAZQBhAHYAZQBzAE0AZQBkAGkAYQBTAGkAegBlAFcAaQBkAHQAaAAAAEkAbgB0AGUAcgBsAGUAYQB2AGUAcwBNAGUAZABpAGEAUwBpAHoAZQBIAGUAaQBnAGgAdAAAAEkAbgB0AGUAcgBsAGUAYQB2AGUAcwBNAGUAZABpAGEAVAB5AHAAZQAAAEkAbgB0AGUAcgBsAGUAYQB2AGUAcwBJAG4AcAB1AHQAQgBpAG4AAABJAG4AcwBlAHIAdABFAG0AcAB0AHkAUABhAGcAZQBzAE0AZQBkAGkAYQBTAGkAegBlAAAASQBuAHMAZQByAHQARQBtAHAAdAB5AFAAYQBnAGUAcwBNAGUAZABpAGEAUwBpAHoAZQBXAGkAZAB0AGgAAABJAG4AcwBlAHIAdABFAG0AcAB0AHkAUABhAGcAZQBzAE0AZQBkAGkAYQBTAGkAegBlAEgAZQBpAGcAaAB0AAAASQBuAHMAZQByAHQARQBtAHAAdAB5AFAAYQBnAGUAcwBNAGUAZABpAGEAVAB5AHAAZQAAAEkAbgBzAGUAcgB0AEUAbQBwAHQAeQBQAGEAZwBlAHMASQBuAHAAdQB0AEIAaQBuAAAASQBuAHMAZQByAHQARQBtAHAAdAB5AFAAYQBnAGUAcwBFAHgAYwBlAHAAdABpAG8AbgBVAHMAYQBnAGUAAABJAG4AcwBlAHIAdABFAG0AcAB0AHkAUABhAGcAZQBzAEwAaQBzAHQAAABJAG4AcwBlAHIAdABQAHIAaQBuAHQAUABhAGcAZQBzAE0AZQBkAGkAYQBTAGkAegBlAAAASQBuAHMAZQByAHQAUAByAGkAbgB0AFAAYQBnAGUAcwBNAGUAZABpAGEAUwBpAHoAZQBXAGkAZAB0AGgAAABJAG4AcwBlAHIAdABQAHIAaQBuAHQAUABhAGcAZQBzAE0AZQBkAGkAYQBTAGkAegBlAEgAZQBpAGcAaAB0AAAASQBuAHMAZQByAHQAUAByAGkAbgB0AFAAYQBnAGUAcwBNAGUAZABpAGEAVAB5AHAAZQAAAEkAbgBzAGUAcgB0AFAAcgBpAG4AdABQAGEAZwBlAHMASQBuAHAAdQB0AEIAaQBuAAAASQBuAHMAZQByAHQAUAByAGkAbgB0AFAAYQBnAGUAcwBFAHgAYwBlAHAAdABpAG8AbgBVAHMAYQBnAGUAAABJAG4AcwBlAHIAdABQAHIAaQBuAHQAUABhAGcAZQBzAEwAaQBzAHQAAABUAGEAcgBnAGUAdABNAGUAZABpAGEAUwBpAHoAZQAAAFQAYQByAGcAZQB0AE0AZQBkAGkAYQBTAGkAegBlAFcAaQBkAHQAaAAAAFQAYQByAGcAZQB0AE0AZQBkAGkAYQBTAGkAegBlAEgAZQBpAGcAaAB0AAAAQgBpAG4AZABpAG4AZwBHAHUAdAB0AGUAcgAAAFMAaQBnAG4AYQB0AHUAcgBlAFAAYQBnAGUAcwAAAFAAYQBnAGUAVwBhAHQAZQByAG0AYQByAGsATgBhAG0AZQBIAAAAUABhAGcAZQBXAGEAdABlAHIAbQBhAHIAawBQAGwAYQBjAGUAbQBlAG4AdABPAGYAZgBzAGUAdABXAGkAZAB0AGgAAABQAGEAZwBlAFcAYQB0AGUAcgBtAGEAcgBrAFAAbABhAGMAZQBtAGUAbgB0AE8AZgBmAHMAZQB0AEgAZQBpAGcAaAB0AAAAUABhAGcAZQBXAGEAdABlAHIAbQBhAHIAawBUAHIAYQBuAHMAcABhAHIAZQBuAGMAeQAAAFAAYQBnAGUAVwBhAHQAZQByAG0AYQByAGsAVABlAHgAdABUAGUAeAB0AEgAAABQAGEAZwBlAFcAYQB0AGUAcgBtAGEAcgBrAFQAZQB4AHQARgBvAG4AdABTAGkAegBlAAAAUABhAGcAZQBXAGEAdABlAHIAbQBhAHIAawBUAGUAeAB0AEEAbgBnAGwAZQAAAFAAYQBnAGUAVwBhAHQAZQByAG0AYQByAGsAVABlAHgAdABDAG8AbABvAHIAAABQAGEAZwBlAFcAYQB0AGUAcgBtAGEAcgBrAFQAZQB4AHQARgBvAG4AdABIAAAAUABhAGcAZQBXAGEAdABlAHIAbQBhAHIAawBUAGUAeAB0AE8AdQB0AGwAaQBuAGUAAABQAGEAZwBlAFcAYQB0AGUAcgBtAGEAcgBrAFQAZQB4AHQAQgBvAGwAZAAAAFAAYQBnAGUAVwBhAHQAZQByAG0AYQByAGsAVABlAHgAdABJAHQAYQBsAGkAYwAAAFAAYQBnAGUAVwBhAHQAZQByAG0AYQByAGsAVABlAHgAdABSAGkAZwBoAHQAVABvAEwAZQBmAHQAAABQAGEAZwBlAFcAYQB0AGUAcgBtAGEAcgBrAEkAbQBhAGcAZQBGAGkAbABlAEgAAABQAGEAZwBlAFcAYQB0AGUAcgBtAGEAcgBrAEkAbQBhAGcAZQBTAGMAYQBsAGUAVwBpAGQAdABoAAAAUABhAGcAZQBXAGEAdABlAHIAbQBhAHIAawBJAG0AYQBnAGUAUwBjAGEAbABlAEgAZQBpAGcAaAB0AAAASgBvAGIATgBhAG0AZQAAAFUAcwBlAHIATgBhAG0AZQAAAFAASQBOAAAAUABhAHMAcwB3AG8AcgBkAAAAUwBoAG8AcgB0AGMAdQB0AE4AYQBtAGUAAABEAHUAcABsAGUAeABNAG8AZABlAAAAAAAAAAAAAAAAAAAAAAAAAAAAAAAAAAAAAAAAAAAAAAAAAAAAAAAAAAAAAAAAAAAAAAAAAAAAAAAAAAAAAAAAAAAAAAAAAAAAAAAAAAAAAAAAAAAAAAAAAAAAAAAAAAAAAAAAAAAAAAAAAAAAAAAAAAAAAAAAAAAAAAAAAAAAAAAAAGQAAAABAAAAAAAAAAAAAAAAAAAAbgBzADAAMAAwADAAOgBVAHMAZQBQAGEAZwBlAE0AZQBkAGkAYQBTAGkAegBlAAAAAAAAAAAAAAAAAAAAAAAAAAAAAAAAAAAAAAAAAAAAAAAAAAAAAAAAAAAAAAAAAAAAAAAAAAAAAAAAAAAAAAAAAAAAAAAAAAAAAAAAAAAAAAAAAAAAAAAAAHAAcwBrADoAUABsAGEAaQBuAAAAAAAAAAAAAAAAAAAAAAAAAAAAAAAAAAAAAAAAAAAAAAAAAAAAAAAAAAAAAAAAAAAAAAAAAAAAAAAAAAAAAAAAAAAAAAAAAAAAAAAAAAAAAAAAAAAAAAAAAAAAAAAAAAAAAAAAAAAAAAAAAAAAcABzAGsAOgBBAHUAdABvAFMAZQBsAGUAYwB0AAAAAAAAAAAAAAAAAAAAAAAAAAAAAAAAAAAAAAAAAAAAAAAAAAAAAAAAAAAAAAAAAAAAAAAAAAAAAAAAAAAAAAAAAAAAAAAAAAAAAAAAAAAAAAAAAAAAAAAAAAAAAAAAAAAAAABuAHMAMAAwADAAMAA6AFUAcwBlAFAAYQBnAGUATQBlAGQAaQBhAFMAaQB6AGUAAAAAAAAAAAAAAAAAAAAAAAAAAAAAAAAAAAAAAAAAAAAAAAAAAAAAAAAAAAAAAAAAAAAAAAAAAAAAAAAAAAAAAAAAAAAAAAAAAAAAAAAAAAAAAAAAAAAAAAAAcABzAGsAOgBQAGwAYQBpAG4AAAAAAAAAAAAAAAAAAAAAAAAAAAAAAAAAAAAAAAAAAAAAAAAAAAAAAAAAAAAAAAAAAAAAAAAAAAAAAAAAAAAAAAAAAAAAAAAAAAAAAAAAAAAAAAAAAAAAAAAAAAAAAAAAAAAAAAAAAAAAAAAAAABwAHMAawA6AEEAdQB0AG8AUwBlAGwAZQBjAHQAAAAAAAAAAAAAAAAAAAAAAAAAAAAAAAAAAAAAAAAAAAAAAAAAAAAAAAAAAAAAAAAAAAAAAAAAAAAAAAAAAAAAAAAAAAAAAAAAAAAAAAAAAAAAAAAAAAAAAAAAAAAAAAAAAAAAAG4AcwAwADAAMAAwADoAVQBzAGUAUABhAGcAZQBNAGUAZABpAGEAUwBpAHoAZQAAAAAAAAAAAAAAAAAAAAAAAAAAAAAAAAAAAAAAAAAAAAAAAAAAAAAAAAAAAAAAAAAAAAAAAAAAAAAAAAAAAAAAAAAAAAAAAAAAAAAAAAAAAAAAAAAAAAAAAABwAHMAawA6AFAAbABhAGkAbgAAAAAAAAAAAAAAAAAAAAAAAAAAAAAAAAAAAAAAAAAAAAAAAAAAAAAAAAAAAAAAAAAAAAAAAAAAAAAAAAAAAAAAAAAAAAAAAAAAAAAAAAAAAAAAAAAAAAAAAAAAAAAAAAAAAAAAAAAAAAAAAAAAAHAAcwBrADoAQQB1AHQAbwBTAGUAbABlAGMAdAAAAAAAAAAAAAAAAAAAAAAAAAAAAAAAAAAAAAAAAAAAAAAAAAAAAAAAAAAAAAAAAAAAAAAAAAAAAAAAAAAAAAAAAAAAAAAAAAAAAAAAAAAAAAAAAAAAAAAAAAAAAAAAAAAAAAAAbgBzADAAMAAwADAAOgBVAHMAZQBQAGEAZwBlAE0AZQBkAGkAYQBTAGkAegBlAAAAAAAAAAAAAAAAAAAAAAAAAAAAAAAAAAAAAAAAAAAAAAAAAAAAAAAAAAAAAAAAAAAAAAAAAAAAAAAAAAAAAAAAAAAAAAAAAAAAAAAAAAAAAAAAAAAAAAAAAHAAcwBrADoAQQB1AHQAbwBTAGUAbABlAGMAdAAAAAAAAAAAAAAAAAAAAAAAAAAAAAAAAAAAAAAAAAAAAAAAAAAAAAAAAAAAAAAAAAAAAAAAAAAAAAAAAAAAAAAAAAAAAAAAAAAAAAAAAAAAAAAAAAAAAAAAAAAAAAAAAAAAAAAAcABzAGsAOgBBAHUAdABvAFMAZQBsAGUAYwB0AAAAAAAAAAAAAAAAAAAAAAAAAAAAAAAAAAAAAAAAAAAAAAAAAAAAAAAAAAAAAAAAAAAAAAAAAAAAAAAAAAAAAAAAAAAAAAAAAAAAAAAAAAAAAAAAAAAAAAAAAAAAAAAAAAAAAABuAHMAMAAwADAAMAA6AFMAcABlAGMAaQBmAGkAZQBkAFAAYQBnAGUAc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uAHMAMAAwADAAMAA6AFUAcwBlAFAAYQBnAGUATQBlAGQAaQBhAFMAaQB6AGUAAAAAAAAAAAAAAAAAAAAAAAAAAAAAAAAAAAAAAAAAAAAAAAAAAAAAAAAAAAAAAAAAAAAAAAAAAAAAAAAAAAAAAAAAAAAAAAAAAAAAAAAAAAAAAAAAAAAAAAAAcABzAGsAOgBBAHUAdABvAFMAZQBsAGUAYwB0AAAAAAAAAAAAAAAAAAAAAAAAAAAAAAAAAAAAAAAAAAAAAAAAAAAAAAAAAAAAAAAAAAAAAAAAAAAAAAAAAAAAAAAAAAAAAAAAAAAAAAAAAAAAAAAAAAAAAAAAAAAAAAAAAAAAAABwAHMAawA6AEEAdQB0AG8AUwBlAGwAZQBjAHQAAAAAAAAAAAAAAAAAAAAAAAAAAAAAAAAAAAAAAAAAAAAAAAAAAAAAAAAAAAAAAAAAAAAAAAAAAAAAAAAAAAAAAAAAAAAAAAAAAAAAAAAAAAAAAAAAAAAAAAAAAAAAAAAAAAAAAG4AcwAwADAAMAAwADoAUwBwAGUAYwBpAGYAaQBlAGQAUABhAGcAZQBz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IAAAAwADAANgAx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gAAAAAAAAARgBGAEYARgAwADAAMAAwAAAAAAAwADAANgAx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AMAA0AD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ZAAAAG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QBhAG4AdQBhAGwAAAAAAAAAAAAAAAAAAAAAAAAAAAASAENPTVBBVF9EVVBMRVhfTU9ERQ8ARHVwbGV4TW9kZTo6T2Zm</config:config-item>
      <config:config-item config:name="SaveThumbnail" config:type="boolean">true</config:config-item>
      <config:config-item config:name="SaveVersionOnClose" config:type="boolean">false</config:config-item>
      <config:config-item config:name="SlidesPerHandout" config:type="short">6</config:config-item>
      <config:config-item config:name="UpdateFromTemplate" config:type="boolean">true</config:config-item>
    </config:config-item-set>
  </office:settings>
</office:document-settings>
</file>

<file path=styles.xml><?xml version="1.0" encoding="utf-8"?>
<office:document-styles xmlns:meta="urn:oasis:names:tc:opendocument:xmlns:meta:1.0" xmlns:office="urn:oasis:names:tc:opendocument:xmlns:office:1.0" xmlns:fo="urn:oasis:names:tc:opendocument:xmlns:xsl-fo-compatible:1.0" xmlns:ooo="http://openoffice.org/2004/office" xmlns:xlink="http://www.w3.org/1999/xlink" xmlns:dc="http://purl.org/dc/elements/1.1/" xmlns:style="urn:oasis:names:tc:opendocument:xmlns:style:1.0" xmlns:text="urn:oasis:names:tc:opendocument:xmlns:text:1.0" xmlns:draw="urn:oasis:names:tc:opendocument:xmlns:drawing:1.0" xmlns:dr3d="urn:oasis:names:tc:opendocument:xmlns:dr3d:1.0" xmlns:svg="urn:oasis:names:tc:opendocument:xmlns:svg-compatible:1.0" xmlns:chart="urn:oasis:names:tc:opendocument:xmlns:chart:1.0" xmlns:rpt="http://openoffice.org/2005/report" xmlns:table="urn:oasis:names:tc:opendocument:xmlns:table:1.0" xmlns:number="urn:oasis:names:tc:opendocument:xmlns:datastyle:1.0" xmlns:ooow="http://openoffice.org/2004/writer" xmlns:oooc="http://openoffice.org/2004/calc" xmlns:of="urn:oasis:names:tc:opendocument:xmlns:of:1.2" xmlns:tableooo="http://openoffice.org/2009/table" xmlns:calcext="urn:org:documentfoundation:names:experimental:calc:xmlns:calcext:1.0" xmlns:drawooo="http://openoffice.org/2010/draw" xmlns:loext="urn:org:documentfoundation:names:experimental:office:xmlns:loext:1.0" xmlns:field="urn:openoffice:names:experimental:ooo-ms-interop:xmlns:field:1.0" xmlns:math="http://www.w3.org/1998/Math/MathML" xmlns:form="urn:oasis:names:tc:opendocument:xmlns:form:1.0" xmlns:script="urn:oasis:names:tc:opendocument:xmlns:script:1.0" xmlns:dom="http://www.w3.org/2001/xml-events" xmlns:xhtml="http://www.w3.org/1999/xhtml" xmlns:grddl="http://www.w3.org/2003/g/data-view#" xmlns:css3t="http://www.w3.org/TR/css3-text/" xmlns:presentation="urn:oasis:names:tc:opendocument:xmlns:presentation:1.0" xmlns:smil="urn:oasis:names:tc:opendocument:xmlns:smil-compatible:1.0" xmlns:anim="urn:oasis:names:tc:opendocument:xmlns:animation:1.0" xmlns:officeooo="http://openoffice.org/2009/office" office:version="1.3">
  <office:font-face-decls>
    <style:font-face style:name="Liberation Sans" svg:font-family="'Liberation Sans'" style:font-family-generic="roman" style:font-pitch="variable"/>
    <style:font-face style:name="Liberation Serif" svg:font-family="'Liberation Serif'" style:font-family-generic="roman" style:font-pitch="variable"/>
    <style:font-face style:name="Noto Sans" svg:font-family="'Noto Sans'" style:font-family-generic="roman" style:font-pitch="variable"/>
    <style:font-face style:name="Arial" svg:font-family="Arial" style:font-family-generic="system" style:font-pitch="variable"/>
    <style:font-face style:name="Microsoft YaHei" svg:font-family="'Microsoft YaHei'" style:font-family-generic="system" style:font-pitch="variable"/>
    <style:font-face style:name="Segoe UI" svg:font-family="'Segoe UI'" style:font-family-generic="system" style:font-pitch="variable"/>
    <style:font-face style:name="Tahoma" svg:font-family="Tahoma" style:font-family-generic="system" style:font-pitch="variable"/>
  </office:font-face-decls>
  <office:styles>
    <draw:gradient draw:name="Modrá_20_výplň" draw:display-name="Modrá výplň" draw:style="linear" draw:start-color="#729fcf" draw:end-color="#355269" draw:start-intensity="100%" draw:end-intensity="100%" draw:angle="30deg" draw:border="0%"/>
    <draw:gradient draw:name="S_20_výplní" draw:display-name="S výplní" draw:style="linear" draw:start-color="#ffffff" draw:end-color="#cccccc" draw:start-intensity="100%" draw:end-intensity="100%" draw:angle="30deg" draw:border="0%"/>
    <draw:gradient draw:name="Tvary" draw:style="rectangular" draw:cx="50%" draw:cy="50%" draw:start-color="#cccccc" draw:end-color="#ffffff" draw:start-intensity="100%" draw:end-intensity="100%" draw:angle="0deg" draw:border="0%"/>
    <draw:gradient draw:name="Zelená_20_výplň" draw:display-name="Zelená výplň" draw:style="linear" draw:start-color="#77bc65" draw:end-color="#127622" draw:start-intensity="100%" draw:end-intensity="100%" draw:angle="30deg" draw:border="0%"/>
    <draw:gradient draw:name="Červená_20_výplň" draw:display-name="Červená výplň" draw:style="linear" draw:start-color="#ff6d6d" draw:end-color="#c9211e" draw:start-intensity="100%" draw:end-intensity="100%" draw:angle="30deg" draw:border="0%"/>
    <draw:gradient draw:name="Žlutá_20_výplň" draw:display-name="Žlutá výplň" draw:style="linear" draw:start-color="#ffde59" draw:end-color="#b47804" draw:start-intensity="100%" draw:end-intensity="100%" draw:angle="30deg" draw:border="0%"/>
    <draw:fill-image draw:name="Bitmap_20_1" draw:display-name="Bitmap 1" xlink:href="Pictures/1000020100000CEB000009B000C1FCB2F58C8876.png" xlink:type="simple" xlink:show="embed" xlink:actuate="onLoad"/>
    <draw:fill-image draw:name="Bitmap_20_2" draw:display-name="Bitmap 2" xlink:href="Pictures/1000020100000CEB000009B0D2F9445EEB7C7F67.png" xlink:type="simple" xlink:show="embed" xlink:actuate="onLoad"/>
    <draw:fill-image draw:name="background" xlink:href="Pictures/1000020100000CEB000009B0F45FCF2FCEC23D81.png" xlink:type="simple" xlink:show="embed" xlink:actuate="onLoad"/>
    <draw:marker draw:name="Arrow" svg:viewBox="0 0 20 30" svg:d="M10 0l-10 30h20z"/>
    <style:default-style style:family="graphic">
      <style:graphic-properties svg:stroke-color="#3465a4" draw:fill-color="#729fcf" fo:wrap-option="no-wrap"/>
      <style:paragraph-properties style:text-autospace="ideograph-alpha" style:punctuation-wrap="simple" style:line-break="strict" style:writing-mode="lr-tb" style:font-independent-line-spacing="false">
        <style:tab-stops/>
      </style:paragraph-properties>
      <style:text-properties style:use-window-font-color="true" loext:opacity="0%" style:font-name="Liberation Serif" fo:font-size="24pt" fo:language="cs" fo:country="CZ" style:font-name-asian="Segoe UI" style:font-size-asian="24pt" style:language-asian="zh" style:country-asian="CN" style:font-name-complex="Tahoma" style:font-size-complex="24pt" style:language-complex="hi" style:country-complex="IN"/>
    </style:default-style>
    <style:style style:name="standard" style:family="graphic">
      <style:graphic-properties draw:stroke="solid" svg:stroke-width="0cm" svg:stroke-color="#3465a4" draw:marker-start-width="0.2cm" draw:marker-start-center="false" draw:marker-end-width="0.2cm" draw:marker-end-center="false" draw:fill="solid" draw:fill-color="#729fcf" draw:textarea-horizontal-align="justify" fo:padding-top="0.125cm" fo:padding-bottom="0.125cm" fo:padding-left="0.25cm" fo:padding-right="0.25cm" draw:shadow="hidden" draw:shadow-offset-x="0.2cm" draw:shadow-offset-y="0.2cm" draw:shadow-color="#808080">
        <text:list-style style:name="standard">
          <text:list-level-style-bullet text:level="1" text:bullet-char="●">
            <style:list-level-properties text:min-label-width="0.6cm"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left="0cm" fo:margin-right="0cm" fo:margin-top="0cm" fo:margin-bottom="0cm" fo:line-height="100%" fo:text-indent="0cm"/>
      <style:text-properties fo:font-variant="normal" fo:text-transform="none" style:use-window-font-color="true" loext:opacity="0%" style:text-outline="false" style:text-line-through-style="none" style:text-line-through-type="none" style:font-name="Liberation Sans" fo:font-family="'Liberation Sans'" style:font-family-generic="roman" style:font-pitch="variable" fo:font-size="18pt" fo:font-style="normal" fo:text-shadow="none" style:text-underline-style="none" fo:font-weight="normal" style:letter-kerning="true" style:text-emphasize="none" style:font-relief="none" style:text-overline-style="none" style:text-overline-color="font-color"/>
    </style:style>
    <style:style style:name="objectwithoutfill" style:family="graphic" style:parent-style-name="standard">
      <style:graphic-properties svg:stroke-color="#000000" draw:fill="none"/>
    </style:style>
    <style:style style:name="Objekt_20_bez_20_výplně_20_a_20_obrysu" style:display-name="Objekt bez výplně a obrysu" style:family="graphic" style:parent-style-name="standard">
      <style:graphic-properties draw:stroke="none" draw:fill="none"/>
    </style:style>
    <style:style style:name="Text" style:family="graphic">
      <style:graphic-properties draw:stroke="solid" svg:stroke-color="#cccccc" draw:fill="solid" draw:fill-color="#eeeeee"/>
      <style:text-properties style:font-name="Noto Sans" fo:font-family="'Noto Sans'" style:font-family-generic="roman" style:font-pitch="variable"/>
    </style:style>
    <style:style style:name="A4" style:family="graphic" style:parent-style-name="Text">
      <style:graphic-properties draw:fill="none"/>
      <style:text-properties fo:font-size="18pt"/>
    </style:style>
    <style:style style:name="Title_20_A4" style:display-name="Title A4" style:family="graphic" style:parent-style-name="A4">
      <style:graphic-properties draw:stroke="none"/>
      <style:text-properties fo:font-size="44pt"/>
    </style:style>
    <style:style style:name="Heading_20_A4" style:display-name="Heading A4" style:family="graphic" style:parent-style-name="A4">
      <style:graphic-properties draw:stroke="none"/>
      <style:text-properties fo:font-size="24pt"/>
    </style:style>
    <style:style style:name="Text_20_A4" style:display-name="Text A4" style:family="graphic" style:parent-style-name="A4">
      <style:graphic-properties draw:stroke="none"/>
    </style:style>
    <style:style style:name="A4" style:family="graphic" style:parent-style-name="Text">
      <style:graphic-properties draw:fill="none"/>
      <style:text-properties fo:font-size="18pt"/>
    </style:style>
    <style:style style:name="Title_20_A0" style:display-name="Title A0" style:family="graphic" style:parent-style-name="A4">
      <style:graphic-properties draw:stroke="none"/>
      <style:text-properties fo:font-size="96pt"/>
    </style:style>
    <style:style style:name="Heading_20_A0" style:display-name="Heading A0" style:family="graphic" style:parent-style-name="A4">
      <style:graphic-properties draw:stroke="none"/>
      <style:text-properties fo:font-size="72pt"/>
    </style:style>
    <style:style style:name="Text_20_A0" style:display-name="Text A0" style:family="graphic" style:parent-style-name="A4">
      <style:graphic-properties draw:stroke="none"/>
    </style:style>
    <style:style style:name="Graphic" style:family="graphic">
      <style:graphic-properties draw:fill="solid" draw:fill-color="#ffffff"/>
      <style:text-properties style:font-name="Liberation Sans" fo:font-family="'Liberation Sans'" style:font-family-generic="roman" style:font-pitch="variable" fo:font-size="18pt"/>
    </style:style>
    <style:style style:name="Shapes" style:family="graphic" style:parent-style-name="Graphic">
      <style:graphic-properties draw:stroke="none" draw:fill="gradient" draw:fill-gradient-name="Tvary"/>
      <style:text-properties fo:font-size="14pt" fo:font-weight="bold"/>
    </style:style>
    <style:style style:name="Filled" style:family="graphic" style:parent-style-name="Shapes">
      <style:graphic-properties draw:fill="gradient" draw:fill-gradient-name="S_20_výplní"/>
    </style:style>
    <style:style style:name="Filled_20_Blue" style:display-name="Filled Blue" style:family="graphic" style:parent-style-name="Filled">
      <style:graphic-properties draw:fill-gradient-name="Modrá_20_výplň"/>
      <style:text-properties fo:color="#ffffff" loext:opacity="100%"/>
    </style:style>
    <style:style style:name="Filled_20_Green" style:display-name="Filled Green" style:family="graphic" style:parent-style-name="Filled">
      <style:graphic-properties draw:fill-gradient-name="Zelená_20_výplň"/>
      <style:text-properties fo:color="#ffffff" loext:opacity="100%" style:font-name="Liberation Sans" fo:font-family="'Liberation Sans'" style:font-family-generic="roman" style:font-pitch="variable"/>
    </style:style>
    <style:style style:name="Filled_20_Red" style:display-name="Filled Red" style:family="graphic" style:parent-style-name="Filled">
      <style:graphic-properties draw:fill-gradient-name="Červená_20_výplň"/>
      <style:text-properties fo:color="#ffffff" loext:opacity="100%"/>
    </style:style>
    <style:style style:name="Filled_20_Yellow" style:display-name="Filled Yellow" style:family="graphic" style:parent-style-name="Filled">
      <style:graphic-properties draw:fill-gradient-name="Žlutá_20_výplň"/>
      <style:text-properties fo:color="#ffffff" loext:opacity="100%"/>
    </style:style>
    <style:style style:name="Outlined" style:family="graphic" style:parent-style-name="Shapes">
      <style:graphic-properties draw:stroke="solid" svg:stroke-width="0.081cm" svg:stroke-color="#000000" draw:fill="none"/>
    </style:style>
    <style:style style:name="Outlined_20_Blue" style:display-name="Outlined Blue" style:family="graphic" style:parent-style-name="Outlined">
      <style:graphic-properties svg:stroke-color="#355269"/>
      <style:text-properties fo:color="#355269" loext:opacity="100%"/>
    </style:style>
    <style:style style:name="Outlined_20_Green" style:display-name="Outlined Green" style:family="graphic" style:parent-style-name="Outlined">
      <style:graphic-properties svg:stroke-color="#127622"/>
      <style:text-properties fo:color="#127622" loext:opacity="100%"/>
    </style:style>
    <style:style style:name="Outlined_20_Red" style:display-name="Outlined Red" style:family="graphic" style:parent-style-name="Outlined">
      <style:graphic-properties svg:stroke-color="#c9211e"/>
      <style:text-properties fo:color="#c9211e" loext:opacity="100%"/>
    </style:style>
    <style:style style:name="Outlined_20_Yellow" style:display-name="Outlined Yellow" style:family="graphic" style:parent-style-name="Outlined">
      <style:graphic-properties draw:stroke="solid" svg:stroke-color="#b47804"/>
      <style:text-properties fo:color="#b47804" loext:opacity="100%"/>
    </style:style>
    <style:style style:name="Lines" style:family="graphic" style:parent-style-name="Graphic">
      <style:graphic-properties draw:stroke="solid" svg:stroke-color="#000000" draw:fill="none"/>
    </style:style>
    <style:style style:name="Arrow_20_Line" style:display-name="Arrow Line" style:family="graphic" style:parent-style-name="Lines">
      <style:graphic-properties draw:marker-start="Arrow" draw:marker-start-width="0.2cm" draw:marker-end="Arrow" draw:marker-end-width="0.2cm" draw:show-unit="true"/>
    </style:style>
    <style:style style:name="Arrow_20_Dashed" style:display-name="Arrow Dashed" style:family="graphic" style:parent-style-name="Lines">
      <style:graphic-properties draw:stroke="dash"/>
    </style:style>
    <style:style style:name="objectwitharrow" style:family="graphic" style:parent-style-name="standard">
      <style:graphic-properties draw:stroke="solid" svg:stroke-width="0.15cm" svg:stroke-color="#000000" draw:marker-start="Arrow" draw:marker-start-width="0.7cm" draw:marker-start-center="true" draw:marker-end-width="0.3cm"/>
    </style:style>
    <style:style style:name="objectwithshadow" style:family="graphic" style:parent-style-name="standard">
      <style:graphic-properties draw:shadow="visible" draw:shadow-offset-x="0.2cm" draw:shadow-offset-y="0.2cm" draw:shadow-color="#808080"/>
    </style:style>
    <style:style style:name="text" style:family="graphic" style:parent-style-name="standard">
      <style:graphic-properties draw:stroke="none" draw:fill="none"/>
    </style:style>
    <style:style style:name="textbody" style:family="graphic" style:parent-style-name="standard">
      <style:graphic-properties draw:stroke="none" draw:fill="none"/>
      <style:text-properties fo:font-size="16pt"/>
    </style:style>
    <style:style style:name="textbodyjustfied" style:family="graphic" style:parent-style-name="standard">
      <style:graphic-properties draw:stroke="none" draw:fill="none"/>
      <style:paragraph-properties fo:text-align="justify"/>
    </style:style>
    <style:style style:name="textbodyindent" style:family="graphic" style:parent-style-name="standard">
      <style:graphic-properties draw:stroke="none" draw:fill="none"/>
      <style:paragraph-properties fo:margin-left="0cm" fo:margin-right="0cm" fo:text-indent="0.6cm"/>
    </style:style>
    <style:style style:name="title" style:family="graphic" style:parent-style-name="standard">
      <style:graphic-properties draw:stroke="none" draw:fill="none"/>
      <style:text-properties fo:font-size="44pt"/>
    </style:style>
    <style:style style:name="title1" style:family="graphic" style:parent-style-name="standard">
      <style:graphic-properties draw:stroke="none" draw:fill="solid" draw:fill-color="#008080" draw:shadow="visible" draw:shadow-offset-x="0.2cm" draw:shadow-offset-y="0.2cm" draw:shadow-color="#808080"/>
      <style:paragraph-properties fo:text-align="center"/>
      <style:text-properties fo:font-size="24pt"/>
    </style:style>
    <style:style style:name="title2" style:family="graphic" style:parent-style-name="standard">
      <style:graphic-properties svg:stroke-width="0.05cm" draw:fill-color="#ffcc99" draw:shadow="visible" draw:shadow-offset-x="0.2cm" draw:shadow-offset-y="0.2cm" draw:shadow-color="#808080"/>
      <style:paragraph-properties fo:margin-left="0cm" fo:margin-right="0.2cm" fo:margin-top="0.1cm" fo:margin-bottom="0.1cm" fo:text-align="center" fo:text-indent="0cm"/>
      <style:text-properties fo:font-size="36pt"/>
    </style:style>
    <style:style style:name="headline" style:family="graphic" style:parent-style-name="standard">
      <style:graphic-properties draw:stroke="none" draw:fill="none"/>
      <style:paragraph-properties fo:margin-top="0.42cm" fo:margin-bottom="0.21cm"/>
      <style:text-properties fo:font-size="24pt"/>
    </style:style>
    <style:style style:name="headline1" style:family="graphic" style:parent-style-name="standard">
      <style:graphic-properties draw:stroke="none" draw:fill="none"/>
      <style:paragraph-properties fo:margin-top="0.42cm" fo:margin-bottom="0.21cm"/>
      <style:text-properties fo:font-size="18pt" fo:font-weight="bold"/>
    </style:style>
    <style:style style:name="headline2" style:family="graphic" style:parent-style-name="standard">
      <style:graphic-properties draw:stroke="none" draw:fill="none"/>
      <style:paragraph-properties fo:margin-top="0.42cm" fo:margin-bottom="0.21cm"/>
      <style:text-properties fo:font-size="14pt" fo:font-style="italic" fo:font-weight="bold"/>
    </style:style>
    <style:style style:name="measure" style:family="graphic" style:parent-style-name="standard">
      <style:graphic-properties draw:stroke="solid" svg:stroke-color="#000000" draw:marker-start="Arrow" draw:marker-start-width="0.2cm" draw:marker-end="Arrow" draw:marker-end-width="0.2cm" draw:fill="none" draw:show-unit="true"/>
      <style:text-properties fo:font-size="12pt"/>
    </style:style>
    <style:style style:name="Title-background" style:family="presentation">
      <style:graphic-properties draw:stroke="none" draw:fill="bitmap" draw:fill-image-name="background" style:repeat="stretch"/>
      <style:text-properties style:letter-kerning="true"/>
    </style:style>
    <style:style style:name="Title-backgroundobjects" style:family="presentation">
      <style:graphic-properties draw:textarea-horizontal-align="justify" draw:shadow="hidden" draw:shadow-offset-x="0.2cm" draw:shadow-offset-y="0.2cm" draw:shadow-color="#808080"/>
      <style:text-properties style:letter-kerning="true"/>
    </style:style>
    <style:style style:name="Title-notes" style:family="presentation">
      <style:graphic-properties draw:stroke="none" draw:fill="none"/>
      <style:paragraph-properties fo:margin-left="0.6cm" fo:margin-right="0cm" fo:text-indent="-0.6cm"/>
      <style:text-properties fo:font-variant="normal" fo:text-transform="none" style:use-window-font-color="true" loext:opacity="0%" style:text-outline="false" style:text-line-through-style="none" style:text-line-through-type="none" style:font-name="Liberation Sans" fo:font-family="'Liberation Sans'" style:font-family-generic="roman" style:font-pitch="variable" fo:font-size="20pt" fo:font-style="normal" fo:text-shadow="none" style:text-underline-style="none" fo:font-weight="normal" style:letter-kerning="true" fo:background-color="transparent" style:text-emphasize="none" style:font-relief="none" style:text-overline-style="none" style:text-overline-color="font-color"/>
    </style:style>
    <style:style style:name="Title-outline1" style:family="presentation">
      <style:graphic-properties draw:stroke="none" svg:stroke-color="#3465a4" draw:fill="none" draw:auto-grow-height="false" draw:fit-to-size="false" style:shrink-to-fit="true" draw:shadow-color="#000000">
        <text:list-style style:name="Title-outline1">
          <text:list-level-style-number text:level="1" style:num-format="">
            <style:list-level-properties/>
            <style:text-properties style:use-window-font-color="true" fo:font-size="45%"/>
          </text:list-level-style-number>
          <text:list-level-style-number text:level="2" style:num-format="">
            <style:list-level-properties/>
            <style:text-properties style:use-window-font-color="true" fo:font-size="75%"/>
          </text:list-level-style-number>
          <text:list-level-style-number text:level="3" style:num-format="">
            <style:list-level-properties/>
            <style:text-properties style:use-window-font-color="true" fo:font-size="45%"/>
          </text:list-level-style-number>
          <text:list-level-style-number text:level="4" style:num-format="">
            <style:list-level-properties/>
            <style:text-properties style:use-window-font-color="true" fo:font-size="75%"/>
          </text:list-level-style-number>
          <text:list-level-style-number text:level="5" style:num-format="">
            <style:list-level-properties/>
            <style:text-properties style:use-window-font-color="true" fo:font-size="45%"/>
          </text:list-level-style-number>
          <text:list-level-style-number text:level="6" style:num-format="">
            <style:list-level-properties/>
            <style:text-properties style:use-window-font-color="true" fo:font-size="45%"/>
          </text:list-level-style-number>
          <text:list-level-style-number text:level="7" style:num-format="">
            <style:list-level-properties/>
            <style:text-properties style:use-window-font-color="true" fo:font-size="45%"/>
          </text:list-level-style-number>
          <text:list-level-style-number text:level="8" style:num-format="">
            <style:list-level-properties text:space-before="9cm" text:min-label-width="0.6cm"/>
            <style:text-properties style:use-window-font-color="true" fo:font-size="45%"/>
          </text:list-level-style-number>
          <text:list-level-style-number text:level="9" style:num-format="">
            <style:list-level-properties text:space-before="10.2cm" text:min-label-width="0.6cm"/>
            <style:text-properties style:use-window-font-color="true" fo:font-size="45%"/>
          </text:list-level-style-number>
          <text:list-level-style-number text:level="10" style:num-format="">
            <style:list-level-properties text:space-before="11.4cm" text:min-label-width="0.6cm"/>
            <style:text-properties style:use-window-font-color="true" fo:font-size="45%"/>
          </text:list-level-style-number>
        </text:list-style>
      </style:graphic-properties>
      <style:paragraph-properties fo:margin-left="0cm" fo:margin-right="0cm" fo:margin-top="0.666cm" fo:margin-bottom="0cm" fo:text-indent="0cm">
        <style:tab-stops/>
      </style:paragraph-properties>
      <style:text-properties fo:font-variant="normal" fo:text-transform="none" style:use-window-font-color="true" loext:opacity="0%" style:text-outline="false" style:text-line-through-style="none" style:text-line-through-type="none" style:font-name="Liberation Sans" fo:font-family="'Liberation Sans'" style:font-family-generic="roman" style:font-pitch="variable" fo:font-size="42.7000007629395pt" fo:font-style="normal" fo:text-shadow="none" style:text-underline-style="none" fo:font-weight="normal" style:letter-kerning="true" fo:background-color="transparent" style:font-size-asian="32pt" style:font-size-complex="32pt" style:text-emphasize="none" style:font-relief="none" style:text-overline-style="none" style:text-overline-color="font-color"/>
    </style:style>
    <style:style style:name="Title-outline2" style:family="presentation" style:parent-style-name="Title-outline1">
      <style:paragraph-properties fo:margin-left="0cm" fo:margin-right="0cm" fo:margin-top="0.533cm" fo:margin-bottom="0cm" fo:text-indent="0cm"/>
      <style:text-properties fo:font-size="37.4000015258789pt"/>
    </style:style>
    <style:style style:name="Title-outline3" style:family="presentation" style:parent-style-name="Title-outline2">
      <style:paragraph-properties fo:margin-left="0cm" fo:margin-right="0cm" fo:margin-top="0.399cm" fo:margin-bottom="0cm" fo:text-indent="0cm"/>
      <style:text-properties fo:font-size="32pt"/>
    </style:style>
    <style:style style:name="Title-outline4" style:family="presentation" style:parent-style-name="Title-outline3">
      <style:paragraph-properties fo:margin-left="0cm" fo:margin-right="0cm" fo:margin-top="0.266cm" fo:margin-bottom="0cm" fo:text-indent="0cm"/>
      <style:text-properties fo:font-size="26.7000007629395pt"/>
    </style:style>
    <style:style style:name="Title-outline5" style:family="presentation" style:parent-style-name="Title-outline4">
      <style:paragraph-properties fo:margin-left="0cm" fo:margin-right="0cm" fo:margin-top="0.133cm" fo:margin-bottom="0cm" fo:text-indent="0cm"/>
      <style:text-properties fo:font-size="26.7000007629395pt"/>
    </style:style>
    <style:style style:name="Title-outline6" style:family="presentation" style:parent-style-name="Title-outline5">
      <style:paragraph-properties fo:margin-left="0cm" fo:margin-right="0cm" fo:margin-top="0.133cm" fo:margin-bottom="0cm" fo:text-indent="0cm"/>
      <style:text-properties fo:font-size="26.7000007629395pt"/>
    </style:style>
    <style:style style:name="Title-outline7" style:family="presentation" style:parent-style-name="Title-outline6">
      <style:paragraph-properties fo:margin-left="0cm" fo:margin-right="0cm" fo:margin-top="0.133cm" fo:margin-bottom="0cm" fo:text-indent="0cm"/>
      <style:text-properties fo:font-size="26.7000007629395pt"/>
    </style:style>
    <style:style style:name="Title-outline8" style:family="presentation" style:parent-style-name="Title-outline7">
      <style:paragraph-properties fo:margin-left="0cm" fo:margin-right="0cm" fo:margin-top="0.133cm" fo:margin-bottom="0cm" fo:text-indent="0cm"/>
      <style:text-properties fo:font-size="26.7000007629395pt"/>
    </style:style>
    <style:style style:name="Title-outline9" style:family="presentation" style:parent-style-name="Title-outline8">
      <style:paragraph-properties fo:margin-left="0cm" fo:margin-right="0cm" fo:margin-top="0.133cm" fo:margin-bottom="0cm" fo:text-indent="0cm"/>
      <style:text-properties fo:font-size="26.7000007629395pt"/>
    </style:style>
    <style:style style:name="Title-subtitle" style:family="presentation">
      <style:graphic-properties draw:stroke="none" draw:fill="none" draw:textarea-vertical-align="middle">
        <text:list-style style:name="Title-subtitle">
          <text:list-level-style-bullet text:level="1" text:bullet-char="●">
            <style:list-level-properties text:min-label-width="0.6cm"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left="0cm" fo:margin-right="0cm" fo:text-align="center" fo:text-indent="0cm"/>
      <style:text-properties fo:font-variant="normal" fo:text-transform="none" style:use-window-font-color="true" loext:opacity="0%" style:text-outline="false" style:text-line-through-style="none" style:text-line-through-type="none" style:font-name="Liberation Sans" fo:font-family="'Liberation Sans'" style:font-family-generic="roman" style:font-pitch="variable" fo:font-size="32pt" fo:font-style="normal" fo:text-shadow="none" style:text-underline-style="none" fo:font-weight="normal" style:letter-kerning="true" fo:background-color="transparent" style:text-emphasize="none" style:font-relief="none" style:text-overline-style="none" style:text-overline-color="font-color"/>
    </style:style>
    <style:style style:name="Title-title" style:family="presentation">
      <style:graphic-properties draw:stroke="none" draw:fill="none" draw:textarea-vertical-align="middle">
        <text:list-style style:name="Title-title">
          <text:list-level-style-bullet text:level="1" text:bullet-char="●">
            <style:list-level-properties text:min-label-width="0.6cm"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text-align="start"/>
      <style:text-properties fo:font-variant="normal" fo:text-transform="none" style:use-window-font-color="true" loext:opacity="0%" style:text-outline="false" style:text-line-through-style="none" style:text-line-through-type="none" style:font-name="Liberation Sans" fo:font-family="'Liberation Sans'" style:font-family-generic="roman" style:font-pitch="variable" fo:font-size="58.7000007629395pt" fo:font-style="normal" fo:text-shadow="none" style:text-underline-style="none" fo:font-weight="normal" style:letter-kerning="true" fo:background-color="transparent" style:font-size-asian="32pt" style:font-size-complex="32pt" style:text-emphasize="none" style:font-relief="none" style:text-overline-style="none" style:text-overline-color="font-color"/>
    </style:style>
    <style:style style:name="One_20_Column-background" style:display-name="One Column-background" style:family="presentation">
      <style:graphic-properties draw:stroke="none" draw:fill="bitmap" draw:fill-image-name="Bitmap_20_1" style:repeat="stretch"/>
      <style:text-properties style:letter-kerning="true"/>
    </style:style>
    <style:style style:name="One_20_Column-backgroundobjects" style:display-name="One Column-backgroundobjects" style:family="presentation">
      <style:graphic-properties draw:textarea-horizontal-align="justify" draw:shadow="hidden" draw:shadow-offset-x="0.2cm" draw:shadow-offset-y="0.2cm" draw:shadow-color="#808080"/>
      <style:text-properties style:letter-kerning="true"/>
    </style:style>
    <style:style style:name="One_20_Column-notes" style:display-name="One Column-notes" style:family="presentation">
      <style:graphic-properties draw:stroke="none" draw:fill="none"/>
      <style:paragraph-properties fo:margin-left="0.6cm" fo:margin-right="0cm" fo:text-indent="-0.6cm"/>
      <style:text-properties fo:font-variant="normal" fo:text-transform="none" style:use-window-font-color="true" loext:opacity="0%" style:text-outline="false" style:text-line-through-style="none" style:text-line-through-type="none" style:font-name="Liberation Sans" fo:font-family="'Liberation Sans'" style:font-family-generic="roman" style:font-pitch="variable" fo:font-size="20pt" fo:font-style="normal" fo:text-shadow="none" style:text-underline-style="none" fo:font-weight="normal" style:letter-kerning="true" fo:background-color="transparent" style:text-emphasize="none" style:font-relief="none" style:text-overline-style="none" style:text-overline-color="font-color"/>
    </style:style>
    <style:style style:name="One_20_Column-outline1" style:display-name="One Column-outline1" style:family="presentation">
      <style:graphic-properties draw:stroke="none" draw:fill="none" draw:auto-grow-height="false" draw:fit-to-size="false" style:shrink-to-fit="true">
        <text:list-style style:name="One_20_Column-outline1" style:display-name="One Column-outline1">
          <text:list-level-style-bullet text:level="1" text:bullet-char="●">
            <style:list-level-properties text:space-before="0.3cm" text:min-label-width="0.9cm"/>
            <style:text-properties fo:font-family="StarSymbol" style:use-window-font-color="true" fo:font-size="45%"/>
          </text:list-level-style-bullet>
          <text:list-level-style-bullet text:level="2" text:bullet-char="–">
            <style:list-level-properties text:space-before="1.5cm" text:min-label-width="0.9cm"/>
            <style:text-properties fo:font-family="StarSymbol" style:use-window-font-color="true" fo:font-size="75%"/>
          </text:list-level-style-bullet>
          <text:list-level-style-bullet text:level="3" text:bullet-char="●">
            <style:list-level-properties text:space-before="2.8cm" text:min-label-width="0.8cm"/>
            <style:text-properties fo:font-family="StarSymbol" style:use-window-font-color="true" fo:font-size="45%"/>
          </text:list-level-style-bullet>
          <text:list-level-style-bullet text:level="4" text:bullet-char="–">
            <style:list-level-properties text:space-before="4.2cm" text:min-label-width="0.6cm"/>
            <style:text-properties fo:font-family="StarSymbol" style:use-window-font-color="true" fo:font-size="75%"/>
          </text:list-level-style-bullet>
          <text:list-level-style-bullet text:level="5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6.6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7.8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9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10.2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11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left="0cm" fo:margin-right="0cm" fo:margin-top="0.666cm" fo:margin-bottom="0cm" fo:text-indent="0cm"/>
      <style:text-properties fo:font-variant="normal" fo:text-transform="none" style:use-window-font-color="true" loext:opacity="0%" style:text-outline="false" style:text-line-through-style="none" style:text-line-through-type="none" style:font-name="Liberation Sans" fo:font-family="'Liberation Sans'" style:font-family-generic="roman" style:font-pitch="variable" fo:font-size="42.7000007629395pt" fo:font-style="normal" fo:text-shadow="none" style:text-underline-style="none" fo:font-weight="normal" style:letter-kerning="true" fo:background-color="transparent" style:font-size-asian="32pt" style:font-size-complex="32pt" style:text-emphasize="none" style:font-relief="none" style:text-overline-style="none" style:text-overline-color="font-color"/>
    </style:style>
    <style:style style:name="One_20_Column-outline2" style:display-name="One Column-outline2" style:family="presentation" style:parent-style-name="One_20_Column-outline1">
      <style:paragraph-properties fo:margin-left="0cm" fo:margin-right="0cm" fo:margin-top="0.533cm" fo:margin-bottom="0cm" fo:text-indent="0cm"/>
      <style:text-properties fo:font-size="37.4000015258789pt"/>
    </style:style>
    <style:style style:name="One_20_Column-outline3" style:display-name="One Column-outline3" style:family="presentation" style:parent-style-name="One_20_Column-outline2">
      <style:paragraph-properties fo:margin-left="0cm" fo:margin-right="0cm" fo:margin-top="0.399cm" fo:margin-bottom="0cm" fo:text-indent="0cm"/>
      <style:text-properties fo:font-size="32pt"/>
    </style:style>
    <style:style style:name="One_20_Column-outline4" style:display-name="One Column-outline4" style:family="presentation" style:parent-style-name="One_20_Column-outline3">
      <style:paragraph-properties fo:margin-left="0cm" fo:margin-right="0cm" fo:margin-top="0.266cm" fo:margin-bottom="0cm" fo:text-indent="0cm"/>
      <style:text-properties fo:font-size="26.7000007629395pt"/>
    </style:style>
    <style:style style:name="One_20_Column-outline5" style:display-name="One Column-outline5" style:family="presentation" style:parent-style-name="One_20_Column-outline4">
      <style:paragraph-properties fo:margin-left="0cm" fo:margin-right="0cm" fo:margin-top="0.133cm" fo:margin-bottom="0cm" fo:text-indent="0cm"/>
      <style:text-properties fo:font-size="26.7000007629395pt"/>
    </style:style>
    <style:style style:name="One_20_Column-outline6" style:display-name="One Column-outline6" style:family="presentation" style:parent-style-name="One_20_Column-outline5">
      <style:paragraph-properties fo:margin-left="0cm" fo:margin-right="0cm" fo:margin-top="0.133cm" fo:margin-bottom="0cm" fo:text-indent="0cm"/>
      <style:text-properties fo:font-size="26.7000007629395pt"/>
    </style:style>
    <style:style style:name="One_20_Column-outline7" style:display-name="One Column-outline7" style:family="presentation" style:parent-style-name="One_20_Column-outline6">
      <style:paragraph-properties fo:margin-left="0cm" fo:margin-right="0cm" fo:margin-top="0.133cm" fo:margin-bottom="0cm" fo:text-indent="0cm"/>
      <style:text-properties fo:font-size="26.7000007629395pt"/>
    </style:style>
    <style:style style:name="One_20_Column-outline8" style:display-name="One Column-outline8" style:family="presentation" style:parent-style-name="One_20_Column-outline7">
      <style:paragraph-properties fo:margin-left="0cm" fo:margin-right="0cm" fo:margin-top="0.133cm" fo:margin-bottom="0cm" fo:text-indent="0cm"/>
      <style:text-properties fo:font-size="26.7000007629395pt"/>
    </style:style>
    <style:style style:name="One_20_Column-outline9" style:display-name="One Column-outline9" style:family="presentation" style:parent-style-name="One_20_Column-outline8">
      <style:paragraph-properties fo:margin-left="0cm" fo:margin-right="0cm" fo:margin-top="0.133cm" fo:margin-bottom="0cm" fo:text-indent="0cm"/>
      <style:text-properties fo:font-size="26.7000007629395pt"/>
    </style:style>
    <style:style style:name="One_20_Column-subtitle" style:display-name="One Column-subtitle" style:family="presentation">
      <style:graphic-properties draw:stroke="none" draw:fill="none" draw:textarea-vertical-align="middle">
        <text:list-style style:name="One_20_Column-subtitle" style:display-name="One Column-subtitle">
          <text:list-level-style-bullet text:level="1" text:bullet-char="●">
            <style:list-level-properties text:min-label-width="0.6cm"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left="0cm" fo:margin-right="0cm" fo:text-align="center" fo:text-indent="0cm"/>
      <style:text-properties fo:font-variant="normal" fo:text-transform="none" style:use-window-font-color="true" loext:opacity="0%" style:text-outline="false" style:text-line-through-style="none" style:text-line-through-type="none" style:font-name="Liberation Sans" fo:font-family="'Liberation Sans'" style:font-family-generic="roman" style:font-pitch="variable" fo:font-size="32pt" fo:font-style="normal" fo:text-shadow="none" style:text-underline-style="none" fo:font-weight="normal" style:letter-kerning="true" fo:background-color="transparent" style:text-emphasize="none" style:font-relief="none" style:text-overline-style="none" style:text-overline-color="font-color"/>
    </style:style>
    <style:style style:name="One_20_Column-title" style:display-name="One Column-title" style:family="presentation">
      <style:graphic-properties draw:stroke="none" draw:fill="none" draw:textarea-vertical-align="middle">
        <text:list-style style:name="One_20_Column-title" style:display-name="One Column-title">
          <text:list-level-style-bullet text:level="1" text:bullet-char="●">
            <style:list-level-properties text:min-label-width="0.6cm"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text-align="start"/>
      <style:text-properties fo:font-variant="normal" fo:text-transform="none" style:use-window-font-color="true" loext:opacity="0%" style:text-outline="false" style:text-line-through-style="none" style:text-line-through-type="none" style:font-name="Liberation Sans" fo:font-family="'Liberation Sans'" style:font-family-generic="roman" style:font-pitch="variable" fo:font-size="58.7000007629395pt" fo:font-style="normal" fo:text-shadow="none" style:text-underline-style="none" fo:font-weight="normal" style:letter-kerning="true" fo:background-color="transparent" style:font-size-asian="32pt" style:font-size-complex="32pt" style:text-emphasize="none" style:font-relief="none" style:text-overline-style="none" style:text-overline-color="font-color"/>
    </style:style>
    <style:style style:name="Two_20_columns-background" style:display-name="Two columns-background" style:family="presentation">
      <style:graphic-properties draw:stroke="none" draw:fill="bitmap" draw:fill-image-name="Bitmap_20_2" style:repeat="stretch"/>
      <style:text-properties style:letter-kerning="true"/>
    </style:style>
    <style:style style:name="Two_20_columns-backgroundobjects" style:display-name="Two columns-backgroundobjects" style:family="presentation">
      <style:graphic-properties draw:textarea-horizontal-align="justify" draw:shadow="hidden" draw:shadow-offset-x="0.2cm" draw:shadow-offset-y="0.2cm" draw:shadow-color="#808080"/>
      <style:text-properties style:letter-kerning="true"/>
    </style:style>
    <style:style style:name="Two_20_columns-notes" style:display-name="Two columns-notes" style:family="presentation">
      <style:graphic-properties draw:stroke="none" draw:fill="none"/>
      <style:paragraph-properties fo:margin-left="0.6cm" fo:margin-right="0cm" fo:text-indent="-0.6cm"/>
      <style:text-properties fo:font-variant="normal" fo:text-transform="none" style:use-window-font-color="true" loext:opacity="0%" style:text-outline="false" style:text-line-through-style="none" style:text-line-through-type="none" style:font-name="Liberation Sans" fo:font-family="'Liberation Sans'" style:font-family-generic="roman" style:font-pitch="variable" fo:font-size="20pt" fo:font-style="normal" fo:text-shadow="none" style:text-underline-style="none" fo:font-weight="normal" style:letter-kerning="true" fo:background-color="transparent" style:text-emphasize="none" style:font-relief="none" style:text-overline-style="none" style:text-overline-color="font-color"/>
    </style:style>
    <style:style style:name="Two_20_columns-outline1" style:display-name="Two columns-outline1" style:family="presentation">
      <style:graphic-properties draw:stroke="none" draw:fill="none" draw:auto-grow-height="false" draw:fit-to-size="false" style:shrink-to-fit="true">
        <text:list-style style:name="Two_20_columns-outline1" style:display-name="Two columns-outline1">
          <text:list-level-style-bullet text:level="1" text:bullet-char="●">
            <style:list-level-properties text:space-before="0.3cm" text:min-label-width="0.9cm"/>
            <style:text-properties fo:font-family="StarSymbol" style:use-window-font-color="true" fo:font-size="45%"/>
          </text:list-level-style-bullet>
          <text:list-level-style-bullet text:level="2" text:bullet-char="–">
            <style:list-level-properties text:space-before="1.5cm" text:min-label-width="0.9cm"/>
            <style:text-properties fo:font-family="StarSymbol" style:use-window-font-color="true" fo:font-size="75%"/>
          </text:list-level-style-bullet>
          <text:list-level-style-bullet text:level="3" text:bullet-char="●">
            <style:list-level-properties text:space-before="2.8cm" text:min-label-width="0.8cm"/>
            <style:text-properties fo:font-family="StarSymbol" style:use-window-font-color="true" fo:font-size="45%"/>
          </text:list-level-style-bullet>
          <text:list-level-style-bullet text:level="4" text:bullet-char="–">
            <style:list-level-properties text:space-before="4.2cm" text:min-label-width="0.6cm"/>
            <style:text-properties fo:font-family="StarSymbol" style:use-window-font-color="true" fo:font-size="75%"/>
          </text:list-level-style-bullet>
          <text:list-level-style-bullet text:level="5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6.6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7.8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9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10.2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11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left="0cm" fo:margin-right="0cm" fo:margin-top="0.666cm" fo:margin-bottom="0cm" fo:text-indent="0cm"/>
      <style:text-properties fo:font-variant="normal" fo:text-transform="none" style:use-window-font-color="true" loext:opacity="0%" style:text-outline="false" style:text-line-through-style="none" style:text-line-through-type="none" style:font-name="Liberation Sans" fo:font-family="'Liberation Sans'" style:font-family-generic="roman" style:font-pitch="variable" fo:font-size="42.7000007629395pt" fo:font-style="normal" fo:text-shadow="none" style:text-underline-style="none" fo:font-weight="normal" style:letter-kerning="true" fo:background-color="transparent" style:font-size-asian="32pt" style:font-size-complex="32pt" style:text-emphasize="none" style:font-relief="none" style:text-overline-style="none" style:text-overline-color="font-color"/>
    </style:style>
    <style:style style:name="Two_20_columns-outline2" style:display-name="Two columns-outline2" style:family="presentation" style:parent-style-name="Two_20_columns-outline1">
      <style:paragraph-properties fo:margin-left="0cm" fo:margin-right="0cm" fo:margin-top="0.533cm" fo:margin-bottom="0cm" fo:text-indent="0cm"/>
      <style:text-properties fo:font-size="37.4000015258789pt"/>
    </style:style>
    <style:style style:name="Two_20_columns-outline3" style:display-name="Two columns-outline3" style:family="presentation" style:parent-style-name="Two_20_columns-outline2">
      <style:paragraph-properties fo:margin-left="0cm" fo:margin-right="0cm" fo:margin-top="0.399cm" fo:margin-bottom="0cm" fo:text-indent="0cm"/>
      <style:text-properties fo:font-size="32pt"/>
    </style:style>
    <style:style style:name="Two_20_columns-outline4" style:display-name="Two columns-outline4" style:family="presentation" style:parent-style-name="Two_20_columns-outline3">
      <style:paragraph-properties fo:margin-left="0cm" fo:margin-right="0cm" fo:margin-top="0.266cm" fo:margin-bottom="0cm" fo:text-indent="0cm"/>
      <style:text-properties fo:font-size="26.7000007629395pt"/>
    </style:style>
    <style:style style:name="Two_20_columns-outline5" style:display-name="Two columns-outline5" style:family="presentation" style:parent-style-name="Two_20_columns-outline4">
      <style:paragraph-properties fo:margin-left="0cm" fo:margin-right="0cm" fo:margin-top="0.133cm" fo:margin-bottom="0cm" fo:text-indent="0cm"/>
      <style:text-properties fo:font-size="26.7000007629395pt"/>
    </style:style>
    <style:style style:name="Two_20_columns-outline6" style:display-name="Two columns-outline6" style:family="presentation" style:parent-style-name="Two_20_columns-outline5">
      <style:paragraph-properties fo:margin-left="0cm" fo:margin-right="0cm" fo:margin-top="0.133cm" fo:margin-bottom="0cm" fo:text-indent="0cm"/>
      <style:text-properties fo:font-size="26.7000007629395pt"/>
    </style:style>
    <style:style style:name="Two_20_columns-outline7" style:display-name="Two columns-outline7" style:family="presentation" style:parent-style-name="Two_20_columns-outline6">
      <style:paragraph-properties fo:margin-left="0cm" fo:margin-right="0cm" fo:margin-top="0.133cm" fo:margin-bottom="0cm" fo:text-indent="0cm"/>
      <style:text-properties fo:font-size="26.7000007629395pt"/>
    </style:style>
    <style:style style:name="Two_20_columns-outline8" style:display-name="Two columns-outline8" style:family="presentation" style:parent-style-name="Two_20_columns-outline7">
      <style:paragraph-properties fo:margin-left="0cm" fo:margin-right="0cm" fo:margin-top="0.133cm" fo:margin-bottom="0cm" fo:text-indent="0cm"/>
      <style:text-properties fo:font-size="26.7000007629395pt"/>
    </style:style>
    <style:style style:name="Two_20_columns-outline9" style:display-name="Two columns-outline9" style:family="presentation" style:parent-style-name="Two_20_columns-outline8">
      <style:paragraph-properties fo:margin-left="0cm" fo:margin-right="0cm" fo:margin-top="0.133cm" fo:margin-bottom="0cm" fo:text-indent="0cm"/>
      <style:text-properties fo:font-size="26.7000007629395pt"/>
    </style:style>
    <style:style style:name="Two_20_columns-subtitle" style:display-name="Two columns-subtitle" style:family="presentation">
      <style:graphic-properties draw:stroke="none" draw:fill="none" draw:textarea-vertical-align="middle">
        <text:list-style style:name="Two_20_columns-subtitle" style:display-name="Two columns-subtitle">
          <text:list-level-style-bullet text:level="1" text:bullet-char="●">
            <style:list-level-properties text:min-label-width="0.6cm"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left="0cm" fo:margin-right="0cm" fo:text-align="center" fo:text-indent="0cm"/>
      <style:text-properties fo:font-variant="normal" fo:text-transform="none" style:use-window-font-color="true" loext:opacity="0%" style:text-outline="false" style:text-line-through-style="none" style:text-line-through-type="none" style:font-name="Liberation Sans" fo:font-family="'Liberation Sans'" style:font-family-generic="roman" style:font-pitch="variable" fo:font-size="32pt" fo:font-style="normal" fo:text-shadow="none" style:text-underline-style="none" fo:font-weight="normal" style:letter-kerning="true" fo:background-color="transparent" style:text-emphasize="none" style:font-relief="none" style:text-overline-style="none" style:text-overline-color="font-color"/>
    </style:style>
    <style:style style:name="Two_20_columns-title" style:display-name="Two columns-title" style:family="presentation">
      <style:graphic-properties draw:stroke="none" draw:fill="none" draw:textarea-vertical-align="middle">
        <text:list-style style:name="Two_20_columns-title" style:display-name="Two columns-title">
          <text:list-level-style-bullet text:level="1" text:bullet-char="●">
            <style:list-level-properties text:min-label-width="0.6cm"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text-align="start"/>
      <style:text-properties fo:font-variant="normal" fo:text-transform="none" style:use-window-font-color="true" loext:opacity="0%" style:text-outline="false" style:text-line-through-style="none" style:text-line-through-type="none" style:font-name="Liberation Sans" fo:font-family="'Liberation Sans'" style:font-family-generic="roman" style:font-pitch="variable" fo:font-size="58.7000007629395pt" fo:font-style="normal" fo:text-shadow="none" style:text-underline-style="none" fo:font-weight="normal" style:letter-kerning="true" fo:background-color="transparent" style:font-size-asian="32pt" style:font-size-complex="32pt" style:text-emphasize="none" style:font-relief="none" style:text-overline-style="none" style:text-overline-color="font-color"/>
    </style:style>
    <style:presentation-page-layout style:name="AL0T26">
      <presentation:placeholder presentation:object="handout" svg:x="2.058cm" svg:y="1.743cm" svg:width="10.556cm" svg:height="-0.233cm"/>
      <presentation:placeholder presentation:object="handout" svg:x="15.414cm" svg:y="1.743cm" svg:width="10.556cm" svg:height="-0.233cm"/>
      <presentation:placeholder presentation:object="handout" svg:x="2.058cm" svg:y="3.612cm" svg:width="10.556cm" svg:height="-0.233cm"/>
      <presentation:placeholder presentation:object="handout" svg:x="15.414cm" svg:y="3.612cm" svg:width="10.556cm" svg:height="-0.233cm"/>
      <presentation:placeholder presentation:object="handout" svg:x="2.058cm" svg:y="5.481cm" svg:width="10.556cm" svg:height="-0.233cm"/>
      <presentation:placeholder presentation:object="handout" svg:x="15.414cm" svg:y="5.481cm" svg:width="10.556cm" svg:height="-0.233cm"/>
    </style:presentation-page-layout>
    <style:presentation-page-layout style:name="AL1T0">
      <presentation:placeholder presentation:object="title" svg:x="2.058cm" svg:y="1.743cm" svg:width="23.912cm" svg:height="3.507cm"/>
      <presentation:placeholder presentation:object="subtitle" svg:x="2.058cm" svg:y="5.838cm" svg:width="23.912cm" svg:height="13.23cm"/>
    </style:presentation-page-layout>
    <style:presentation-page-layout style:name="AL2T1">
      <presentation:placeholder presentation:object="title" svg:x="2.058cm" svg:y="1.743cm" svg:width="23.912cm" svg:height="3.507cm"/>
      <presentation:placeholder presentation:object="outline" svg:x="2.058cm" svg:y="5.838cm" svg:width="23.912cm" svg:height="13.23cm"/>
    </style:presentation-page-layout>
  </office:styles>
  <office:automatic-styles>
    <style:page-layout style:name="PM0">
      <style:page-layout-properties fo:margin-top="0cm" fo:margin-bottom="0cm" fo:margin-left="0cm" fo:margin-right="0cm" fo:page-width="21cm" fo:page-height="29.7cm" style:print-orientation="portrait"/>
    </style:page-layout>
    <style:page-layout style:name="PM1">
      <style:page-layout-properties fo:margin-top="0cm" fo:margin-bottom="0cm" fo:margin-left="0cm" fo:margin-right="0cm" fo:page-width="28cm" fo:page-height="21cm" style:print-orientation="landscape"/>
    </style:page-layout>
    <style:style style:name="Mdp1" style:family="drawing-page">
      <style:drawing-page-properties draw:background-size="border" draw:fill="bitmap" draw:fill-image-name="background" style:repeat="stretch"/>
    </style:style>
    <style:style style:name="Mdp2" style:family="drawing-page">
      <style:drawing-page-properties draw:background-size="border" draw:fill="bitmap" draw:fill-image-name="Bitmap_20_1" style:repeat="stretch"/>
    </style:style>
    <style:style style:name="Mdp3" style:family="drawing-page">
      <style:drawing-page-properties draw:background-size="border" draw:fill="bitmap" draw:fill-image-name="Bitmap_20_2" style:repeat="stretch"/>
    </style:style>
    <style:style style:name="Mdp4" style:family="drawing-page">
      <style:drawing-page-properties presentation:display-header="true" presentation:display-footer="true" presentation:display-page-number="false" presentation:display-date-time="true"/>
    </style:style>
    <style:style style:name="Mgr1" style:family="graphic" style:parent-style-name="standard">
      <style:graphic-properties draw:stroke="none" draw:fill="none" draw:fill-color="#ffffff" draw:auto-grow-height="false" fo:min-height="1.485cm"/>
      <style:paragraph-properties style:writing-mode="lr-tb"/>
    </style:style>
    <style:style style:name="Mgr2" style:family="graphic" style:parent-style-name="standard">
      <style:graphic-properties draw:stroke="none" draw:fill="none" draw:fill-color="#ffffff" draw:textarea-vertical-align="bottom" draw:auto-grow-height="false" fo:min-height="1.485cm"/>
      <style:paragraph-properties style:writing-mode="lr-tb"/>
    </style:style>
    <style:style style:name="Mgr3" style:family="graphic" style:parent-style-name="standard">
      <style:graphic-properties draw:stroke="none" svg:stroke-color="#000000" draw:fill="none" draw:fill-color="#ffffff" draw:auto-grow-height="true" draw:auto-grow-width="false" fo:max-height="0cm" fo:min-height="1.033cm"/>
      <style:paragraph-properties style:writing-mode="lr-tb"/>
    </style:style>
    <style:style style:name="Mpr1" style:family="presentation" style:parent-style-name="Title-backgroundobjects">
      <style:graphic-properties draw:stroke="none" draw:fill="none" draw:fill-color="#ffffff" draw:auto-grow-height="false" fo:min-height="1.485cm"/>
      <style:paragraph-properties style:writing-mode="lr-tb"/>
    </style:style>
    <style:style style:name="Mpr2" style:family="presentation" style:parent-style-name="Title-backgroundobjects">
      <style:graphic-properties draw:stroke="none" draw:fill="none" draw:fill-color="#ffffff" draw:textarea-vertical-align="bottom" draw:auto-grow-height="false" fo:min-height="1.485cm"/>
      <style:paragraph-properties style:writing-mode="lr-tb"/>
    </style:style>
    <style:style style:name="Mpr3" style:family="presentation" style:parent-style-name="One_20_Column-backgroundobjects">
      <style:graphic-properties draw:stroke="none" draw:fill="none" draw:fill-color="#ffffff" draw:auto-grow-height="false" fo:min-height="1.086cm"/>
      <style:paragraph-properties style:writing-mode="lr-tb"/>
    </style:style>
    <style:style style:name="Mpr4" style:family="presentation" style:parent-style-name="One_20_Column-backgroundobjects">
      <style:graphic-properties draw:stroke="none" draw:fill="none" draw:fill-color="#ffffff" draw:auto-grow-height="false" fo:min-height="1.485cm"/>
      <style:paragraph-properties style:writing-mode="lr-tb"/>
    </style:style>
    <style:style style:name="Mpr5" style:family="presentation" style:parent-style-name="One_20_Column-backgroundobjects">
      <style:graphic-properties draw:stroke="none" draw:fill="none" draw:fill-color="#ffffff" draw:textarea-vertical-align="bottom" draw:auto-grow-height="false" fo:min-height="1.485cm"/>
      <style:paragraph-properties style:writing-mode="lr-tb"/>
    </style:style>
    <style:style style:name="Mpr6" style:family="presentation" style:parent-style-name="Two_20_columns-backgroundobjects">
      <style:graphic-properties draw:stroke="none" draw:fill="none" draw:fill-color="#ffffff" draw:auto-grow-height="false" fo:min-height="1.086cm"/>
      <style:paragraph-properties style:writing-mode="lr-tb"/>
    </style:style>
    <style:style style:name="Mpr7" style:family="presentation" style:parent-style-name="Two_20_columns-backgroundobjects">
      <style:graphic-properties draw:stroke="none" draw:fill="none" draw:fill-color="#ffffff" draw:auto-grow-height="false" fo:min-height="1.485cm"/>
      <style:paragraph-properties style:writing-mode="lr-tb"/>
    </style:style>
    <style:style style:name="Mpr8" style:family="presentation" style:parent-style-name="Two_20_columns-backgroundobjects">
      <style:graphic-properties draw:stroke="none" draw:fill="none" draw:fill-color="#ffffff" draw:textarea-vertical-align="bottom" draw:auto-grow-height="false" fo:min-height="1.485cm"/>
      <style:paragraph-properties style:writing-mode="lr-tb"/>
    </style:style>
    <style:style style:name="MP1" style:family="paragraph">
      <style:text-properties fo:font-size="14pt"/>
    </style:style>
    <style:style style:name="MP2" style:family="paragraph">
      <loext:graphic-properties draw:fill="none" draw:fill-color="#ffffff"/>
      <style:text-properties fo:font-size="14pt"/>
    </style:style>
    <style:style style:name="MP3" style:family="paragraph">
      <style:paragraph-properties fo:text-align="end"/>
      <style:text-properties fo:font-size="14pt"/>
    </style:style>
    <style:style style:name="MP4" style:family="paragraph">
      <loext:graphic-properties draw:fill="none" draw:fill-color="#ffffff"/>
      <style:paragraph-properties fo:text-align="end"/>
      <style:text-properties fo:font-size="14pt"/>
    </style:style>
    <style:style style:name="MP5" style:family="paragraph">
      <loext:graphic-properties draw:fill="none" draw:fill-color="#ffffff"/>
      <style:text-properties fo:font-size="24pt"/>
    </style:style>
    <style:style style:name="MP6" style:family="paragraph">
      <style:paragraph-properties fo:text-align="center"/>
      <style:text-properties fo:font-size="14pt"/>
    </style:style>
    <style:style style:name="MP7" style:family="paragraph">
      <loext:graphic-properties draw:fill="none" draw:fill-color="#ffffff"/>
      <style:paragraph-properties fo:text-align="center"/>
      <style:text-properties fo:font-size="14pt"/>
    </style:style>
    <style:style style:name="MT1" style:family="text">
      <style:text-properties fo:font-size="14pt"/>
    </style:style>
    <style:style style:name="MT2" style:family="text">
      <style:text-properties fo:font-size="24pt"/>
    </style:style>
    <text:list-style style:name="ML1">
      <text:list-level-style-bullet text:level="1" text:bullet-char="●">
        <style:list-level-properties text:min-label-width="0.6cm"/>
        <style:text-properties fo:font-family="StarSymbol" style:use-window-font-color="true" fo:font-size="45%"/>
      </text:list-level-style-bullet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  <text:list-style style:name="ML2">
      <text:list-level-style-bullet text:level="1" text:bullet-char="●">
        <style:list-level-properties text:min-label-width="0.6cm"/>
        <style:text-properties fo:font-family="StarSymbol" style:use-window-font-color="true" fo:font-size="45%"/>
      </text:list-level-style-bullet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</office:automatic-styles>
  <office:master-styles>
    <draw:layer-set>
      <draw:layer draw:name="layout"/>
      <draw:layer draw:name="background"/>
      <draw:layer draw:name="backgroundobjects"/>
      <draw:layer draw:name="controls"/>
      <draw:layer draw:name="measurelines"/>
    </draw:layer-set>
    <style:handout-master presentation:presentation-page-layout-name="AL0T26" style:page-layout-name="PM0" draw:style-name="Mdp4">
      <draw:frame draw:style-name="Mgr1" draw:text-style-name="MP2" draw:layer="backgroundobjects" svg:width="9.113cm" svg:height="1.484cm" svg:x="0cm" svg:y="0cm" presentation:class="header">
        <draw:text-box>
          <text:p text:style-name="MP1">
            <text:span text:style-name="MT1">
              <presentation:header/>
            </text:span>
          </text:p>
        </draw:text-box>
      </draw:frame>
      <draw:frame draw:style-name="Mgr1" draw:text-style-name="MP4" draw:layer="backgroundobjects" svg:width="9.113cm" svg:height="1.484cm" svg:x="11.886cm" svg:y="0cm" presentation:class="date-time">
        <draw:text-box>
          <text:p text:style-name="MP3">
            <text:span text:style-name="MT1">
              <presentation:date-time/>
            </text:span>
          </text:p>
        </draw:text-box>
      </draw:frame>
      <draw:frame draw:style-name="Mgr2" draw:text-style-name="MP2" draw:layer="backgroundobjects" svg:width="9.113cm" svg:height="1.484cm" svg:x="0cm" svg:y="28.215cm" presentation:class="footer">
        <draw:text-box>
          <text:p text:style-name="MP1">
            <text:span text:style-name="MT1">
              <presentation:footer/>
            </text:span>
          </text:p>
        </draw:text-box>
      </draw:frame>
      <draw:frame draw:style-name="Mgr2" draw:text-style-name="MP4" draw:layer="backgroundobjects" svg:width="9.113cm" svg:height="1.484cm" svg:x="11.886cm" svg:y="28.215cm" presentation:class="page-number">
        <draw:text-box>
          <text:p text:style-name="MP3">
            <text:span text:style-name="MT1">
              <text:page-number>&lt;číslo&gt;</text:page-number>
            </text:span>
          </text:p>
        </draw:text-box>
      </draw:frame>
      <draw:page-thumbnail draw:layer="backgroundobjects" svg:width="8.999cm" svg:height="6.749cm" svg:x="1cm" svg:y="2.898cm"/>
      <draw:page-thumbnail draw:layer="backgroundobjects" svg:width="8.999cm" svg:height="6.749cm" svg:x="1cm" svg:y="11.474cm"/>
      <draw:page-thumbnail draw:layer="backgroundobjects" svg:width="8.999cm" svg:height="6.749cm" svg:x="1cm" svg:y="20.05cm"/>
      <draw:page-thumbnail draw:layer="backgroundobjects" svg:width="8.999cm" svg:height="6.749cm" svg:x="11cm" svg:y="2.898cm"/>
      <draw:page-thumbnail draw:layer="backgroundobjects" svg:width="8.999cm" svg:height="6.749cm" svg:x="11cm" svg:y="11.474cm"/>
      <draw:page-thumbnail draw:layer="backgroundobjects" svg:width="8.999cm" svg:height="6.749cm" svg:x="11cm" svg:y="20.05cm"/>
    </style:handout-master>
    <style:master-page style:name="Title" style:page-layout-name="PM1" draw:style-name="Mdp1">
      <draw:frame presentation:style-name="Title-title" draw:layer="backgroundobjects" svg:width="25cm" svg:height="2.438cm" svg:x="0.4cm" svg:y="14.4cm" presentation:class="title" presentation:placeholder="true">
        <draw:text-box/>
      </draw:frame>
      <draw:frame presentation:style-name="Title-outline1" draw:layer="backgroundobjects" svg:width="17.999cm" svg:height="9.625cm" svg:x="4.4cm" svg:y="2.4cm" presentation:class="outline" presentation:placeholder="true">
        <draw:text-box/>
      </draw:frame>
      <draw:frame draw:style-name="Mgr3" draw:text-style-name="MP5" draw:layer="backgroundobjects" svg:width="12.2cm" svg:height="1.283cm" svg:x="11.4cm" svg:y="18.133cm">
        <draw:text-box>
          <text:p>
            <text:span text:style-name="MT2">
              <text:author-name text:fixed="false"> </text:author-name>
            </text:span>
          </text:p>
        </draw:text-box>
      </draw:frame>
      <presentation:notes style:page-layout-name="PM0">
        <draw:page-thumbnail presentation:style-name="Title-title" draw:layer="backgroundobjects" svg:width="19.798cm" svg:height="11.136cm" svg:x="0.6cm" svg:y="2.257cm" presentation:class="page"/>
        <draw:frame presentation:style-name="Title-notes" draw:layer="backgroundobjects" svg:width="16.799cm" svg:height="13.364cm" svg:x="2.1cm" svg:y="14.107cm" presentation:class="notes" presentation:placeholder="true">
          <draw:text-box/>
        </draw:frame>
        <draw:frame presentation:style-name="Mpr1" draw:text-style-name="MP2" draw:layer="backgroundobjects" svg:width="9.113cm" svg:height="1.484cm" svg:x="0cm" svg:y="0cm" presentation:class="header">
          <draw:text-box>
            <text:p text:style-name="MP1">
              <text:span text:style-name="MT1">
                <presentation:header/>
              </text:span>
            </text:p>
          </draw:text-box>
        </draw:frame>
        <draw:frame presentation:style-name="Mpr1" draw:text-style-name="MP4" draw:layer="backgroundobjects" svg:width="9.113cm" svg:height="1.484cm" svg:x="11.886cm" svg:y="0cm" presentation:class="date-time">
          <draw:text-box>
            <text:p text:style-name="MP3">
              <text:span text:style-name="MT1">
                <presentation:date-time/>
              </text:span>
            </text:p>
          </draw:text-box>
        </draw:frame>
        <draw:frame presentation:style-name="Mpr2" draw:text-style-name="MP2" draw:layer="backgroundobjects" svg:width="9.113cm" svg:height="1.484cm" svg:x="0cm" svg:y="28.215cm" presentation:class="footer">
          <draw:text-box>
            <text:p text:style-name="MP1">
              <text:span text:style-name="MT1">
                <presentation:footer/>
              </text:span>
            </text:p>
          </draw:text-box>
        </draw:frame>
        <draw:frame presentation:style-name="Mpr2" draw:text-style-name="MP4" draw:layer="backgroundobjects" svg:width="9.113cm" svg:height="1.484cm" svg:x="11.886cm" svg:y="28.215cm" presentation:class="page-number">
          <draw:text-box>
            <text:p text:style-name="MP3">
              <text:span text:style-name="MT1">
                <text:page-number>&lt;číslo&gt;</text:page-number>
              </text:span>
            </text:p>
          </draw:text-box>
        </draw:frame>
      </presentation:notes>
    </style:master-page>
    <style:master-page style:name="One_20_Column" style:display-name="One Column" style:page-layout-name="PM1" draw:style-name="Mdp2">
      <office:forms form:automatic-focus="false" form:apply-design-mode="false"/>
      <draw:frame presentation:style-name="One_20_Column-title" draw:layer="backgroundobjects" svg:width="26.5cm" svg:height="2.4cm" svg:x="0.4cm" svg:y="0.267cm" presentation:class="title" presentation:placeholder="true">
        <draw:text-box/>
      </draw:frame>
      <draw:frame presentation:style-name="One_20_Column-outline1" draw:layer="backgroundobjects" svg:width="25.199cm" svg:height="12.179cm" svg:x="1.4cm" svg:y="4.913cm" presentation:class="outline" presentation:placeholder="true">
        <draw:text-box/>
      </draw:frame>
      <draw:frame presentation:style-name="Mpr3" draw:text-style-name="MP2" draw:layer="backgroundobjects" svg:width="4.6cm" svg:height="1.52cm" svg:x="1.4cm" svg:y="19.466cm" presentation:class="date-time">
        <draw:text-box>
          <text:p text:style-name="MP1">
            <text:span text:style-name="MT1">
              <presentation:date-time/>
            </text:span>
          </text:p>
        </draw:text-box>
      </draw:frame>
      <draw:frame presentation:style-name="Mpr3" draw:text-style-name="MP7" draw:layer="backgroundobjects" svg:width="13cm" svg:height="1.52cm" svg:x="7cm" svg:y="19.466cm" presentation:class="footer">
        <draw:text-box>
          <text:p text:style-name="MP6">
            <text:span text:style-name="MT1">
              <presentation:footer/>
            </text:span>
          </text:p>
        </draw:text-box>
      </draw:frame>
      <draw:frame presentation:style-name="Mpr3" draw:text-style-name="MP4" draw:layer="backgroundobjects" svg:width="4.6cm" svg:height="1.52cm" svg:x="21cm" svg:y="19.466cm" presentation:class="page-number">
        <draw:text-box>
          <text:p text:style-name="MP3">
            <text:span text:style-name="MT1">
              <text:page-number>&lt;číslo&gt;</text:page-number>
            </text:span>
          </text:p>
        </draw:text-box>
      </draw:frame>
      <presentation:notes style:page-layout-name="PM0">
        <office:forms form:automatic-focus="false" form:apply-design-mode="false"/>
        <draw:page-thumbnail presentation:style-name="One_20_Column-title" draw:layer="backgroundobjects" svg:width="19.798cm" svg:height="11.136cm" svg:x="0.6cm" svg:y="2.257cm" presentation:class="page"/>
        <draw:frame presentation:style-name="One_20_Column-notes" draw:layer="backgroundobjects" svg:width="16.799cm" svg:height="13.364cm" svg:x="2.1cm" svg:y="14.107cm" presentation:class="notes" presentation:placeholder="true">
          <draw:text-box/>
        </draw:frame>
        <draw:frame presentation:style-name="Mpr4" draw:text-style-name="MP2" draw:layer="backgroundobjects" svg:width="9.113cm" svg:height="1.484cm" svg:x="0cm" svg:y="0cm" presentation:class="header">
          <draw:text-box>
            <text:p text:style-name="MP1">
              <text:span text:style-name="MT1">
                <presentation:header/>
              </text:span>
            </text:p>
          </draw:text-box>
        </draw:frame>
        <draw:frame presentation:style-name="Mpr4" draw:text-style-name="MP4" draw:layer="backgroundobjects" svg:width="9.113cm" svg:height="1.484cm" svg:x="11.886cm" svg:y="0cm" presentation:class="date-time">
          <draw:text-box>
            <text:p text:style-name="MP3">
              <text:span text:style-name="MT1">
                <presentation:date-time/>
              </text:span>
            </text:p>
          </draw:text-box>
        </draw:frame>
        <draw:frame presentation:style-name="Mpr5" draw:text-style-name="MP2" draw:layer="backgroundobjects" svg:width="9.113cm" svg:height="1.484cm" svg:x="0cm" svg:y="28.215cm" presentation:class="footer">
          <draw:text-box>
            <text:p text:style-name="MP1">
              <text:span text:style-name="MT1">
                <presentation:footer/>
              </text:span>
            </text:p>
          </draw:text-box>
        </draw:frame>
        <draw:frame presentation:style-name="Mpr5" draw:text-style-name="MP4" draw:layer="backgroundobjects" svg:width="9.113cm" svg:height="1.484cm" svg:x="11.886cm" svg:y="28.215cm" presentation:class="page-number">
          <draw:text-box>
            <text:p text:style-name="MP3">
              <text:span text:style-name="MT1">
                <text:page-number>&lt;číslo&gt;</text:page-number>
              </text:span>
            </text:p>
          </draw:text-box>
        </draw:frame>
      </presentation:notes>
    </style:master-page>
    <style:master-page style:name="Two_20_columns" style:display-name="Two columns" style:page-layout-name="PM1" draw:style-name="Mdp3">
      <draw:frame presentation:style-name="Two_20_columns-title" draw:layer="backgroundobjects" svg:width="26.5cm" svg:height="2.4cm" svg:x="0.4cm" svg:y="0.267cm" presentation:class="title" presentation:placeholder="true">
        <draw:text-box/>
      </draw:frame>
      <draw:frame presentation:style-name="Two_20_columns-outline1" draw:layer="backgroundobjects" svg:width="25.2cm" svg:height="12.179cm" svg:x="1.4cm" svg:y="4.913cm" presentation:class="outline" presentation:placeholder="true">
        <draw:text-box/>
      </draw:frame>
      <draw:frame presentation:style-name="Mpr6" draw:text-style-name="MP2" draw:layer="backgroundobjects" svg:width="4.6cm" svg:height="1.52cm" svg:x="1.4cm" svg:y="19.466cm" presentation:class="date-time">
        <draw:text-box>
          <text:p text:style-name="MP1">
            <text:span text:style-name="MT1">
              <presentation:date-time/>
            </text:span>
          </text:p>
        </draw:text-box>
      </draw:frame>
      <draw:frame presentation:style-name="Mpr6" draw:text-style-name="MP7" draw:layer="backgroundobjects" svg:width="13cm" svg:height="1.52cm" svg:x="7cm" svg:y="19.466cm" presentation:class="footer">
        <draw:text-box>
          <text:p text:style-name="MP6">
            <text:span text:style-name="MT1">
              <presentation:footer/>
            </text:span>
          </text:p>
        </draw:text-box>
      </draw:frame>
      <draw:frame presentation:style-name="Mpr6" draw:text-style-name="MP4" draw:layer="backgroundobjects" svg:width="4.6cm" svg:height="1.52cm" svg:x="21cm" svg:y="19.466cm" presentation:class="page-number">
        <draw:text-box>
          <text:p text:style-name="MP3">
            <text:span text:style-name="MT1">
              <text:page-number>&lt;číslo&gt;</text:page-number>
            </text:span>
          </text:p>
        </draw:text-box>
      </draw:frame>
      <presentation:notes style:page-layout-name="PM0">
        <draw:page-thumbnail presentation:style-name="Two_20_columns-title" draw:layer="backgroundobjects" svg:width="19.798cm" svg:height="11.136cm" svg:x="0.6cm" svg:y="2.257cm" presentation:class="page"/>
        <draw:frame presentation:style-name="Two_20_columns-notes" draw:layer="backgroundobjects" svg:width="16.799cm" svg:height="13.364cm" svg:x="2.1cm" svg:y="14.107cm" presentation:class="notes" presentation:placeholder="true">
          <draw:text-box/>
        </draw:frame>
        <draw:frame presentation:style-name="Mpr7" draw:text-style-name="MP2" draw:layer="backgroundobjects" svg:width="9.113cm" svg:height="1.484cm" svg:x="0cm" svg:y="0cm" presentation:class="header">
          <draw:text-box>
            <text:p text:style-name="MP1">
              <text:span text:style-name="MT1">
                <presentation:header/>
              </text:span>
            </text:p>
          </draw:text-box>
        </draw:frame>
        <draw:frame presentation:style-name="Mpr7" draw:text-style-name="MP4" draw:layer="backgroundobjects" svg:width="9.113cm" svg:height="1.484cm" svg:x="11.886cm" svg:y="0cm" presentation:class="date-time">
          <draw:text-box>
            <text:p text:style-name="MP3">
              <text:span text:style-name="MT1">
                <presentation:date-time/>
              </text:span>
            </text:p>
          </draw:text-box>
        </draw:frame>
        <draw:frame presentation:style-name="Mpr8" draw:text-style-name="MP2" draw:layer="backgroundobjects" svg:width="9.113cm" svg:height="1.484cm" svg:x="0cm" svg:y="28.215cm" presentation:class="footer">
          <draw:text-box>
            <text:p text:style-name="MP1">
              <text:span text:style-name="MT1">
                <presentation:footer/>
              </text:span>
            </text:p>
          </draw:text-box>
        </draw:frame>
        <draw:frame presentation:style-name="Mpr8" draw:text-style-name="MP4" draw:layer="backgroundobjects" svg:width="9.113cm" svg:height="1.484cm" svg:x="11.886cm" svg:y="28.215cm" presentation:class="page-number">
          <draw:text-box>
            <text:p text:style-name="MP3">
              <text:span text:style-name="MT1">
                <text:page-number>&lt;číslo&gt;</text:page-number>
              </text:span>
            </text:p>
          </draw:text-box>
        </draw:frame>
      </presentation:notes>
    </style:master-page>
  </office:master-styles>
</office:document-styles>
</file>