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32A56-D3AB-4654-B90A-FEE08FDEC677}" v="1885" dt="2020-03-03T18:06:17.486"/>
    <p1510:client id="{9A52AB6E-BFC5-43EC-AC66-C8C425D28084}" v="122" dt="2020-03-03T15:40:46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živatel typu Host" userId="bdd5603cb8e308f6" providerId="Windows Live" clId="Web-{8F932A56-D3AB-4654-B90A-FEE08FDEC677}"/>
    <pc:docChg chg="addSld modSld sldOrd addMainMaster delMainMaster">
      <pc:chgData name="Uživatel typu Host" userId="bdd5603cb8e308f6" providerId="Windows Live" clId="Web-{8F932A56-D3AB-4654-B90A-FEE08FDEC677}" dt="2020-03-03T18:06:17.486" v="1859" actId="20577"/>
      <pc:docMkLst>
        <pc:docMk/>
      </pc:docMkLst>
      <pc:sldChg chg="addSp modSp mod setBg modClrScheme chgLayout">
        <pc:chgData name="Uživatel typu Host" userId="bdd5603cb8e308f6" providerId="Windows Live" clId="Web-{8F932A56-D3AB-4654-B90A-FEE08FDEC677}" dt="2020-03-03T15:48:05.797" v="53" actId="1076"/>
        <pc:sldMkLst>
          <pc:docMk/>
          <pc:sldMk cId="751666604" sldId="257"/>
        </pc:sldMkLst>
        <pc:spChg chg="mod ord">
          <ac:chgData name="Uživatel typu Host" userId="bdd5603cb8e308f6" providerId="Windows Live" clId="Web-{8F932A56-D3AB-4654-B90A-FEE08FDEC677}" dt="2020-03-03T15:45:31.140" v="46"/>
          <ac:spMkLst>
            <pc:docMk/>
            <pc:sldMk cId="751666604" sldId="257"/>
            <ac:spMk id="2" creationId="{26EA87D9-ED89-4BC9-A2DF-B38C22910E04}"/>
          </ac:spMkLst>
        </pc:spChg>
        <pc:spChg chg="mod ord">
          <ac:chgData name="Uživatel typu Host" userId="bdd5603cb8e308f6" providerId="Windows Live" clId="Web-{8F932A56-D3AB-4654-B90A-FEE08FDEC677}" dt="2020-03-03T15:45:31.140" v="46"/>
          <ac:spMkLst>
            <pc:docMk/>
            <pc:sldMk cId="751666604" sldId="257"/>
            <ac:spMk id="3" creationId="{48DEBD41-F7DB-44A6-A109-3CE8D475D22D}"/>
          </ac:spMkLst>
        </pc:spChg>
        <pc:picChg chg="add mod">
          <ac:chgData name="Uživatel typu Host" userId="bdd5603cb8e308f6" providerId="Windows Live" clId="Web-{8F932A56-D3AB-4654-B90A-FEE08FDEC677}" dt="2020-03-03T15:48:05.797" v="53" actId="1076"/>
          <ac:picMkLst>
            <pc:docMk/>
            <pc:sldMk cId="751666604" sldId="257"/>
            <ac:picMk id="4" creationId="{3FA6C319-4FC4-4F15-B40B-7DD3FFA49459}"/>
          </ac:picMkLst>
        </pc:picChg>
        <pc:picChg chg="add mod">
          <ac:chgData name="Uživatel typu Host" userId="bdd5603cb8e308f6" providerId="Windows Live" clId="Web-{8F932A56-D3AB-4654-B90A-FEE08FDEC677}" dt="2020-03-03T15:48:05.766" v="52" actId="1076"/>
          <ac:picMkLst>
            <pc:docMk/>
            <pc:sldMk cId="751666604" sldId="257"/>
            <ac:picMk id="6" creationId="{317E8183-15AA-497C-BC3E-F20B85D15D56}"/>
          </ac:picMkLst>
        </pc:picChg>
      </pc:sldChg>
      <pc:sldChg chg="addSp delSp modSp new mod setBg">
        <pc:chgData name="Uživatel typu Host" userId="bdd5603cb8e308f6" providerId="Windows Live" clId="Web-{8F932A56-D3AB-4654-B90A-FEE08FDEC677}" dt="2020-03-03T18:06:16.142" v="1858" actId="20577"/>
        <pc:sldMkLst>
          <pc:docMk/>
          <pc:sldMk cId="979785692" sldId="258"/>
        </pc:sldMkLst>
        <pc:spChg chg="mod">
          <ac:chgData name="Uživatel typu Host" userId="bdd5603cb8e308f6" providerId="Windows Live" clId="Web-{8F932A56-D3AB-4654-B90A-FEE08FDEC677}" dt="2020-03-03T16:08:28.804" v="448" actId="20577"/>
          <ac:spMkLst>
            <pc:docMk/>
            <pc:sldMk cId="979785692" sldId="258"/>
            <ac:spMk id="2" creationId="{0DF36620-68FA-4DFF-91F8-E0255513BD87}"/>
          </ac:spMkLst>
        </pc:spChg>
        <pc:spChg chg="mod">
          <ac:chgData name="Uživatel typu Host" userId="bdd5603cb8e308f6" providerId="Windows Live" clId="Web-{8F932A56-D3AB-4654-B90A-FEE08FDEC677}" dt="2020-03-03T18:06:16.142" v="1858" actId="20577"/>
          <ac:spMkLst>
            <pc:docMk/>
            <pc:sldMk cId="979785692" sldId="258"/>
            <ac:spMk id="3" creationId="{FE3C3420-5664-48D8-9662-561C3FFCA0B7}"/>
          </ac:spMkLst>
        </pc:spChg>
        <pc:spChg chg="add del mod">
          <ac:chgData name="Uživatel typu Host" userId="bdd5603cb8e308f6" providerId="Windows Live" clId="Web-{8F932A56-D3AB-4654-B90A-FEE08FDEC677}" dt="2020-03-03T16:03:50.537" v="432"/>
          <ac:spMkLst>
            <pc:docMk/>
            <pc:sldMk cId="979785692" sldId="258"/>
            <ac:spMk id="6" creationId="{9C2E4CCF-4738-4190-BA3C-3E7543247D19}"/>
          </ac:spMkLst>
        </pc:spChg>
        <pc:spChg chg="add mod">
          <ac:chgData name="Uživatel typu Host" userId="bdd5603cb8e308f6" providerId="Windows Live" clId="Web-{8F932A56-D3AB-4654-B90A-FEE08FDEC677}" dt="2020-03-03T16:05:21.241" v="441" actId="1076"/>
          <ac:spMkLst>
            <pc:docMk/>
            <pc:sldMk cId="979785692" sldId="258"/>
            <ac:spMk id="7" creationId="{8234CE38-65DF-4B6D-9D47-389F8C3A0FCB}"/>
          </ac:spMkLst>
        </pc:spChg>
        <pc:picChg chg="add mod modCrop">
          <ac:chgData name="Uživatel typu Host" userId="bdd5603cb8e308f6" providerId="Windows Live" clId="Web-{8F932A56-D3AB-4654-B90A-FEE08FDEC677}" dt="2020-03-03T16:05:08.397" v="440" actId="1076"/>
          <ac:picMkLst>
            <pc:docMk/>
            <pc:sldMk cId="979785692" sldId="258"/>
            <ac:picMk id="4" creationId="{3DB4193B-A1B9-4458-A32C-B26D12DCFA17}"/>
          </ac:picMkLst>
        </pc:picChg>
      </pc:sldChg>
      <pc:sldChg chg="addSp delSp modSp new mod setBg modClrScheme chgLayout">
        <pc:chgData name="Uživatel typu Host" userId="bdd5603cb8e308f6" providerId="Windows Live" clId="Web-{8F932A56-D3AB-4654-B90A-FEE08FDEC677}" dt="2020-03-03T18:06:17.486" v="1859" actId="20577"/>
        <pc:sldMkLst>
          <pc:docMk/>
          <pc:sldMk cId="1208113514" sldId="259"/>
        </pc:sldMkLst>
        <pc:spChg chg="del mod">
          <ac:chgData name="Uživatel typu Host" userId="bdd5603cb8e308f6" providerId="Windows Live" clId="Web-{8F932A56-D3AB-4654-B90A-FEE08FDEC677}" dt="2020-03-03T16:09:45.477" v="453"/>
          <ac:spMkLst>
            <pc:docMk/>
            <pc:sldMk cId="1208113514" sldId="259"/>
            <ac:spMk id="2" creationId="{5C3854E5-4027-4BA4-AD3B-515283A853CB}"/>
          </ac:spMkLst>
        </pc:spChg>
        <pc:spChg chg="del">
          <ac:chgData name="Uživatel typu Host" userId="bdd5603cb8e308f6" providerId="Windows Live" clId="Web-{8F932A56-D3AB-4654-B90A-FEE08FDEC677}" dt="2020-03-03T16:09:54.524" v="454"/>
          <ac:spMkLst>
            <pc:docMk/>
            <pc:sldMk cId="1208113514" sldId="259"/>
            <ac:spMk id="3" creationId="{727AFA3E-41FB-4850-B4A0-6AB1D77D70FC}"/>
          </ac:spMkLst>
        </pc:spChg>
        <pc:spChg chg="add mod">
          <ac:chgData name="Uživatel typu Host" userId="bdd5603cb8e308f6" providerId="Windows Live" clId="Web-{8F932A56-D3AB-4654-B90A-FEE08FDEC677}" dt="2020-03-03T16:11:01.133" v="470" actId="20577"/>
          <ac:spMkLst>
            <pc:docMk/>
            <pc:sldMk cId="1208113514" sldId="259"/>
            <ac:spMk id="4" creationId="{29214E8B-C4AF-4829-9D9F-0C78C0AF8C5D}"/>
          </ac:spMkLst>
        </pc:spChg>
        <pc:spChg chg="add del mod">
          <ac:chgData name="Uživatel typu Host" userId="bdd5603cb8e308f6" providerId="Windows Live" clId="Web-{8F932A56-D3AB-4654-B90A-FEE08FDEC677}" dt="2020-03-03T16:10:42.524" v="458"/>
          <ac:spMkLst>
            <pc:docMk/>
            <pc:sldMk cId="1208113514" sldId="259"/>
            <ac:spMk id="5" creationId="{9A23A7FA-D205-4ACE-AAC8-D08CB60EEC2F}"/>
          </ac:spMkLst>
        </pc:spChg>
        <pc:spChg chg="add mod ord">
          <ac:chgData name="Uživatel typu Host" userId="bdd5603cb8e308f6" providerId="Windows Live" clId="Web-{8F932A56-D3AB-4654-B90A-FEE08FDEC677}" dt="2020-03-03T16:40:41.581" v="824" actId="20577"/>
          <ac:spMkLst>
            <pc:docMk/>
            <pc:sldMk cId="1208113514" sldId="259"/>
            <ac:spMk id="6" creationId="{482E8591-5215-4AC8-A983-FF91431835D1}"/>
          </ac:spMkLst>
        </pc:spChg>
        <pc:spChg chg="add mod ord">
          <ac:chgData name="Uživatel typu Host" userId="bdd5603cb8e308f6" providerId="Windows Live" clId="Web-{8F932A56-D3AB-4654-B90A-FEE08FDEC677}" dt="2020-03-03T18:06:17.486" v="1859" actId="20577"/>
          <ac:spMkLst>
            <pc:docMk/>
            <pc:sldMk cId="1208113514" sldId="259"/>
            <ac:spMk id="7" creationId="{9023145E-4A5F-486A-B860-681FEE86F38B}"/>
          </ac:spMkLst>
        </pc:spChg>
      </pc:sldChg>
      <pc:sldChg chg="addSp delSp modSp new mod setBg modClrScheme chgLayout">
        <pc:chgData name="Uživatel typu Host" userId="bdd5603cb8e308f6" providerId="Windows Live" clId="Web-{8F932A56-D3AB-4654-B90A-FEE08FDEC677}" dt="2020-03-03T16:51:59.585" v="968" actId="1076"/>
        <pc:sldMkLst>
          <pc:docMk/>
          <pc:sldMk cId="1694448432" sldId="260"/>
        </pc:sldMkLst>
        <pc:spChg chg="del">
          <ac:chgData name="Uživatel typu Host" userId="bdd5603cb8e308f6" providerId="Windows Live" clId="Web-{8F932A56-D3AB-4654-B90A-FEE08FDEC677}" dt="2020-03-03T16:40:53.472" v="827"/>
          <ac:spMkLst>
            <pc:docMk/>
            <pc:sldMk cId="1694448432" sldId="260"/>
            <ac:spMk id="2" creationId="{D7EB1AC4-87C0-4EB7-AB60-064FBD69FEF2}"/>
          </ac:spMkLst>
        </pc:spChg>
        <pc:spChg chg="del">
          <ac:chgData name="Uživatel typu Host" userId="bdd5603cb8e308f6" providerId="Windows Live" clId="Web-{8F932A56-D3AB-4654-B90A-FEE08FDEC677}" dt="2020-03-03T16:40:53.472" v="827"/>
          <ac:spMkLst>
            <pc:docMk/>
            <pc:sldMk cId="1694448432" sldId="260"/>
            <ac:spMk id="3" creationId="{A731A7CD-10D4-419B-8586-C85233D12600}"/>
          </ac:spMkLst>
        </pc:spChg>
        <pc:spChg chg="add del mod">
          <ac:chgData name="Uživatel typu Host" userId="bdd5603cb8e308f6" providerId="Windows Live" clId="Web-{8F932A56-D3AB-4654-B90A-FEE08FDEC677}" dt="2020-03-03T16:50:11.350" v="914"/>
          <ac:spMkLst>
            <pc:docMk/>
            <pc:sldMk cId="1694448432" sldId="260"/>
            <ac:spMk id="8" creationId="{291D148E-75F9-43C0-81A2-5FF314EC0600}"/>
          </ac:spMkLst>
        </pc:spChg>
        <pc:spChg chg="add del mod">
          <ac:chgData name="Uživatel typu Host" userId="bdd5603cb8e308f6" providerId="Windows Live" clId="Web-{8F932A56-D3AB-4654-B90A-FEE08FDEC677}" dt="2020-03-03T16:48:22.193" v="897"/>
          <ac:spMkLst>
            <pc:docMk/>
            <pc:sldMk cId="1694448432" sldId="260"/>
            <ac:spMk id="9" creationId="{DE6CBAE6-34BF-4638-9403-1404B593AC41}"/>
          </ac:spMkLst>
        </pc:spChg>
        <pc:spChg chg="add del mod">
          <ac:chgData name="Uživatel typu Host" userId="bdd5603cb8e308f6" providerId="Windows Live" clId="Web-{8F932A56-D3AB-4654-B90A-FEE08FDEC677}" dt="2020-03-03T16:50:04.116" v="913"/>
          <ac:spMkLst>
            <pc:docMk/>
            <pc:sldMk cId="1694448432" sldId="260"/>
            <ac:spMk id="10" creationId="{5E1F6451-D85C-4AAD-9FFF-A3771E1ABAB2}"/>
          </ac:spMkLst>
        </pc:spChg>
        <pc:spChg chg="add mod">
          <ac:chgData name="Uživatel typu Host" userId="bdd5603cb8e308f6" providerId="Windows Live" clId="Web-{8F932A56-D3AB-4654-B90A-FEE08FDEC677}" dt="2020-03-03T16:51:00.553" v="943" actId="1076"/>
          <ac:spMkLst>
            <pc:docMk/>
            <pc:sldMk cId="1694448432" sldId="260"/>
            <ac:spMk id="11" creationId="{E07840E8-5374-4147-9E76-DD5AF8974A1A}"/>
          </ac:spMkLst>
        </pc:spChg>
        <pc:spChg chg="add mod">
          <ac:chgData name="Uživatel typu Host" userId="bdd5603cb8e308f6" providerId="Windows Live" clId="Web-{8F932A56-D3AB-4654-B90A-FEE08FDEC677}" dt="2020-03-03T16:51:59.585" v="968" actId="1076"/>
          <ac:spMkLst>
            <pc:docMk/>
            <pc:sldMk cId="1694448432" sldId="260"/>
            <ac:spMk id="12" creationId="{E2C940BB-8668-4D3D-AB75-685724431256}"/>
          </ac:spMkLst>
        </pc:spChg>
        <pc:picChg chg="add mod">
          <ac:chgData name="Uživatel typu Host" userId="bdd5603cb8e308f6" providerId="Windows Live" clId="Web-{8F932A56-D3AB-4654-B90A-FEE08FDEC677}" dt="2020-03-03T16:43:50.582" v="839" actId="1076"/>
          <ac:picMkLst>
            <pc:docMk/>
            <pc:sldMk cId="1694448432" sldId="260"/>
            <ac:picMk id="4" creationId="{9ED14170-775E-4F35-AF71-56C8EB148FA5}"/>
          </ac:picMkLst>
        </pc:picChg>
        <pc:picChg chg="add mod">
          <ac:chgData name="Uživatel typu Host" userId="bdd5603cb8e308f6" providerId="Windows Live" clId="Web-{8F932A56-D3AB-4654-B90A-FEE08FDEC677}" dt="2020-03-03T16:43:48.551" v="838" actId="1076"/>
          <ac:picMkLst>
            <pc:docMk/>
            <pc:sldMk cId="1694448432" sldId="260"/>
            <ac:picMk id="6" creationId="{94188A53-0632-4AFC-B6A5-5DEA23540693}"/>
          </ac:picMkLst>
        </pc:picChg>
      </pc:sldChg>
      <pc:sldChg chg="addSp delSp modSp new mod setBg">
        <pc:chgData name="Uživatel typu Host" userId="bdd5603cb8e308f6" providerId="Windows Live" clId="Web-{8F932A56-D3AB-4654-B90A-FEE08FDEC677}" dt="2020-03-03T17:24:25.393" v="1203"/>
        <pc:sldMkLst>
          <pc:docMk/>
          <pc:sldMk cId="4105147530" sldId="261"/>
        </pc:sldMkLst>
        <pc:spChg chg="mod">
          <ac:chgData name="Uživatel typu Host" userId="bdd5603cb8e308f6" providerId="Windows Live" clId="Web-{8F932A56-D3AB-4654-B90A-FEE08FDEC677}" dt="2020-03-03T17:01:27.338" v="1031" actId="20577"/>
          <ac:spMkLst>
            <pc:docMk/>
            <pc:sldMk cId="4105147530" sldId="261"/>
            <ac:spMk id="2" creationId="{F6735FA3-2519-4632-A699-671ADF99F4E3}"/>
          </ac:spMkLst>
        </pc:spChg>
        <pc:spChg chg="mod">
          <ac:chgData name="Uživatel typu Host" userId="bdd5603cb8e308f6" providerId="Windows Live" clId="Web-{8F932A56-D3AB-4654-B90A-FEE08FDEC677}" dt="2020-03-03T17:17:14.187" v="1196" actId="20577"/>
          <ac:spMkLst>
            <pc:docMk/>
            <pc:sldMk cId="4105147530" sldId="261"/>
            <ac:spMk id="3" creationId="{099C4961-641D-4BC3-BBA6-33EABB2FD7ED}"/>
          </ac:spMkLst>
        </pc:spChg>
        <pc:picChg chg="add del mod">
          <ac:chgData name="Uživatel typu Host" userId="bdd5603cb8e308f6" providerId="Windows Live" clId="Web-{8F932A56-D3AB-4654-B90A-FEE08FDEC677}" dt="2020-03-03T17:24:25.393" v="1203"/>
          <ac:picMkLst>
            <pc:docMk/>
            <pc:sldMk cId="4105147530" sldId="261"/>
            <ac:picMk id="4" creationId="{F0341CE6-DF60-47F6-8530-E81509DA65AB}"/>
          </ac:picMkLst>
        </pc:picChg>
      </pc:sldChg>
      <pc:sldChg chg="addSp delSp modSp new mod modClrScheme chgLayout">
        <pc:chgData name="Uživatel typu Host" userId="bdd5603cb8e308f6" providerId="Windows Live" clId="Web-{8F932A56-D3AB-4654-B90A-FEE08FDEC677}" dt="2020-03-03T17:25:05.300" v="1211" actId="14100"/>
        <pc:sldMkLst>
          <pc:docMk/>
          <pc:sldMk cId="149481741" sldId="262"/>
        </pc:sldMkLst>
        <pc:spChg chg="del">
          <ac:chgData name="Uživatel typu Host" userId="bdd5603cb8e308f6" providerId="Windows Live" clId="Web-{8F932A56-D3AB-4654-B90A-FEE08FDEC677}" dt="2020-03-03T17:24:43.565" v="1205"/>
          <ac:spMkLst>
            <pc:docMk/>
            <pc:sldMk cId="149481741" sldId="262"/>
            <ac:spMk id="2" creationId="{C282FE1A-1147-4826-A3AF-77E6BA9FC79D}"/>
          </ac:spMkLst>
        </pc:spChg>
        <pc:spChg chg="del">
          <ac:chgData name="Uživatel typu Host" userId="bdd5603cb8e308f6" providerId="Windows Live" clId="Web-{8F932A56-D3AB-4654-B90A-FEE08FDEC677}" dt="2020-03-03T17:24:43.565" v="1205"/>
          <ac:spMkLst>
            <pc:docMk/>
            <pc:sldMk cId="149481741" sldId="262"/>
            <ac:spMk id="3" creationId="{41361604-6E76-4510-8FFB-C7CE5C39DF07}"/>
          </ac:spMkLst>
        </pc:spChg>
        <pc:picChg chg="add mod">
          <ac:chgData name="Uživatel typu Host" userId="bdd5603cb8e308f6" providerId="Windows Live" clId="Web-{8F932A56-D3AB-4654-B90A-FEE08FDEC677}" dt="2020-03-03T17:25:05.300" v="1211" actId="14100"/>
          <ac:picMkLst>
            <pc:docMk/>
            <pc:sldMk cId="149481741" sldId="262"/>
            <ac:picMk id="4" creationId="{AEEAA829-FC2B-432F-8DC9-8939A2458359}"/>
          </ac:picMkLst>
        </pc:picChg>
      </pc:sldChg>
      <pc:sldChg chg="addSp delSp modSp new mod setBg">
        <pc:chgData name="Uživatel typu Host" userId="bdd5603cb8e308f6" providerId="Windows Live" clId="Web-{8F932A56-D3AB-4654-B90A-FEE08FDEC677}" dt="2020-03-03T18:04:05.047" v="1854" actId="1076"/>
        <pc:sldMkLst>
          <pc:docMk/>
          <pc:sldMk cId="267198267" sldId="263"/>
        </pc:sldMkLst>
        <pc:spChg chg="mod">
          <ac:chgData name="Uživatel typu Host" userId="bdd5603cb8e308f6" providerId="Windows Live" clId="Web-{8F932A56-D3AB-4654-B90A-FEE08FDEC677}" dt="2020-03-03T17:46:55.963" v="1706" actId="20577"/>
          <ac:spMkLst>
            <pc:docMk/>
            <pc:sldMk cId="267198267" sldId="263"/>
            <ac:spMk id="2" creationId="{9530202D-DCD4-403C-B2A6-E58F590A95E7}"/>
          </ac:spMkLst>
        </pc:spChg>
        <pc:spChg chg="mod">
          <ac:chgData name="Uživatel typu Host" userId="bdd5603cb8e308f6" providerId="Windows Live" clId="Web-{8F932A56-D3AB-4654-B90A-FEE08FDEC677}" dt="2020-03-03T18:04:05.047" v="1854" actId="1076"/>
          <ac:spMkLst>
            <pc:docMk/>
            <pc:sldMk cId="267198267" sldId="263"/>
            <ac:spMk id="3" creationId="{5924AE50-1A07-4A31-AB56-D86813F70141}"/>
          </ac:spMkLst>
        </pc:spChg>
        <pc:picChg chg="add del mod">
          <ac:chgData name="Uživatel typu Host" userId="bdd5603cb8e308f6" providerId="Windows Live" clId="Web-{8F932A56-D3AB-4654-B90A-FEE08FDEC677}" dt="2020-03-03T17:39:07.289" v="1587"/>
          <ac:picMkLst>
            <pc:docMk/>
            <pc:sldMk cId="267198267" sldId="263"/>
            <ac:picMk id="4" creationId="{DEEBBB12-1FE7-4D15-93B0-D04FA96B97D8}"/>
          </ac:picMkLst>
        </pc:picChg>
        <pc:picChg chg="add del mod">
          <ac:chgData name="Uživatel typu Host" userId="bdd5603cb8e308f6" providerId="Windows Live" clId="Web-{8F932A56-D3AB-4654-B90A-FEE08FDEC677}" dt="2020-03-03T17:38:58.289" v="1586"/>
          <ac:picMkLst>
            <pc:docMk/>
            <pc:sldMk cId="267198267" sldId="263"/>
            <ac:picMk id="6" creationId="{881CA355-25FE-4DF4-B0EF-CEE9F5C5B685}"/>
          </ac:picMkLst>
        </pc:picChg>
      </pc:sldChg>
      <pc:sldChg chg="modSp new mod setBg">
        <pc:chgData name="Uživatel typu Host" userId="bdd5603cb8e308f6" providerId="Windows Live" clId="Web-{8F932A56-D3AB-4654-B90A-FEE08FDEC677}" dt="2020-03-03T17:33:59.037" v="1463" actId="20577"/>
        <pc:sldMkLst>
          <pc:docMk/>
          <pc:sldMk cId="2030007332" sldId="264"/>
        </pc:sldMkLst>
        <pc:spChg chg="mod">
          <ac:chgData name="Uživatel typu Host" userId="bdd5603cb8e308f6" providerId="Windows Live" clId="Web-{8F932A56-D3AB-4654-B90A-FEE08FDEC677}" dt="2020-03-03T17:31:23.145" v="1396" actId="20577"/>
          <ac:spMkLst>
            <pc:docMk/>
            <pc:sldMk cId="2030007332" sldId="264"/>
            <ac:spMk id="2" creationId="{3B6BB4E3-E349-4E20-BC4F-20C9D7FC43FE}"/>
          </ac:spMkLst>
        </pc:spChg>
        <pc:spChg chg="mod">
          <ac:chgData name="Uživatel typu Host" userId="bdd5603cb8e308f6" providerId="Windows Live" clId="Web-{8F932A56-D3AB-4654-B90A-FEE08FDEC677}" dt="2020-03-03T17:33:59.037" v="1463" actId="20577"/>
          <ac:spMkLst>
            <pc:docMk/>
            <pc:sldMk cId="2030007332" sldId="264"/>
            <ac:spMk id="3" creationId="{FAF5F813-BEB9-43DD-9E52-BBD6DA5A62AC}"/>
          </ac:spMkLst>
        </pc:spChg>
      </pc:sldChg>
      <pc:sldChg chg="addSp delSp modSp new">
        <pc:chgData name="Uživatel typu Host" userId="bdd5603cb8e308f6" providerId="Windows Live" clId="Web-{8F932A56-D3AB-4654-B90A-FEE08FDEC677}" dt="2020-03-03T18:01:34.984" v="1828" actId="1076"/>
        <pc:sldMkLst>
          <pc:docMk/>
          <pc:sldMk cId="1706535527" sldId="265"/>
        </pc:sldMkLst>
        <pc:picChg chg="add del mod">
          <ac:chgData name="Uživatel typu Host" userId="bdd5603cb8e308f6" providerId="Windows Live" clId="Web-{8F932A56-D3AB-4654-B90A-FEE08FDEC677}" dt="2020-03-03T17:50:11.246" v="1764"/>
          <ac:picMkLst>
            <pc:docMk/>
            <pc:sldMk cId="1706535527" sldId="265"/>
            <ac:picMk id="2" creationId="{2BDEADEE-7D39-4591-8281-497BBF3CEDDF}"/>
          </ac:picMkLst>
        </pc:picChg>
        <pc:picChg chg="add mod">
          <ac:chgData name="Uživatel typu Host" userId="bdd5603cb8e308f6" providerId="Windows Live" clId="Web-{8F932A56-D3AB-4654-B90A-FEE08FDEC677}" dt="2020-03-03T18:01:34.984" v="1828" actId="1076"/>
          <ac:picMkLst>
            <pc:docMk/>
            <pc:sldMk cId="1706535527" sldId="265"/>
            <ac:picMk id="4" creationId="{ACDD0905-443B-476A-9EF6-0A20EA5ADDAB}"/>
          </ac:picMkLst>
        </pc:picChg>
        <pc:picChg chg="add mod">
          <ac:chgData name="Uživatel typu Host" userId="bdd5603cb8e308f6" providerId="Windows Live" clId="Web-{8F932A56-D3AB-4654-B90A-FEE08FDEC677}" dt="2020-03-03T18:01:33.312" v="1827" actId="1076"/>
          <ac:picMkLst>
            <pc:docMk/>
            <pc:sldMk cId="1706535527" sldId="265"/>
            <ac:picMk id="6" creationId="{D742D1BE-0413-4728-AC48-5F4690C6D9D0}"/>
          </ac:picMkLst>
        </pc:picChg>
      </pc:sldChg>
      <pc:sldChg chg="addSp modSp new mod ord setBg">
        <pc:chgData name="Uživatel typu Host" userId="bdd5603cb8e308f6" providerId="Windows Live" clId="Web-{8F932A56-D3AB-4654-B90A-FEE08FDEC677}" dt="2020-03-03T17:57:55.045" v="1818"/>
        <pc:sldMkLst>
          <pc:docMk/>
          <pc:sldMk cId="660944982" sldId="266"/>
        </pc:sldMkLst>
        <pc:picChg chg="add mod">
          <ac:chgData name="Uživatel typu Host" userId="bdd5603cb8e308f6" providerId="Windows Live" clId="Web-{8F932A56-D3AB-4654-B90A-FEE08FDEC677}" dt="2020-03-03T17:57:50.561" v="1817" actId="1076"/>
          <ac:picMkLst>
            <pc:docMk/>
            <pc:sldMk cId="660944982" sldId="266"/>
            <ac:picMk id="2" creationId="{DA78CB56-33B5-481C-8A81-876E5C95F137}"/>
          </ac:picMkLst>
        </pc:picChg>
      </pc:sldChg>
      <pc:sldMasterChg chg="del delSldLayout">
        <pc:chgData name="Uživatel typu Host" userId="bdd5603cb8e308f6" providerId="Windows Live" clId="Web-{8F932A56-D3AB-4654-B90A-FEE08FDEC677}" dt="2020-03-03T15:41:22.795" v="0"/>
        <pc:sldMasterMkLst>
          <pc:docMk/>
          <pc:sldMasterMk cId="2168206692" sldId="2147483753"/>
        </pc:sldMasterMkLst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1338816074" sldId="2147483754"/>
          </pc:sldLayoutMkLst>
        </pc:sldLayoutChg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279298749" sldId="2147483755"/>
          </pc:sldLayoutMkLst>
        </pc:sldLayoutChg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3958821736" sldId="2147483756"/>
          </pc:sldLayoutMkLst>
        </pc:sldLayoutChg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2345560852" sldId="2147483757"/>
          </pc:sldLayoutMkLst>
        </pc:sldLayoutChg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3697067642" sldId="2147483758"/>
          </pc:sldLayoutMkLst>
        </pc:sldLayoutChg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390962446" sldId="2147483759"/>
          </pc:sldLayoutMkLst>
        </pc:sldLayoutChg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2240633739" sldId="2147483760"/>
          </pc:sldLayoutMkLst>
        </pc:sldLayoutChg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2255730924" sldId="2147483761"/>
          </pc:sldLayoutMkLst>
        </pc:sldLayoutChg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767560025" sldId="2147483762"/>
          </pc:sldLayoutMkLst>
        </pc:sldLayoutChg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358152708" sldId="2147483763"/>
          </pc:sldLayoutMkLst>
        </pc:sldLayoutChg>
        <pc:sldLayoutChg chg="del">
          <pc:chgData name="Uživatel typu Host" userId="bdd5603cb8e308f6" providerId="Windows Live" clId="Web-{8F932A56-D3AB-4654-B90A-FEE08FDEC677}" dt="2020-03-03T15:41:22.795" v="0"/>
          <pc:sldLayoutMkLst>
            <pc:docMk/>
            <pc:sldMasterMk cId="2168206692" sldId="2147483753"/>
            <pc:sldLayoutMk cId="2219478083" sldId="2147483764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1:37.483" v="1"/>
        <pc:sldMasterMkLst>
          <pc:docMk/>
          <pc:sldMasterMk cId="4083680313" sldId="2147483765"/>
        </pc:sldMasterMkLst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4112919908" sldId="214748376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3818341627" sldId="214748376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41166583" sldId="214748376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3522024437" sldId="214748376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3738142025" sldId="214748377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4212600262" sldId="214748377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3958790718" sldId="214748377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326533273" sldId="214748377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3196260698" sldId="214748377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2021776798" sldId="214748377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37.483" v="1"/>
          <pc:sldLayoutMkLst>
            <pc:docMk/>
            <pc:sldMasterMk cId="4083680313" sldId="2147483765"/>
            <pc:sldLayoutMk cId="4262015045" sldId="2147483776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1:45.873" v="2"/>
        <pc:sldMasterMkLst>
          <pc:docMk/>
          <pc:sldMasterMk cId="2826532860" sldId="2147483777"/>
        </pc:sldMasterMkLst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1109329687" sldId="214748377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1903903668" sldId="214748377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1236155311" sldId="214748378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296890988" sldId="214748378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1733060574" sldId="214748378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4144527503" sldId="214748378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507583476" sldId="214748378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3536271539" sldId="214748378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1653891250" sldId="214748378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1183168097" sldId="214748378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2968622423" sldId="214748378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562217825" sldId="214748378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3504438919" sldId="214748379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45.873" v="2"/>
          <pc:sldLayoutMkLst>
            <pc:docMk/>
            <pc:sldMasterMk cId="2826532860" sldId="2147483777"/>
            <pc:sldLayoutMk cId="471268720" sldId="2147483791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1:55.373" v="3"/>
        <pc:sldMasterMkLst>
          <pc:docMk/>
          <pc:sldMasterMk cId="3883292596" sldId="2147483792"/>
        </pc:sldMasterMkLst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1354128082" sldId="214748379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3886380244" sldId="214748379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709505428" sldId="214748379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526875059" sldId="214748379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1030169109" sldId="214748379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4271141833" sldId="214748379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3561521215" sldId="214748379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2505366809" sldId="214748380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1950828446" sldId="214748380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3550220300" sldId="214748380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1:55.373" v="3"/>
          <pc:sldLayoutMkLst>
            <pc:docMk/>
            <pc:sldMasterMk cId="3883292596" sldId="2147483792"/>
            <pc:sldLayoutMk cId="2183864631" sldId="2147483803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2:01.998" v="4"/>
        <pc:sldMasterMkLst>
          <pc:docMk/>
          <pc:sldMasterMk cId="1820392150" sldId="2147483804"/>
        </pc:sldMasterMkLst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3402855623" sldId="214748380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468238853" sldId="214748380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3188951046" sldId="214748380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3534838857" sldId="214748380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1926601011" sldId="214748380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3758639793" sldId="214748381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2124990906" sldId="214748381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3380853561" sldId="214748381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594531964" sldId="214748381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3000124979" sldId="214748381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2404787980" sldId="214748381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3278617150" sldId="214748381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693336192" sldId="214748381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3905345034" sldId="214748381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3036767019" sldId="214748381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1.998" v="4"/>
          <pc:sldLayoutMkLst>
            <pc:docMk/>
            <pc:sldMasterMk cId="1820392150" sldId="2147483804"/>
            <pc:sldLayoutMk cId="412146724" sldId="2147483820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2:08.514" v="5"/>
        <pc:sldMasterMkLst>
          <pc:docMk/>
          <pc:sldMasterMk cId="2807170004" sldId="2147483821"/>
        </pc:sldMasterMkLst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1619332820" sldId="214748382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3989694612" sldId="214748382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4256460619" sldId="214748382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3348468494" sldId="214748382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1715778450" sldId="214748382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3118650011" sldId="214748382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3962675014" sldId="214748382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3316074533" sldId="214748382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3785935413" sldId="214748383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1911585287" sldId="214748383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731895069" sldId="214748383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2494656590" sldId="214748383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3632521780" sldId="214748383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1183754034" sldId="214748383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1039031436" sldId="214748383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284698169" sldId="214748383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08.514" v="5"/>
          <pc:sldLayoutMkLst>
            <pc:docMk/>
            <pc:sldMasterMk cId="2807170004" sldId="2147483821"/>
            <pc:sldLayoutMk cId="3783200434" sldId="2147483838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2:13.405" v="6"/>
        <pc:sldMasterMkLst>
          <pc:docMk/>
          <pc:sldMasterMk cId="3662253687" sldId="2147483839"/>
        </pc:sldMasterMkLst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947044647" sldId="214748384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3611425004" sldId="214748384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590822218" sldId="214748384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3377399939" sldId="214748384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3727967770" sldId="214748384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1243405631" sldId="214748384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2685660248" sldId="214748384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2417912856" sldId="214748384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2296361180" sldId="214748384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1775633064" sldId="214748384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13.405" v="6"/>
          <pc:sldLayoutMkLst>
            <pc:docMk/>
            <pc:sldMasterMk cId="3662253687" sldId="2147483839"/>
            <pc:sldLayoutMk cId="1233015723" sldId="2147483850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2:25.124" v="8"/>
        <pc:sldMasterMkLst>
          <pc:docMk/>
          <pc:sldMasterMk cId="2165358271" sldId="2147483851"/>
        </pc:sldMasterMkLst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1367049872" sldId="214748385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3364400008" sldId="214748385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4065457684" sldId="214748385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1469796862" sldId="214748385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1307869934" sldId="214748385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941522330" sldId="214748385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4229504713" sldId="214748385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3664370594" sldId="214748385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3190779698" sldId="214748386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2521102523" sldId="214748386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25.124" v="8"/>
          <pc:sldLayoutMkLst>
            <pc:docMk/>
            <pc:sldMasterMk cId="2165358271" sldId="2147483851"/>
            <pc:sldLayoutMk cId="4241126969" sldId="2147483862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2:54.374" v="10"/>
        <pc:sldMasterMkLst>
          <pc:docMk/>
          <pc:sldMasterMk cId="3909188568" sldId="2147483863"/>
        </pc:sldMasterMkLst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3190299754" sldId="214748386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242956633" sldId="214748386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2432650692" sldId="214748386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2017170271" sldId="214748386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1771452758" sldId="214748386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3126554741" sldId="214748386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484303111" sldId="214748387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4169400065" sldId="214748387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1142055593" sldId="214748387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4173345229" sldId="214748387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2:54.374" v="10"/>
          <pc:sldLayoutMkLst>
            <pc:docMk/>
            <pc:sldMasterMk cId="3909188568" sldId="2147483863"/>
            <pc:sldLayoutMk cId="3366938043" sldId="2147483874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3:06.452" v="11"/>
        <pc:sldMasterMkLst>
          <pc:docMk/>
          <pc:sldMasterMk cId="499236368" sldId="2147483875"/>
        </pc:sldMasterMkLst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1911483776" sldId="214748387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3471550876" sldId="214748387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3871299320" sldId="214748387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1117533915" sldId="214748387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3882787096" sldId="214748388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3782869939" sldId="214748388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449399951" sldId="214748388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3858018311" sldId="214748388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503216831" sldId="214748388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3884247576" sldId="214748388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06.452" v="11"/>
          <pc:sldLayoutMkLst>
            <pc:docMk/>
            <pc:sldMasterMk cId="499236368" sldId="2147483875"/>
            <pc:sldLayoutMk cId="3197874477" sldId="2147483886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3:27.515" v="12"/>
        <pc:sldMasterMkLst>
          <pc:docMk/>
          <pc:sldMasterMk cId="151464578" sldId="2147483887"/>
        </pc:sldMasterMkLst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4083274120" sldId="214748388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806270788" sldId="214748388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3970087203" sldId="214748389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2309569478" sldId="214748389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1876602012" sldId="214748389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1506271525" sldId="214748389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3148849186" sldId="214748389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1745629473" sldId="214748389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3144422517" sldId="214748389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2044654527" sldId="214748389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3432840721" sldId="214748389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1387988119" sldId="214748389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2462039520" sldId="214748390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3204638006" sldId="214748390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2205521935" sldId="214748390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1641936901" sldId="214748390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3:27.515" v="12"/>
          <pc:sldLayoutMkLst>
            <pc:docMk/>
            <pc:sldMasterMk cId="151464578" sldId="2147483887"/>
            <pc:sldLayoutMk cId="1188603621" sldId="2147483904"/>
          </pc:sldLayoutMkLst>
        </pc:sldLayoutChg>
      </pc:sldMasterChg>
      <pc:sldMasterChg chg="add del addSldLayout delSldLayout modSldLayout">
        <pc:chgData name="Uživatel typu Host" userId="bdd5603cb8e308f6" providerId="Windows Live" clId="Web-{8F932A56-D3AB-4654-B90A-FEE08FDEC677}" dt="2020-03-03T15:45:31.140" v="46"/>
        <pc:sldMasterMkLst>
          <pc:docMk/>
          <pc:sldMasterMk cId="3325166627" sldId="2147483905"/>
        </pc:sldMasterMkLst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1670740912" sldId="2147483906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2522240846" sldId="2147483907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742232366" sldId="2147483908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1516716878" sldId="2147483909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2717336451" sldId="2147483910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3359953748" sldId="2147483911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3656029254" sldId="2147483912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3876655732" sldId="2147483913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3062003103" sldId="2147483914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607330673" sldId="2147483915"/>
          </pc:sldLayoutMkLst>
        </pc:sldLayoutChg>
        <pc:sldLayoutChg chg="add del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3325166627" sldId="2147483905"/>
            <pc:sldLayoutMk cId="2895352293" sldId="2147483916"/>
          </pc:sldLayoutMkLst>
        </pc:sldLayoutChg>
      </pc:sldMasterChg>
      <pc:sldMasterChg chg="add addSldLayout modSldLayout">
        <pc:chgData name="Uživatel typu Host" userId="bdd5603cb8e308f6" providerId="Windows Live" clId="Web-{8F932A56-D3AB-4654-B90A-FEE08FDEC677}" dt="2020-03-03T15:45:31.140" v="46"/>
        <pc:sldMasterMkLst>
          <pc:docMk/>
          <pc:sldMasterMk cId="136351458" sldId="2147483917"/>
        </pc:sldMasterMkLst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603059555" sldId="2147483918"/>
          </pc:sldLayoutMkLst>
        </pc:sldLayoutChg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1326926173" sldId="2147483919"/>
          </pc:sldLayoutMkLst>
        </pc:sldLayoutChg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2407765271" sldId="2147483920"/>
          </pc:sldLayoutMkLst>
        </pc:sldLayoutChg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2589594187" sldId="2147483921"/>
          </pc:sldLayoutMkLst>
        </pc:sldLayoutChg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273929608" sldId="2147483922"/>
          </pc:sldLayoutMkLst>
        </pc:sldLayoutChg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1647073864" sldId="2147483923"/>
          </pc:sldLayoutMkLst>
        </pc:sldLayoutChg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3727114802" sldId="2147483924"/>
          </pc:sldLayoutMkLst>
        </pc:sldLayoutChg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1407211062" sldId="2147483925"/>
          </pc:sldLayoutMkLst>
        </pc:sldLayoutChg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2137115322" sldId="2147483926"/>
          </pc:sldLayoutMkLst>
        </pc:sldLayoutChg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1052415505" sldId="2147483927"/>
          </pc:sldLayoutMkLst>
        </pc:sldLayoutChg>
        <pc:sldLayoutChg chg="add mod replId">
          <pc:chgData name="Uživatel typu Host" userId="bdd5603cb8e308f6" providerId="Windows Live" clId="Web-{8F932A56-D3AB-4654-B90A-FEE08FDEC677}" dt="2020-03-03T15:45:31.140" v="46"/>
          <pc:sldLayoutMkLst>
            <pc:docMk/>
            <pc:sldMasterMk cId="136351458" sldId="2147483917"/>
            <pc:sldLayoutMk cId="2334398337" sldId="2147483928"/>
          </pc:sldLayoutMkLst>
        </pc:sldLayoutChg>
      </pc:sldMasterChg>
    </pc:docChg>
  </pc:docChgLst>
  <pc:docChgLst>
    <pc:chgData name="Uživatel typu Host" userId="bdd5603cb8e308f6" providerId="Windows Live" clId="Web-{9A52AB6E-BFC5-43EC-AC66-C8C425D28084}"/>
    <pc:docChg chg="addSld delSld modSld addMainMaster delMainMaster">
      <pc:chgData name="Uživatel typu Host" userId="bdd5603cb8e308f6" providerId="Windows Live" clId="Web-{9A52AB6E-BFC5-43EC-AC66-C8C425D28084}" dt="2020-03-03T15:40:46.050" v="121" actId="20577"/>
      <pc:docMkLst>
        <pc:docMk/>
      </pc:docMkLst>
      <pc:sldChg chg="addSp delSp modSp del mod setBg modClrScheme setClrOvrMap delDesignElem modShow chgLayout">
        <pc:chgData name="Uživatel typu Host" userId="bdd5603cb8e308f6" providerId="Windows Live" clId="Web-{9A52AB6E-BFC5-43EC-AC66-C8C425D28084}" dt="2020-03-03T15:39:16.847" v="68"/>
        <pc:sldMkLst>
          <pc:docMk/>
          <pc:sldMk cId="3601082625" sldId="256"/>
        </pc:sldMkLst>
        <pc:spChg chg="mod ord">
          <ac:chgData name="Uživatel typu Host" userId="bdd5603cb8e308f6" providerId="Windows Live" clId="Web-{9A52AB6E-BFC5-43EC-AC66-C8C425D28084}" dt="2020-03-03T15:38:42.643" v="65"/>
          <ac:spMkLst>
            <pc:docMk/>
            <pc:sldMk cId="3601082625" sldId="256"/>
            <ac:spMk id="2" creationId="{00000000-0000-0000-0000-000000000000}"/>
          </ac:spMkLst>
        </pc:spChg>
        <pc:spChg chg="mod ord">
          <ac:chgData name="Uživatel typu Host" userId="bdd5603cb8e308f6" providerId="Windows Live" clId="Web-{9A52AB6E-BFC5-43EC-AC66-C8C425D28084}" dt="2020-03-03T15:38:42.643" v="65"/>
          <ac:spMkLst>
            <pc:docMk/>
            <pc:sldMk cId="3601082625" sldId="256"/>
            <ac:spMk id="3" creationId="{00000000-0000-0000-0000-000000000000}"/>
          </ac:spMkLst>
        </pc:spChg>
        <pc:spChg chg="add del">
          <ac:chgData name="Uživatel typu Host" userId="bdd5603cb8e308f6" providerId="Windows Live" clId="Web-{9A52AB6E-BFC5-43EC-AC66-C8C425D28084}" dt="2020-03-03T15:37:45.612" v="57"/>
          <ac:spMkLst>
            <pc:docMk/>
            <pc:sldMk cId="3601082625" sldId="256"/>
            <ac:spMk id="6" creationId="{657F69E0-C4B0-4BEC-A689-4F8D877F05D4}"/>
          </ac:spMkLst>
        </pc:spChg>
        <pc:spChg chg="add del">
          <ac:chgData name="Uživatel typu Host" userId="bdd5603cb8e308f6" providerId="Windows Live" clId="Web-{9A52AB6E-BFC5-43EC-AC66-C8C425D28084}" dt="2020-03-03T15:37:45.612" v="57"/>
          <ac:spMkLst>
            <pc:docMk/>
            <pc:sldMk cId="3601082625" sldId="256"/>
            <ac:spMk id="7" creationId="{9F6380B4-6A1C-481E-8408-B4E6C75B9B81}"/>
          </ac:spMkLst>
        </pc:spChg>
        <pc:spChg chg="add del">
          <ac:chgData name="Uživatel typu Host" userId="bdd5603cb8e308f6" providerId="Windows Live" clId="Web-{9A52AB6E-BFC5-43EC-AC66-C8C425D28084}" dt="2020-03-03T15:38:14.815" v="61"/>
          <ac:spMkLst>
            <pc:docMk/>
            <pc:sldMk cId="3601082625" sldId="256"/>
            <ac:spMk id="8" creationId="{766CDA4A-6CAA-4FED-A424-FF9D363E93C1}"/>
          </ac:spMkLst>
        </pc:spChg>
        <pc:spChg chg="add del">
          <ac:chgData name="Uživatel typu Host" userId="bdd5603cb8e308f6" providerId="Windows Live" clId="Web-{9A52AB6E-BFC5-43EC-AC66-C8C425D28084}" dt="2020-03-03T15:37:41.347" v="55"/>
          <ac:spMkLst>
            <pc:docMk/>
            <pc:sldMk cId="3601082625" sldId="256"/>
            <ac:spMk id="9" creationId="{0AF4F2BA-3C03-4E2C-8ABC-0949B61B3C5E}"/>
          </ac:spMkLst>
        </pc:spChg>
        <pc:spChg chg="add del">
          <ac:chgData name="Uživatel typu Host" userId="bdd5603cb8e308f6" providerId="Windows Live" clId="Web-{9A52AB6E-BFC5-43EC-AC66-C8C425D28084}" dt="2020-03-03T15:37:41.347" v="55"/>
          <ac:spMkLst>
            <pc:docMk/>
            <pc:sldMk cId="3601082625" sldId="256"/>
            <ac:spMk id="13" creationId="{B40A8CA7-7D5A-43B0-A1A0-B558ECA9EED1}"/>
          </ac:spMkLst>
        </pc:spChg>
        <pc:picChg chg="add mod ord">
          <ac:chgData name="Uživatel typu Host" userId="bdd5603cb8e308f6" providerId="Windows Live" clId="Web-{9A52AB6E-BFC5-43EC-AC66-C8C425D28084}" dt="2020-03-03T15:37:56.159" v="60" actId="1076"/>
          <ac:picMkLst>
            <pc:docMk/>
            <pc:sldMk cId="3601082625" sldId="256"/>
            <ac:picMk id="4" creationId="{417C4FB7-31DC-4664-98C1-41FC0CAF0DB0}"/>
          </ac:picMkLst>
        </pc:picChg>
        <pc:picChg chg="add del">
          <ac:chgData name="Uživatel typu Host" userId="bdd5603cb8e308f6" providerId="Windows Live" clId="Web-{9A52AB6E-BFC5-43EC-AC66-C8C425D28084}" dt="2020-03-03T15:38:14.815" v="61"/>
          <ac:picMkLst>
            <pc:docMk/>
            <pc:sldMk cId="3601082625" sldId="256"/>
            <ac:picMk id="10" creationId="{9B0DB875-49E3-4B9D-8AAE-D81A127B6647}"/>
          </ac:picMkLst>
        </pc:picChg>
        <pc:cxnChg chg="add del">
          <ac:chgData name="Uživatel typu Host" userId="bdd5603cb8e308f6" providerId="Windows Live" clId="Web-{9A52AB6E-BFC5-43EC-AC66-C8C425D28084}" dt="2020-03-03T15:37:41.347" v="55"/>
          <ac:cxnSpMkLst>
            <pc:docMk/>
            <pc:sldMk cId="3601082625" sldId="256"/>
            <ac:cxnSpMk id="11" creationId="{A07787ED-5EDC-4C54-AD87-55B60D0FE397}"/>
          </ac:cxnSpMkLst>
        </pc:cxnChg>
      </pc:sldChg>
      <pc:sldChg chg="modSp new mod modClrScheme chgLayout">
        <pc:chgData name="Uživatel typu Host" userId="bdd5603cb8e308f6" providerId="Windows Live" clId="Web-{9A52AB6E-BFC5-43EC-AC66-C8C425D28084}" dt="2020-03-03T15:40:44.394" v="119" actId="20577"/>
        <pc:sldMkLst>
          <pc:docMk/>
          <pc:sldMk cId="751666604" sldId="257"/>
        </pc:sldMkLst>
        <pc:spChg chg="mod ord">
          <ac:chgData name="Uživatel typu Host" userId="bdd5603cb8e308f6" providerId="Windows Live" clId="Web-{9A52AB6E-BFC5-43EC-AC66-C8C425D28084}" dt="2020-03-03T15:40:07.956" v="88" actId="20577"/>
          <ac:spMkLst>
            <pc:docMk/>
            <pc:sldMk cId="751666604" sldId="257"/>
            <ac:spMk id="2" creationId="{26EA87D9-ED89-4BC9-A2DF-B38C22910E04}"/>
          </ac:spMkLst>
        </pc:spChg>
        <pc:spChg chg="mod ord">
          <ac:chgData name="Uživatel typu Host" userId="bdd5603cb8e308f6" providerId="Windows Live" clId="Web-{9A52AB6E-BFC5-43EC-AC66-C8C425D28084}" dt="2020-03-03T15:40:44.394" v="119" actId="20577"/>
          <ac:spMkLst>
            <pc:docMk/>
            <pc:sldMk cId="751666604" sldId="257"/>
            <ac:spMk id="3" creationId="{48DEBD41-F7DB-44A6-A109-3CE8D475D22D}"/>
          </ac:spMkLst>
        </pc:spChg>
      </pc:sldChg>
      <pc:sldMasterChg chg="add del addSldLayout delSldLayout">
        <pc:chgData name="Uživatel typu Host" userId="bdd5603cb8e308f6" providerId="Windows Live" clId="Web-{9A52AB6E-BFC5-43EC-AC66-C8C425D28084}" dt="2020-03-03T15:37:45.800" v="58"/>
        <pc:sldMasterMkLst>
          <pc:docMk/>
          <pc:sldMasterMk cId="0" sldId="2147483648"/>
        </pc:sldMasterMkLst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Uživatel typu Host" userId="bdd5603cb8e308f6" providerId="Windows Live" clId="Web-{9A52AB6E-BFC5-43EC-AC66-C8C425D28084}" dt="2020-03-03T15:37:45.800" v="58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del addSldLayout delSldLayout">
        <pc:chgData name="Uživatel typu Host" userId="bdd5603cb8e308f6" providerId="Windows Live" clId="Web-{9A52AB6E-BFC5-43EC-AC66-C8C425D28084}" dt="2020-03-03T15:37:45.612" v="57"/>
        <pc:sldMasterMkLst>
          <pc:docMk/>
          <pc:sldMasterMk cId="435261634" sldId="2147483673"/>
        </pc:sldMasterMkLst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1843694846" sldId="2147483662"/>
          </pc:sldLayoutMkLst>
        </pc:sldLayoutChg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4189405031" sldId="2147483663"/>
          </pc:sldLayoutMkLst>
        </pc:sldLayoutChg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2114237085" sldId="2147483664"/>
          </pc:sldLayoutMkLst>
        </pc:sldLayoutChg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909009205" sldId="2147483665"/>
          </pc:sldLayoutMkLst>
        </pc:sldLayoutChg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274936094" sldId="2147483666"/>
          </pc:sldLayoutMkLst>
        </pc:sldLayoutChg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2220884800" sldId="2147483667"/>
          </pc:sldLayoutMkLst>
        </pc:sldLayoutChg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2665389138" sldId="2147483668"/>
          </pc:sldLayoutMkLst>
        </pc:sldLayoutChg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629993807" sldId="2147483669"/>
          </pc:sldLayoutMkLst>
        </pc:sldLayoutChg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2433600894" sldId="2147483670"/>
          </pc:sldLayoutMkLst>
        </pc:sldLayoutChg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2333877560" sldId="2147483671"/>
          </pc:sldLayoutMkLst>
        </pc:sldLayoutChg>
        <pc:sldLayoutChg chg="add del">
          <pc:chgData name="Uživatel typu Host" userId="bdd5603cb8e308f6" providerId="Windows Live" clId="Web-{9A52AB6E-BFC5-43EC-AC66-C8C425D28084}" dt="2020-03-03T15:37:45.612" v="57"/>
          <pc:sldLayoutMkLst>
            <pc:docMk/>
            <pc:sldMasterMk cId="435261634" sldId="2147483673"/>
            <pc:sldLayoutMk cId="774785670" sldId="2147483672"/>
          </pc:sldLayoutMkLst>
        </pc:sldLayoutChg>
      </pc:sldMasterChg>
      <pc:sldMasterChg chg="add del addSldLayout delSldLayout">
        <pc:chgData name="Uživatel typu Host" userId="bdd5603cb8e308f6" providerId="Windows Live" clId="Web-{9A52AB6E-BFC5-43EC-AC66-C8C425D28084}" dt="2020-03-03T15:38:14.815" v="61"/>
        <pc:sldMasterMkLst>
          <pc:docMk/>
          <pc:sldMasterMk cId="2062792510" sldId="2147483692"/>
        </pc:sldMasterMkLst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3544463507" sldId="2147483675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319445000" sldId="2147483676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1193176434" sldId="2147483677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1842883458" sldId="2147483678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2578534934" sldId="2147483679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747852440" sldId="2147483680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90949933" sldId="2147483681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467023197" sldId="2147483682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522109151" sldId="2147483683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4102311528" sldId="2147483684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3716865296" sldId="2147483685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2633405680" sldId="2147483686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2834934427" sldId="2147483687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3016997442" sldId="2147483688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4014191434" sldId="2147483689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3082587187" sldId="2147483690"/>
          </pc:sldLayoutMkLst>
        </pc:sldLayoutChg>
        <pc:sldLayoutChg chg="add del">
          <pc:chgData name="Uživatel typu Host" userId="bdd5603cb8e308f6" providerId="Windows Live" clId="Web-{9A52AB6E-BFC5-43EC-AC66-C8C425D28084}" dt="2020-03-03T15:38:14.815" v="61"/>
          <pc:sldLayoutMkLst>
            <pc:docMk/>
            <pc:sldMasterMk cId="2062792510" sldId="2147483692"/>
            <pc:sldLayoutMk cId="4258806838" sldId="2147483691"/>
          </pc:sldLayoutMkLst>
        </pc:sldLayoutChg>
      </pc:sldMasterChg>
      <pc:sldMasterChg chg="add del addSldLayout delSldLayout modSldLayout">
        <pc:chgData name="Uživatel typu Host" userId="bdd5603cb8e308f6" providerId="Windows Live" clId="Web-{9A52AB6E-BFC5-43EC-AC66-C8C425D28084}" dt="2020-03-03T15:38:21.331" v="63"/>
        <pc:sldMasterMkLst>
          <pc:docMk/>
          <pc:sldMasterMk cId="4287484541" sldId="2147483693"/>
        </pc:sldMasterMkLst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1942225025" sldId="2147483694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2827684541" sldId="2147483695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2283440800" sldId="2147483696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2285375620" sldId="2147483697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2751066411" sldId="2147483698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2363668018" sldId="2147483699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1662873032" sldId="2147483700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638416609" sldId="2147483701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2524366853" sldId="2147483702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4269057681" sldId="2147483703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1.331" v="63"/>
          <pc:sldLayoutMkLst>
            <pc:docMk/>
            <pc:sldMasterMk cId="4287484541" sldId="2147483693"/>
            <pc:sldLayoutMk cId="2071027212" sldId="2147483704"/>
          </pc:sldLayoutMkLst>
        </pc:sldLayoutChg>
      </pc:sldMasterChg>
      <pc:sldMasterChg chg="add del addSldLayout delSldLayout modSldLayout">
        <pc:chgData name="Uživatel typu Host" userId="bdd5603cb8e308f6" providerId="Windows Live" clId="Web-{9A52AB6E-BFC5-43EC-AC66-C8C425D28084}" dt="2020-03-03T15:38:26.159" v="64"/>
        <pc:sldMasterMkLst>
          <pc:docMk/>
          <pc:sldMasterMk cId="251747891" sldId="2147483705"/>
        </pc:sldMasterMkLst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2360291930" sldId="2147483706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3165118791" sldId="2147483707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2107414358" sldId="2147483708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1702530068" sldId="2147483709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1402043122" sldId="2147483710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2537212789" sldId="2147483711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2558461960" sldId="2147483712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987121831" sldId="2147483713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2668429274" sldId="2147483714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42299634" sldId="2147483715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26.159" v="64"/>
          <pc:sldLayoutMkLst>
            <pc:docMk/>
            <pc:sldMasterMk cId="251747891" sldId="2147483705"/>
            <pc:sldLayoutMk cId="3832983012" sldId="2147483716"/>
          </pc:sldLayoutMkLst>
        </pc:sldLayoutChg>
      </pc:sldMasterChg>
      <pc:sldMasterChg chg="add del addSldLayout delSldLayout">
        <pc:chgData name="Uživatel typu Host" userId="bdd5603cb8e308f6" providerId="Windows Live" clId="Web-{9A52AB6E-BFC5-43EC-AC66-C8C425D28084}" dt="2020-03-03T15:37:41.347" v="55"/>
        <pc:sldMasterMkLst>
          <pc:docMk/>
          <pc:sldMasterMk cId="4244440557" sldId="2147483705"/>
        </pc:sldMasterMkLst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3495634167" sldId="2147483694"/>
          </pc:sldLayoutMkLst>
        </pc:sldLayoutChg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2160247963" sldId="2147483695"/>
          </pc:sldLayoutMkLst>
        </pc:sldLayoutChg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3956339874" sldId="2147483696"/>
          </pc:sldLayoutMkLst>
        </pc:sldLayoutChg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3420106725" sldId="2147483697"/>
          </pc:sldLayoutMkLst>
        </pc:sldLayoutChg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3528652218" sldId="2147483698"/>
          </pc:sldLayoutMkLst>
        </pc:sldLayoutChg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162601751" sldId="2147483699"/>
          </pc:sldLayoutMkLst>
        </pc:sldLayoutChg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1402086530" sldId="2147483700"/>
          </pc:sldLayoutMkLst>
        </pc:sldLayoutChg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1804016275" sldId="2147483701"/>
          </pc:sldLayoutMkLst>
        </pc:sldLayoutChg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3757597733" sldId="2147483702"/>
          </pc:sldLayoutMkLst>
        </pc:sldLayoutChg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3285910394" sldId="2147483703"/>
          </pc:sldLayoutMkLst>
        </pc:sldLayoutChg>
        <pc:sldLayoutChg chg="add del">
          <pc:chgData name="Uživatel typu Host" userId="bdd5603cb8e308f6" providerId="Windows Live" clId="Web-{9A52AB6E-BFC5-43EC-AC66-C8C425D28084}" dt="2020-03-03T15:37:41.347" v="55"/>
          <pc:sldLayoutMkLst>
            <pc:docMk/>
            <pc:sldMasterMk cId="4244440557" sldId="2147483705"/>
            <pc:sldLayoutMk cId="201032721" sldId="2147483704"/>
          </pc:sldLayoutMkLst>
        </pc:sldLayoutChg>
      </pc:sldMasterChg>
      <pc:sldMasterChg chg="add del addSldLayout delSldLayout modSldLayout">
        <pc:chgData name="Uživatel typu Host" userId="bdd5603cb8e308f6" providerId="Windows Live" clId="Web-{9A52AB6E-BFC5-43EC-AC66-C8C425D28084}" dt="2020-03-03T15:38:42.643" v="65"/>
        <pc:sldMasterMkLst>
          <pc:docMk/>
          <pc:sldMasterMk cId="2184999958" sldId="2147483717"/>
        </pc:sldMasterMkLst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3996668730" sldId="2147483718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1336667427" sldId="2147483719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2758423135" sldId="2147483720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4135009604" sldId="2147483721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3825999567" sldId="2147483722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1028271189" sldId="2147483723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3657346068" sldId="2147483724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3975958819" sldId="2147483725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2435692370" sldId="2147483726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2128842985" sldId="2147483727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8:42.643" v="65"/>
          <pc:sldLayoutMkLst>
            <pc:docMk/>
            <pc:sldMasterMk cId="2184999958" sldId="2147483717"/>
            <pc:sldLayoutMk cId="3013955447" sldId="2147483728"/>
          </pc:sldLayoutMkLst>
        </pc:sldLayoutChg>
      </pc:sldMasterChg>
      <pc:sldMasterChg chg="add del addSldLayout delSldLayout modSldLayout">
        <pc:chgData name="Uživatel typu Host" userId="bdd5603cb8e308f6" providerId="Windows Live" clId="Web-{9A52AB6E-BFC5-43EC-AC66-C8C425D28084}" dt="2020-03-03T15:39:37.659" v="76"/>
        <pc:sldMasterMkLst>
          <pc:docMk/>
          <pc:sldMasterMk cId="2724398752" sldId="2147483729"/>
        </pc:sldMasterMkLst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3688799256" sldId="2147483730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2643457724" sldId="2147483731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2120152793" sldId="2147483732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2782212096" sldId="2147483733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3640006158" sldId="2147483734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2421140781" sldId="2147483735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981074801" sldId="2147483736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744588701" sldId="2147483737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42057466" sldId="2147483738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1332654298" sldId="2147483739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37.659" v="76"/>
          <pc:sldLayoutMkLst>
            <pc:docMk/>
            <pc:sldMasterMk cId="2724398752" sldId="2147483729"/>
            <pc:sldLayoutMk cId="976360506" sldId="2147483740"/>
          </pc:sldLayoutMkLst>
        </pc:sldLayoutChg>
      </pc:sldMasterChg>
      <pc:sldMasterChg chg="add del addSldLayout delSldLayout modSldLayout">
        <pc:chgData name="Uživatel typu Host" userId="bdd5603cb8e308f6" providerId="Windows Live" clId="Web-{9A52AB6E-BFC5-43EC-AC66-C8C425D28084}" dt="2020-03-03T15:39:56.331" v="77"/>
        <pc:sldMasterMkLst>
          <pc:docMk/>
          <pc:sldMasterMk cId="1817990214" sldId="2147483741"/>
        </pc:sldMasterMkLst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4288800486" sldId="2147483742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4286765002" sldId="2147483743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1273944358" sldId="2147483744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2972892597" sldId="2147483745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1332303960" sldId="2147483746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539565716" sldId="2147483747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1759663419" sldId="2147483748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1862016180" sldId="2147483749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3803930070" sldId="2147483750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2680178200" sldId="2147483751"/>
          </pc:sldLayoutMkLst>
        </pc:sldLayoutChg>
        <pc:sldLayoutChg chg="add del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1817990214" sldId="2147483741"/>
            <pc:sldLayoutMk cId="2690924302" sldId="2147483752"/>
          </pc:sldLayoutMkLst>
        </pc:sldLayoutChg>
      </pc:sldMasterChg>
      <pc:sldMasterChg chg="add addSldLayout modSldLayout">
        <pc:chgData name="Uživatel typu Host" userId="bdd5603cb8e308f6" providerId="Windows Live" clId="Web-{9A52AB6E-BFC5-43EC-AC66-C8C425D28084}" dt="2020-03-03T15:39:56.331" v="77"/>
        <pc:sldMasterMkLst>
          <pc:docMk/>
          <pc:sldMasterMk cId="2168206692" sldId="2147483753"/>
        </pc:sldMasterMkLst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1338816074" sldId="2147483754"/>
          </pc:sldLayoutMkLst>
        </pc:sldLayoutChg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279298749" sldId="2147483755"/>
          </pc:sldLayoutMkLst>
        </pc:sldLayoutChg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3958821736" sldId="2147483756"/>
          </pc:sldLayoutMkLst>
        </pc:sldLayoutChg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2345560852" sldId="2147483757"/>
          </pc:sldLayoutMkLst>
        </pc:sldLayoutChg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3697067642" sldId="2147483758"/>
          </pc:sldLayoutMkLst>
        </pc:sldLayoutChg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390962446" sldId="2147483759"/>
          </pc:sldLayoutMkLst>
        </pc:sldLayoutChg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2240633739" sldId="2147483760"/>
          </pc:sldLayoutMkLst>
        </pc:sldLayoutChg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2255730924" sldId="2147483761"/>
          </pc:sldLayoutMkLst>
        </pc:sldLayoutChg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767560025" sldId="2147483762"/>
          </pc:sldLayoutMkLst>
        </pc:sldLayoutChg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358152708" sldId="2147483763"/>
          </pc:sldLayoutMkLst>
        </pc:sldLayoutChg>
        <pc:sldLayoutChg chg="add mod replId">
          <pc:chgData name="Uživatel typu Host" userId="bdd5603cb8e308f6" providerId="Windows Live" clId="Web-{9A52AB6E-BFC5-43EC-AC66-C8C425D28084}" dt="2020-03-03T15:39:56.331" v="77"/>
          <pc:sldLayoutMkLst>
            <pc:docMk/>
            <pc:sldMasterMk cId="2168206692" sldId="2147483753"/>
            <pc:sldLayoutMk cId="2219478083" sldId="214748376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5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1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9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2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76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9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7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1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1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velmag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ZsVP2WoE9E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LVciTOtwN0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A87D9-ED89-4BC9-A2DF-B38C22910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9600" dirty="0">
                <a:latin typeface="Calibri"/>
                <a:cs typeface="Calibri Light"/>
              </a:rPr>
              <a:t>Severní Korea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DEBD41-F7DB-44A6-A109-3CE8D475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208" y="4413193"/>
            <a:ext cx="9144000" cy="13092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alibri"/>
                <a:cs typeface="Calibri"/>
              </a:rPr>
              <a:t>Kristýna Dohnálková 3.A</a:t>
            </a:r>
            <a:endParaRPr lang="cs-CZ" dirty="0"/>
          </a:p>
        </p:txBody>
      </p:sp>
      <p:pic>
        <p:nvPicPr>
          <p:cNvPr id="4" name="Obrázek 4" descr="Obsah obrázku kreslení&#10;&#10;Popis vygenerovaný s velmi vysokou mírou spolehlivosti">
            <a:extLst>
              <a:ext uri="{FF2B5EF4-FFF2-40B4-BE49-F238E27FC236}">
                <a16:creationId xmlns:a16="http://schemas.microsoft.com/office/drawing/2014/main" id="{3FA6C319-4FC4-4F15-B40B-7DD3FFA49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663" y="241540"/>
            <a:ext cx="4770408" cy="2378015"/>
          </a:xfrm>
          <a:prstGeom prst="rect">
            <a:avLst/>
          </a:prstGeom>
        </p:spPr>
      </p:pic>
      <p:pic>
        <p:nvPicPr>
          <p:cNvPr id="6" name="Obrázek 6" descr="Obsah obrázku deštník&#10;&#10;Popis vygenerovaný s velmi vysokou mírou spolehlivosti">
            <a:extLst>
              <a:ext uri="{FF2B5EF4-FFF2-40B4-BE49-F238E27FC236}">
                <a16:creationId xmlns:a16="http://schemas.microsoft.com/office/drawing/2014/main" id="{317E8183-15AA-497C-BC3E-F20B85D15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287" y="2888153"/>
            <a:ext cx="2743200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6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BB4E3-E349-4E20-BC4F-20C9D7FC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cs typeface="Calibri Light"/>
              </a:rPr>
              <a:t>Zdroje</a:t>
            </a:r>
            <a:endParaRPr lang="cs-CZ" sz="60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5F813-BEB9-43DD-9E52-BBD6DA5A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 panose="020F0502020204030204"/>
                <a:hlinkClick r:id="rId2"/>
              </a:rPr>
              <a:t>www.Travelmag.cz</a:t>
            </a:r>
            <a:endParaRPr lang="cs-CZ"/>
          </a:p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 panose="020F0502020204030204"/>
              </a:rPr>
              <a:t>Wikipedie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dirty="0">
                <a:cs typeface="Calibri" panose="020F0502020204030204"/>
              </a:rPr>
              <a:t>Google obrázky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dirty="0" err="1">
                <a:cs typeface="Calibri" panose="020F0502020204030204"/>
              </a:rPr>
              <a:t>Youtube</a:t>
            </a:r>
          </a:p>
          <a:p>
            <a:pPr>
              <a:buFont typeface="Arial" panose="020F0502020204030204" pitchFamily="34" charset="0"/>
              <a:buChar char="•"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000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36620-68FA-4DFF-91F8-E0255513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25" y="257848"/>
            <a:ext cx="10058400" cy="1450757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cs typeface="Calibri Light"/>
              </a:rPr>
              <a:t>Základní informace</a:t>
            </a:r>
            <a:endParaRPr lang="cs-CZ" sz="5400">
              <a:solidFill>
                <a:schemeClr val="tx1"/>
              </a:solidFill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C3420-5664-48D8-9662-561C3FFCA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99" y="1874489"/>
            <a:ext cx="10676626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cs typeface="Calibri"/>
              </a:rPr>
              <a:t>Oficiální název - Korejská lidově demokratická republika</a:t>
            </a:r>
            <a:endParaRPr lang="cs-CZ" sz="3200">
              <a:solidFill>
                <a:schemeClr val="tx1"/>
              </a:solidFill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cs typeface="Calibri" panose="020F0502020204030204"/>
              </a:rPr>
              <a:t>Poloha - 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Východní Asie, Severní část Korejského poloostrova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Hlava státu - Kim Ir-sen (Kim Čong-un)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Rozloha - 120 540 km²  </a:t>
            </a:r>
            <a:endParaRPr lang="cs-CZ">
              <a:solidFill>
                <a:schemeClr val="tx1"/>
              </a:solidFill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Počet obyvatel - 25 milionů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Úřední jazyk - korejština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Hlavní město - Pchjongjang</a:t>
            </a:r>
          </a:p>
        </p:txBody>
      </p:sp>
      <p:pic>
        <p:nvPicPr>
          <p:cNvPr id="4" name="Obrázek 4" descr="Obsah obrázku vsedě, monitor, bílá, černá&#10;&#10;Popis vygenerovaný s velmi vysokou mírou spolehlivosti">
            <a:extLst>
              <a:ext uri="{FF2B5EF4-FFF2-40B4-BE49-F238E27FC236}">
                <a16:creationId xmlns:a16="http://schemas.microsoft.com/office/drawing/2014/main" id="{3DB4193B-A1B9-4458-A32C-B26D12DCF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5" r="2672" b="382"/>
          <a:stretch/>
        </p:blipFill>
        <p:spPr>
          <a:xfrm>
            <a:off x="7794326" y="2927590"/>
            <a:ext cx="3791742" cy="3734659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8234CE38-65DF-4B6D-9D47-389F8C3A0FCB}"/>
              </a:ext>
            </a:extLst>
          </p:cNvPr>
          <p:cNvSpPr/>
          <p:nvPr/>
        </p:nvSpPr>
        <p:spPr>
          <a:xfrm>
            <a:off x="9318505" y="4437392"/>
            <a:ext cx="733245" cy="704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78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9214E8B-C4AF-4829-9D9F-0C78C0AF8C5D}"/>
              </a:ext>
            </a:extLst>
          </p:cNvPr>
          <p:cNvSpPr txBox="1"/>
          <p:nvPr/>
        </p:nvSpPr>
        <p:spPr>
          <a:xfrm>
            <a:off x="1288211" y="454325"/>
            <a:ext cx="8925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Calibri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82E8591-5215-4AC8-A983-FF914318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cs typeface="Calibri Light"/>
              </a:rPr>
              <a:t>Státní zřízení</a:t>
            </a:r>
            <a:endParaRPr lang="cs-CZ" sz="6000" dirty="0">
              <a:solidFill>
                <a:schemeClr val="tx1"/>
              </a:solidFill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023145E-4A5F-486A-B860-681FEE86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40" y="1831357"/>
            <a:ext cx="10058400" cy="4411548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Calibri" panose="020F0502020204030204"/>
              </a:rPr>
              <a:t>Vládní stranou je Korejská strana práce - zakladatel Kim Ir-sen</a:t>
            </a:r>
            <a:endParaRPr lang="cs-CZ" sz="2800">
              <a:solidFill>
                <a:schemeClr val="tx1"/>
              </a:solidFill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Calibri" panose="020F0502020204030204"/>
              </a:rPr>
              <a:t>Kult osobnosti</a:t>
            </a:r>
            <a:endParaRPr lang="cs-CZ" sz="2800">
              <a:solidFill>
                <a:schemeClr val="tx1"/>
              </a:solidFill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Calibri" panose="020F0502020204030204"/>
              </a:rPr>
              <a:t>Ideologie - </a:t>
            </a:r>
            <a:r>
              <a:rPr lang="cs-CZ" sz="2800" dirty="0" err="1">
                <a:solidFill>
                  <a:schemeClr val="tx1"/>
                </a:solidFill>
                <a:cs typeface="Calibri" panose="020F0502020204030204"/>
              </a:rPr>
              <a:t>čučche</a:t>
            </a:r>
            <a:r>
              <a:rPr lang="cs-CZ" sz="2800" dirty="0">
                <a:solidFill>
                  <a:schemeClr val="tx1"/>
                </a:solidFill>
                <a:cs typeface="Calibri" panose="020F0502020204030204"/>
              </a:rPr>
              <a:t> - absolutní soběstačnost</a:t>
            </a:r>
            <a:endParaRPr lang="cs-CZ" sz="2800">
              <a:solidFill>
                <a:schemeClr val="tx1"/>
              </a:solidFill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Calibri" panose="020F0502020204030204"/>
              </a:rPr>
              <a:t>Člověk vše vede a vše rozhoduje</a:t>
            </a:r>
            <a:endParaRPr lang="cs-CZ" sz="2800">
              <a:solidFill>
                <a:schemeClr val="tx1"/>
              </a:solidFill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Calibri" panose="020F0502020204030204"/>
              </a:rPr>
              <a:t>3 principy - </a:t>
            </a:r>
            <a:r>
              <a:rPr lang="cs-CZ" sz="2800" i="1" dirty="0" err="1">
                <a:solidFill>
                  <a:schemeClr val="tx1"/>
                </a:solidFill>
                <a:ea typeface="+mn-lt"/>
                <a:cs typeface="+mn-lt"/>
              </a:rPr>
              <a:t>čadžu</a:t>
            </a:r>
            <a:r>
              <a:rPr lang="cs-CZ" sz="2800" dirty="0">
                <a:solidFill>
                  <a:schemeClr val="tx1"/>
                </a:solidFill>
                <a:ea typeface="+mn-lt"/>
                <a:cs typeface="+mn-lt"/>
              </a:rPr>
              <a:t>, tj. nezávislá politika</a:t>
            </a:r>
            <a:endParaRPr lang="cs-CZ" sz="2800" dirty="0">
              <a:solidFill>
                <a:schemeClr val="tx1"/>
              </a:solidFill>
              <a:cs typeface="Calibri" panose="020F0502020204030204"/>
            </a:endParaRPr>
          </a:p>
          <a:p>
            <a:r>
              <a:rPr lang="cs-CZ" sz="2800" i="1" dirty="0">
                <a:solidFill>
                  <a:schemeClr val="tx1"/>
                </a:solidFill>
                <a:ea typeface="+mn-lt"/>
                <a:cs typeface="+mn-lt"/>
              </a:rPr>
              <a:t>                     </a:t>
            </a:r>
            <a:r>
              <a:rPr lang="cs-CZ" sz="2800" i="1" dirty="0" err="1">
                <a:solidFill>
                  <a:schemeClr val="tx1"/>
                </a:solidFill>
                <a:ea typeface="+mn-lt"/>
                <a:cs typeface="+mn-lt"/>
              </a:rPr>
              <a:t>čarip</a:t>
            </a:r>
            <a:r>
              <a:rPr lang="cs-CZ" sz="2800" dirty="0">
                <a:solidFill>
                  <a:schemeClr val="tx1"/>
                </a:solidFill>
                <a:ea typeface="+mn-lt"/>
                <a:cs typeface="+mn-lt"/>
              </a:rPr>
              <a:t>, tj. ekonomická soběstačnost</a:t>
            </a:r>
            <a:endParaRPr lang="cs-CZ" sz="2800">
              <a:solidFill>
                <a:schemeClr val="tx1"/>
              </a:solidFill>
              <a:cs typeface="Calibri"/>
            </a:endParaRPr>
          </a:p>
          <a:p>
            <a:r>
              <a:rPr lang="cs-CZ" sz="2800" i="1" dirty="0">
                <a:solidFill>
                  <a:schemeClr val="tx1"/>
                </a:solidFill>
                <a:ea typeface="+mn-lt"/>
                <a:cs typeface="+mn-lt"/>
              </a:rPr>
              <a:t>                     </a:t>
            </a:r>
            <a:r>
              <a:rPr lang="cs-CZ" sz="2800" i="1" dirty="0" err="1">
                <a:solidFill>
                  <a:schemeClr val="tx1"/>
                </a:solidFill>
                <a:ea typeface="+mn-lt"/>
                <a:cs typeface="+mn-lt"/>
              </a:rPr>
              <a:t>čawi</a:t>
            </a:r>
            <a:r>
              <a:rPr lang="cs-CZ" sz="2800" dirty="0">
                <a:solidFill>
                  <a:schemeClr val="tx1"/>
                </a:solidFill>
                <a:ea typeface="+mn-lt"/>
                <a:cs typeface="+mn-lt"/>
              </a:rPr>
              <a:t>, tj. sebeobrana ve vojenské politice</a:t>
            </a:r>
            <a:endParaRPr lang="cs-CZ" sz="2800" dirty="0">
              <a:solidFill>
                <a:schemeClr val="tx1"/>
              </a:solidFill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cs typeface="Calibri" panose="020F0502020204030204"/>
              </a:rPr>
              <a:t>Neodpovídá realitě</a:t>
            </a:r>
          </a:p>
          <a:p>
            <a:pPr>
              <a:buFont typeface="Arial" panose="020F0502020204030204" pitchFamily="34" charset="0"/>
              <a:buChar char="•"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811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kniha, muž, fotka&#10;&#10;Popis vygenerovaný s velmi vysokou mírou spolehlivosti">
            <a:extLst>
              <a:ext uri="{FF2B5EF4-FFF2-40B4-BE49-F238E27FC236}">
                <a16:creationId xmlns:a16="http://schemas.microsoft.com/office/drawing/2014/main" id="{9ED14170-775E-4F35-AF71-56C8EB14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55" y="214942"/>
            <a:ext cx="5546784" cy="4170871"/>
          </a:xfrm>
          <a:prstGeom prst="rect">
            <a:avLst/>
          </a:prstGeom>
        </p:spPr>
      </p:pic>
      <p:pic>
        <p:nvPicPr>
          <p:cNvPr id="6" name="Obrázek 6" descr="Obsah obrázku osoba, muž, nošení, stojící&#10;&#10;Popis vygenerovaný s velmi vysokou mírou spolehlivosti">
            <a:extLst>
              <a:ext uri="{FF2B5EF4-FFF2-40B4-BE49-F238E27FC236}">
                <a16:creationId xmlns:a16="http://schemas.microsoft.com/office/drawing/2014/main" id="{94188A53-0632-4AFC-B6A5-5DEA2354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249" y="162464"/>
            <a:ext cx="3160143" cy="421831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7840E8-5374-4147-9E76-DD5AF8974A1A}"/>
              </a:ext>
            </a:extLst>
          </p:cNvPr>
          <p:cNvSpPr txBox="1"/>
          <p:nvPr/>
        </p:nvSpPr>
        <p:spPr>
          <a:xfrm>
            <a:off x="2752006" y="4563554"/>
            <a:ext cx="229750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dirty="0">
                <a:cs typeface="Calibri"/>
              </a:rPr>
              <a:t>Kim Ir-sen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2C940BB-8668-4D3D-AB75-685724431256}"/>
              </a:ext>
            </a:extLst>
          </p:cNvPr>
          <p:cNvSpPr txBox="1"/>
          <p:nvPr/>
        </p:nvSpPr>
        <p:spPr>
          <a:xfrm>
            <a:off x="7811938" y="4562654"/>
            <a:ext cx="2743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dirty="0">
                <a:cs typeface="Calibri"/>
              </a:rPr>
              <a:t>Kim Čong-un</a:t>
            </a:r>
          </a:p>
        </p:txBody>
      </p:sp>
    </p:spTree>
    <p:extLst>
      <p:ext uri="{BB962C8B-B14F-4D97-AF65-F5344CB8AC3E}">
        <p14:creationId xmlns:p14="http://schemas.microsoft.com/office/powerpoint/2010/main" val="169444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35FA3-2519-4632-A699-671ADF99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cs typeface="Calibri Light"/>
              </a:rPr>
              <a:t>Společnost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9C4961-641D-4BC3-BBA6-33EABB2F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cs-CZ" sz="3200" dirty="0">
                <a:cs typeface="Calibri"/>
              </a:rPr>
              <a:t>Lidé velmi ovlivněni zřízením státu - strach</a:t>
            </a:r>
          </a:p>
          <a:p>
            <a:pPr>
              <a:buFont typeface="Arial"/>
              <a:buChar char="•"/>
            </a:pPr>
            <a:r>
              <a:rPr lang="cs-CZ" sz="3200" dirty="0">
                <a:cs typeface="Calibri"/>
              </a:rPr>
              <a:t>Kvůli hladomoru v roce 1995 zemřelo další roky asi 300 000 až 800 000 lidí </a:t>
            </a:r>
            <a:endParaRPr lang="cs-CZ" sz="3200">
              <a:cs typeface="Calibri"/>
            </a:endParaRPr>
          </a:p>
          <a:p>
            <a:pPr>
              <a:buFont typeface="Arial"/>
              <a:buChar char="•"/>
            </a:pPr>
            <a:r>
              <a:rPr lang="cs-CZ" sz="3200" dirty="0">
                <a:ea typeface="+mn-lt"/>
                <a:cs typeface="+mn-lt"/>
              </a:rPr>
              <a:t>Povinná školní docházka trvá jedenáct let a je celá zdarma</a:t>
            </a:r>
            <a:endParaRPr lang="cs-CZ" sz="32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cs-CZ" sz="3200" dirty="0">
                <a:cs typeface="Calibri"/>
              </a:rPr>
              <a:t>Špatná úroveň zdravotnictví</a:t>
            </a:r>
          </a:p>
          <a:p>
            <a:pPr>
              <a:buFont typeface="Arial"/>
              <a:buChar char="•"/>
            </a:pPr>
            <a:r>
              <a:rPr lang="cs-CZ" sz="3200" dirty="0">
                <a:cs typeface="Calibri"/>
              </a:rPr>
              <a:t>Omezování lidských práv</a:t>
            </a:r>
          </a:p>
          <a:p>
            <a:pPr>
              <a:buFont typeface="Arial"/>
              <a:buChar char="•"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14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AEEAA829-FC2B-432F-8DC9-8939A24583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3322" y="87164"/>
            <a:ext cx="9805356" cy="59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hlinkClick r:id="" action="ppaction://media"/>
            <a:extLst>
              <a:ext uri="{FF2B5EF4-FFF2-40B4-BE49-F238E27FC236}">
                <a16:creationId xmlns:a16="http://schemas.microsoft.com/office/drawing/2014/main" id="{DA78CB56-33B5-481C-8A81-876E5C95F1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0189" y="417843"/>
            <a:ext cx="9934754" cy="55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0202D-DCD4-403C-B2A6-E58F590A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cs typeface="Calibri Light"/>
              </a:rPr>
              <a:t>Cestovní ruch, památky</a:t>
            </a:r>
            <a:endParaRPr lang="cs-CZ" sz="60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24AE50-1A07-4A31-AB56-D86813F70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22" y="1874489"/>
            <a:ext cx="10647871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cs typeface="Calibri"/>
              </a:rPr>
              <a:t>V Severní Koreji se lze pohybovat pouze s průvodcem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cs typeface="Calibri"/>
              </a:rPr>
              <a:t>Obyvatelé mají zakázáno s turisty mluvit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  <a:cs typeface="Calibri"/>
              </a:rPr>
              <a:t>Památky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cs typeface="Calibri"/>
              </a:rPr>
              <a:t> </a:t>
            </a:r>
            <a:r>
              <a:rPr lang="cs-CZ" sz="3200" u="sng" dirty="0">
                <a:solidFill>
                  <a:schemeClr val="tx1"/>
                </a:solidFill>
                <a:cs typeface="Calibri"/>
              </a:rPr>
              <a:t>Věž </a:t>
            </a:r>
            <a:r>
              <a:rPr lang="cs-CZ" sz="3200" u="sng" dirty="0" err="1">
                <a:solidFill>
                  <a:schemeClr val="tx1"/>
                </a:solidFill>
                <a:cs typeface="Calibri"/>
              </a:rPr>
              <a:t>Čučche</a:t>
            </a:r>
            <a:r>
              <a:rPr lang="cs-CZ" sz="3200" u="sng" dirty="0">
                <a:solidFill>
                  <a:schemeClr val="tx1"/>
                </a:solidFill>
                <a:cs typeface="Calibri"/>
              </a:rPr>
              <a:t> </a:t>
            </a:r>
            <a:r>
              <a:rPr lang="cs-CZ" sz="3200" dirty="0">
                <a:solidFill>
                  <a:schemeClr val="tx1"/>
                </a:solidFill>
                <a:cs typeface="Calibri"/>
              </a:rPr>
              <a:t>- 170 m vysoká věž, symbolizuje                     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cs typeface="Calibri"/>
              </a:rPr>
              <a:t>ideály severokorejské formy komunismu </a:t>
            </a:r>
            <a:r>
              <a:rPr lang="cs-CZ" sz="3200" dirty="0" err="1">
                <a:solidFill>
                  <a:schemeClr val="tx1"/>
                </a:solidFill>
                <a:cs typeface="Calibri"/>
              </a:rPr>
              <a:t>Čučche</a:t>
            </a:r>
            <a:r>
              <a:rPr lang="cs-CZ" sz="3200" dirty="0">
                <a:solidFill>
                  <a:schemeClr val="tx1"/>
                </a:solidFill>
                <a:cs typeface="Calibri"/>
              </a:rPr>
              <a:t> </a:t>
            </a:r>
            <a:endParaRPr lang="cs-CZ" sz="3200">
              <a:solidFill>
                <a:schemeClr val="tx1"/>
              </a:solidFill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  <a:cs typeface="Calibri"/>
              </a:rPr>
              <a:t> </a:t>
            </a:r>
            <a:r>
              <a:rPr lang="cs-CZ" sz="3200" u="sng" dirty="0">
                <a:solidFill>
                  <a:schemeClr val="tx1"/>
                </a:solidFill>
                <a:cs typeface="Calibri"/>
              </a:rPr>
              <a:t>Památník </a:t>
            </a:r>
            <a:r>
              <a:rPr lang="cs-CZ" sz="3200" u="sng" dirty="0" err="1">
                <a:solidFill>
                  <a:schemeClr val="tx1"/>
                </a:solidFill>
                <a:cs typeface="Calibri"/>
              </a:rPr>
              <a:t>Mansudae</a:t>
            </a:r>
            <a:r>
              <a:rPr lang="cs-CZ" sz="3200" dirty="0">
                <a:solidFill>
                  <a:schemeClr val="tx1"/>
                </a:solidFill>
                <a:cs typeface="Calibri"/>
              </a:rPr>
              <a:t> - 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dvě 20 metrů vysoké bronzové sochy zesnulých severokorejských vůdců Kim Ir-sena a Kim Čong-ila</a:t>
            </a:r>
            <a:endParaRPr lang="cs-CZ" sz="3200" dirty="0">
              <a:solidFill>
                <a:schemeClr val="tx1"/>
              </a:solidFill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cs-CZ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9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exteriér, plot, muž, kůň&#10;&#10;Popis vygenerovaný s velmi vysokou mírou spolehlivosti">
            <a:extLst>
              <a:ext uri="{FF2B5EF4-FFF2-40B4-BE49-F238E27FC236}">
                <a16:creationId xmlns:a16="http://schemas.microsoft.com/office/drawing/2014/main" id="{ACDD0905-443B-476A-9EF6-0A20EA5A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062" y="1108392"/>
            <a:ext cx="6510067" cy="462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6" descr="Obsah obrázku exteriér, budova, hodiny, věž&#10;&#10;Popis vygenerovaný s velmi vysokou mírou spolehlivosti">
            <a:extLst>
              <a:ext uri="{FF2B5EF4-FFF2-40B4-BE49-F238E27FC236}">
                <a16:creationId xmlns:a16="http://schemas.microsoft.com/office/drawing/2014/main" id="{D742D1BE-0413-4728-AC48-5F4690C6D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46" y="350808"/>
            <a:ext cx="3082606" cy="579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5355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0</Words>
  <Application>Microsoft Office PowerPoint</Application>
  <PresentationFormat>Širokoúhlá obrazovka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Retrospect</vt:lpstr>
      <vt:lpstr>Severní Korea</vt:lpstr>
      <vt:lpstr>Základní informace</vt:lpstr>
      <vt:lpstr>Státní zřízení</vt:lpstr>
      <vt:lpstr>Prezentace aplikace PowerPoint</vt:lpstr>
      <vt:lpstr>Společnost</vt:lpstr>
      <vt:lpstr>Prezentace aplikace PowerPoint</vt:lpstr>
      <vt:lpstr>Prezentace aplikace PowerPoint</vt:lpstr>
      <vt:lpstr>Cestovní ruch, památky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545</cp:revision>
  <dcterms:created xsi:type="dcterms:W3CDTF">2015-09-21T23:24:45Z</dcterms:created>
  <dcterms:modified xsi:type="dcterms:W3CDTF">2020-03-03T18:06:18Z</dcterms:modified>
</cp:coreProperties>
</file>