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" initials="L" lastIdx="1" clrIdx="0">
    <p:extLst>
      <p:ext uri="{19B8F6BF-5375-455C-9EA6-DF929625EA0E}">
        <p15:presenceInfo xmlns:p15="http://schemas.microsoft.com/office/powerpoint/2012/main" userId="Li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tedfilm.cz/unitedvision/index.php/cs/interview-2/item/555-stanley-kubrick-nejlepsi-zpusob-jak-se-naucit-delat-film-je-jeden-natoc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yUkMtAOxK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0A605-AD2D-4054-9D45-1476322B8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Clockwork</a:t>
            </a:r>
            <a:r>
              <a:rPr lang="cs-CZ" dirty="0"/>
              <a:t> </a:t>
            </a:r>
            <a:r>
              <a:rPr lang="cs-CZ" dirty="0" err="1"/>
              <a:t>orange</a:t>
            </a:r>
            <a:br>
              <a:rPr lang="cs-CZ" dirty="0"/>
            </a:br>
            <a:r>
              <a:rPr lang="cs-CZ" sz="1600" dirty="0"/>
              <a:t>mechanický pomeranč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70D7DC-697E-4320-98B9-D30D56A74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Nataly </a:t>
            </a:r>
            <a:r>
              <a:rPr lang="cs-CZ" dirty="0" err="1"/>
              <a:t>schättingerová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9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9930-FEB4-498C-94F0-F175CF95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B2947F-FDF1-4BA2-B334-5A9EDA05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http://www.unitedfilm.cz/unitedvision/index.php/cs/interview-2/item/555-stanley-kubrick-nejlepsi-zpusob-jak-se-naucit-delat-film-je-jeden-natocit</a:t>
            </a:r>
            <a:endParaRPr lang="cs-CZ" dirty="0"/>
          </a:p>
          <a:p>
            <a:r>
              <a:rPr lang="cs-CZ" dirty="0"/>
              <a:t>Byl jednou jeden film: Mechanický pomeranč (dokument)</a:t>
            </a:r>
          </a:p>
          <a:p>
            <a:r>
              <a:rPr lang="cs-CZ" dirty="0"/>
              <a:t>Wikipedie</a:t>
            </a:r>
          </a:p>
          <a:p>
            <a:r>
              <a:rPr lang="cs-CZ"/>
              <a:t>uložto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54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21C2EC8-3EFA-4B8B-883B-A369B7A2B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925"/>
            <a:ext cx="11919678" cy="688692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AE321A-E30A-446D-BE0E-851FDDF68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8536" y="3022169"/>
            <a:ext cx="2851688" cy="3549113"/>
          </a:xfrm>
        </p:spPr>
        <p:txBody>
          <a:bodyPr>
            <a:normAutofit/>
          </a:bodyPr>
          <a:lstStyle/>
          <a:p>
            <a:r>
              <a:rPr lang="cs-CZ" sz="2800" b="1" dirty="0"/>
              <a:t>O autorovi </a:t>
            </a:r>
          </a:p>
          <a:p>
            <a:r>
              <a:rPr lang="cs-CZ" sz="2800" b="1" dirty="0"/>
              <a:t>O filmu</a:t>
            </a:r>
          </a:p>
          <a:p>
            <a:r>
              <a:rPr lang="cs-CZ" sz="2800" b="1" dirty="0"/>
              <a:t>Ukázky, trailer</a:t>
            </a:r>
          </a:p>
        </p:txBody>
      </p:sp>
    </p:spTree>
    <p:extLst>
      <p:ext uri="{BB962C8B-B14F-4D97-AF65-F5344CB8AC3E}">
        <p14:creationId xmlns:p14="http://schemas.microsoft.com/office/powerpoint/2010/main" val="45555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2F742-C770-4BDE-9CF2-5EE5B988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autorovi – </a:t>
            </a:r>
            <a:r>
              <a:rPr lang="cs-CZ" dirty="0" err="1"/>
              <a:t>stanley</a:t>
            </a:r>
            <a:r>
              <a:rPr lang="cs-CZ" dirty="0"/>
              <a:t> </a:t>
            </a:r>
            <a:r>
              <a:rPr lang="cs-CZ" dirty="0" err="1"/>
              <a:t>kubrick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437176-AD5E-4F52-9D2F-5FEEA1975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128451"/>
            <a:ext cx="10178322" cy="3593591"/>
          </a:xfrm>
        </p:spPr>
        <p:txBody>
          <a:bodyPr>
            <a:normAutofit fontScale="25000" lnSpcReduction="20000"/>
          </a:bodyPr>
          <a:lstStyle/>
          <a:p>
            <a:r>
              <a:rPr lang="cs-CZ" sz="9600" dirty="0"/>
              <a:t>Americký </a:t>
            </a:r>
            <a:r>
              <a:rPr lang="cs-CZ" dirty="0"/>
              <a:t> </a:t>
            </a:r>
            <a:r>
              <a:rPr lang="cs-CZ" sz="8600" dirty="0"/>
              <a:t>režisér a fotograf (1928-99)</a:t>
            </a:r>
          </a:p>
          <a:p>
            <a:r>
              <a:rPr lang="cs-CZ" sz="8600" dirty="0" err="1"/>
              <a:t>perfekcionalista</a:t>
            </a:r>
            <a:r>
              <a:rPr lang="cs-CZ" sz="8600" dirty="0"/>
              <a:t>, excentrický, výstřední, tajemný až podivný, uzavřený, vyhýbal se publicitě a strážil si své soukromí. Říká se, že se narodil, aby posouval hranice. Boural konvence, překračoval dané hranice a podstupoval velká rizika, ale svoje kroky měl dopředu dobře promyšlené. Jeho filmy měli strhující děj, který šel rychle kupředu.</a:t>
            </a:r>
          </a:p>
          <a:p>
            <a:r>
              <a:rPr lang="cs-CZ" sz="8600" dirty="0"/>
              <a:t>Pracoval jako redaktor školního časopisu, pro který fotil a hledal příběhy, které podněcovaly jeho představivost. Proslavil se fotografií stánkaře truchlícího nad smrtí presidenta Roosevelta. Zachytil na ni tvář člověka, který vypadal jako při konci světa. Prodal ji v 16 letech do časopisu </a:t>
            </a:r>
            <a:r>
              <a:rPr lang="cs-CZ" sz="8600" dirty="0" err="1"/>
              <a:t>Look</a:t>
            </a:r>
            <a:r>
              <a:rPr lang="cs-CZ" sz="8600" dirty="0"/>
              <a:t>, kam po maturitě nastoupil jako fotograf. </a:t>
            </a:r>
          </a:p>
          <a:p>
            <a:r>
              <a:rPr lang="cs-CZ" sz="8600" dirty="0"/>
              <a:t>několik jeho filmů bylo cenzurováno, případně zakázáno</a:t>
            </a:r>
          </a:p>
          <a:p>
            <a:r>
              <a:rPr lang="cs-CZ" sz="8600" dirty="0"/>
              <a:t>Lolita podle stejnojmenného románu Vladimira </a:t>
            </a:r>
            <a:r>
              <a:rPr lang="cs-CZ" sz="8600" dirty="0" err="1"/>
              <a:t>Nabokova</a:t>
            </a:r>
            <a:r>
              <a:rPr lang="cs-CZ" sz="8600" dirty="0"/>
              <a:t> o lásce profesora ke čtrnáctileté nymfičce musela být upravována samotným </a:t>
            </a:r>
            <a:r>
              <a:rPr lang="cs-CZ" sz="8600" dirty="0" err="1"/>
              <a:t>Kubrickem</a:t>
            </a:r>
            <a:r>
              <a:rPr lang="cs-CZ" sz="8600" dirty="0"/>
              <a:t>, který jakýkoliv nedobrovolný zásah do svého díla odmítal.</a:t>
            </a:r>
          </a:p>
          <a:p>
            <a:r>
              <a:rPr lang="cs-CZ" sz="8600" dirty="0" err="1"/>
              <a:t>Stanley</a:t>
            </a:r>
            <a:r>
              <a:rPr lang="cs-CZ" sz="8600" dirty="0"/>
              <a:t> </a:t>
            </a:r>
            <a:r>
              <a:rPr lang="cs-CZ" sz="8600" dirty="0" err="1"/>
              <a:t>Kubrick</a:t>
            </a:r>
            <a:r>
              <a:rPr lang="cs-CZ" sz="8600" dirty="0"/>
              <a:t> zemřel ve spánku na infarkt.</a:t>
            </a:r>
          </a:p>
          <a:p>
            <a:pPr marL="0" indent="0">
              <a:buNone/>
            </a:pPr>
            <a:r>
              <a:rPr lang="cs-CZ" sz="8600" dirty="0" err="1"/>
              <a:t>Kubrick</a:t>
            </a:r>
            <a:r>
              <a:rPr lang="cs-CZ" sz="8600" dirty="0"/>
              <a:t> získal za celou svou kariéru jednoho Oscara, a to za vizuální efekty k 2001: Vesmírná odysea. Nominován byl však dvanáctkrát. Ve filmu Vesmírná odysea zdokonalil metodu přední projekce.</a:t>
            </a:r>
          </a:p>
          <a:p>
            <a:endParaRPr lang="cs-CZ" sz="8600" dirty="0"/>
          </a:p>
        </p:txBody>
      </p:sp>
    </p:spTree>
    <p:extLst>
      <p:ext uri="{BB962C8B-B14F-4D97-AF65-F5344CB8AC3E}">
        <p14:creationId xmlns:p14="http://schemas.microsoft.com/office/powerpoint/2010/main" val="393625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0FD15FD-D00F-41DC-8CF0-3AF8502F7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795" y="223055"/>
            <a:ext cx="5039205" cy="35941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335A049-5941-4637-BF9C-FB547E4E3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72" y="223055"/>
            <a:ext cx="4320680" cy="64118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CEE7EEA-3D42-4591-B04C-6FE5D78E8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944" y="4164227"/>
            <a:ext cx="3197399" cy="24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2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AB50D-F6A4-4B51-A023-66694683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díla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12341C-8C22-4A21-B3E2-79DCB3FCF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824" y="1128451"/>
            <a:ext cx="10178322" cy="3593591"/>
          </a:xfrm>
        </p:spPr>
        <p:txBody>
          <a:bodyPr>
            <a:noAutofit/>
          </a:bodyPr>
          <a:lstStyle/>
          <a:p>
            <a:r>
              <a:rPr lang="cs-CZ" sz="2400" dirty="0"/>
              <a:t>Spalující touha </a:t>
            </a:r>
          </a:p>
          <a:p>
            <a:r>
              <a:rPr lang="cs-CZ" sz="2400" dirty="0"/>
              <a:t>Olověná vesta </a:t>
            </a:r>
          </a:p>
          <a:p>
            <a:r>
              <a:rPr lang="cs-CZ" sz="2400" dirty="0"/>
              <a:t>Osvícení </a:t>
            </a:r>
          </a:p>
          <a:p>
            <a:r>
              <a:rPr lang="cs-CZ" sz="2400" dirty="0"/>
              <a:t>2001: Vesmírná odysea </a:t>
            </a:r>
          </a:p>
          <a:p>
            <a:r>
              <a:rPr lang="cs-CZ" sz="2400" dirty="0"/>
              <a:t>Dr. </a:t>
            </a:r>
            <a:r>
              <a:rPr lang="cs-CZ" sz="2400" dirty="0" err="1"/>
              <a:t>Divnoláska</a:t>
            </a:r>
            <a:r>
              <a:rPr lang="cs-CZ" sz="2400" dirty="0"/>
              <a:t> aneb jak jsem se naučil nedělat si starosti a mít rád bombu</a:t>
            </a:r>
          </a:p>
          <a:p>
            <a:r>
              <a:rPr lang="cs-CZ" sz="2400" dirty="0"/>
              <a:t>Lolita</a:t>
            </a:r>
          </a:p>
          <a:p>
            <a:r>
              <a:rPr lang="cs-CZ" sz="2400" dirty="0"/>
              <a:t>Stezky slávy Zabíjení </a:t>
            </a:r>
          </a:p>
          <a:p>
            <a:r>
              <a:rPr lang="cs-CZ" sz="2400" dirty="0" err="1"/>
              <a:t>Fear</a:t>
            </a:r>
            <a:r>
              <a:rPr lang="cs-CZ" sz="2400" dirty="0"/>
              <a:t> and </a:t>
            </a:r>
            <a:r>
              <a:rPr lang="cs-CZ" sz="2400" dirty="0" err="1"/>
              <a:t>Desire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Day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Fight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Flying</a:t>
            </a:r>
            <a:r>
              <a:rPr lang="cs-CZ" sz="2400" dirty="0"/>
              <a:t> Padre</a:t>
            </a:r>
          </a:p>
        </p:txBody>
      </p:sp>
    </p:spTree>
    <p:extLst>
      <p:ext uri="{BB962C8B-B14F-4D97-AF65-F5344CB8AC3E}">
        <p14:creationId xmlns:p14="http://schemas.microsoft.com/office/powerpoint/2010/main" val="146878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2E3FF75-BEC3-488E-A718-2FFBFB0E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Mechanický pomeranč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19E9C8-2E10-40C0-9E37-6EA1C49ED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48353"/>
            <a:ext cx="10178322" cy="512726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Drama, 1971, knižní předloha Anthony </a:t>
            </a:r>
            <a:r>
              <a:rPr lang="cs-CZ" dirty="0" err="1"/>
              <a:t>Burgess</a:t>
            </a:r>
            <a:endParaRPr lang="cs-CZ" dirty="0"/>
          </a:p>
          <a:p>
            <a:r>
              <a:rPr lang="cs-CZ" dirty="0"/>
              <a:t>kritizován pro inspirující násilí a celá Anglie se obrátila proti režisérovi, bylo mu i vyhrožováno smrtí </a:t>
            </a:r>
          </a:p>
          <a:p>
            <a:r>
              <a:rPr lang="cs-CZ" dirty="0"/>
              <a:t>tvůrce se rozhodl jej stáhnout z britských kin, zpět do kin až po jeho smrti</a:t>
            </a:r>
          </a:p>
          <a:p>
            <a:r>
              <a:rPr lang="cs-CZ" dirty="0"/>
              <a:t>Na herce byl při natáčení velmi krutý a často dělal i padesát zkoušek na video, než se točilo na </a:t>
            </a:r>
            <a:r>
              <a:rPr lang="cs-CZ" dirty="0" err="1"/>
              <a:t>ostro</a:t>
            </a:r>
            <a:r>
              <a:rPr lang="cs-CZ" dirty="0"/>
              <a:t>. Málokdy za něco pochválil a hnal herce až za hranici možností.</a:t>
            </a:r>
          </a:p>
          <a:p>
            <a:r>
              <a:rPr lang="cs-CZ" dirty="0"/>
              <a:t>„nutí“ diváka ztotožnit se se zvráceným vypravěčem Alexem, a tak v něm vyvolává směs protichůdných pocitů</a:t>
            </a:r>
          </a:p>
          <a:p>
            <a:r>
              <a:rPr lang="cs-CZ" dirty="0"/>
              <a:t>násilnické jízdy Alexovy bandy se odehrávají za doprovodu kontrastních hudebních skladeb (Beethovenova Óda na radost, titulní song z muzikálu Zpívání v dešti aj.), v detailně aranžovaných obrazových kompozicích a s použitím bizarních kostýmů</a:t>
            </a:r>
          </a:p>
          <a:p>
            <a:r>
              <a:rPr lang="cs-CZ" dirty="0"/>
              <a:t>Dnes se tomu lidé hlavně smějí, stala se z toho komedie, protože násilí je běžné</a:t>
            </a:r>
          </a:p>
          <a:p>
            <a:r>
              <a:rPr lang="cs-CZ" dirty="0"/>
              <a:t>Film byl označován jako nejlepší </a:t>
            </a:r>
            <a:r>
              <a:rPr lang="cs-CZ" dirty="0" err="1"/>
              <a:t>antiutopie</a:t>
            </a:r>
            <a:r>
              <a:rPr lang="cs-CZ" dirty="0"/>
              <a:t> 70. let</a:t>
            </a:r>
          </a:p>
          <a:p>
            <a:r>
              <a:rPr lang="cs-CZ" dirty="0"/>
              <a:t>POZNÁMKY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07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56EDE-FFAB-482D-99BB-A359517B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B91565-0D94-4DE6-B9E2-93CA46BC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9349"/>
            <a:ext cx="10178322" cy="4500243"/>
          </a:xfrm>
        </p:spPr>
        <p:txBody>
          <a:bodyPr/>
          <a:lstStyle/>
          <a:p>
            <a:r>
              <a:rPr lang="cs-CZ" dirty="0"/>
              <a:t>V budoucnosti, hl. hrdina Alex se s kumpány z mléčného baru vyžívá v ultra násilí. Přepadnou bezdomovce, vtrhnou do domu spisovatele a znásilní jeho ženu před jeho očima, zavraždí ženu která žije jen se svými kočkami.  Alex je odsouzen a ve vězení ho vyberou aby podstoupil tzv. </a:t>
            </a:r>
            <a:r>
              <a:rPr lang="cs-CZ" dirty="0" err="1"/>
              <a:t>Ludovicovu</a:t>
            </a:r>
            <a:r>
              <a:rPr lang="cs-CZ" dirty="0"/>
              <a:t> terapii, vymývání mozku s cílem znechutit mu násilí. Když je propuštěn, zjistí, že si jeho rodiče vybrali jiného adoptivního syna a ti kterým v minulosti ublížil se mu teď chtějí pomstít. Spisovatel jej dožene k pokusu o sebevraždu, přežije, léčba je ukončena a on své znovu navracené násilnické sklony hodlá uplatnit ve státních službách.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38BE51-EC6A-4B7C-A754-68A68F75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817" y="3828080"/>
            <a:ext cx="4703020" cy="281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D2A5D-D4E0-437D-A99B-68D33501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26A4A2-7DFB-4A4C-B265-0945C7150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88846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Malcolm</a:t>
            </a:r>
            <a:r>
              <a:rPr lang="cs-CZ" dirty="0"/>
              <a:t> </a:t>
            </a:r>
            <a:r>
              <a:rPr lang="cs-CZ" dirty="0" err="1"/>
              <a:t>McDowell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                            </a:t>
            </a:r>
            <a:r>
              <a:rPr lang="cs-CZ" dirty="0" err="1"/>
              <a:t>Warren</a:t>
            </a:r>
            <a:r>
              <a:rPr lang="cs-CZ" dirty="0"/>
              <a:t> </a:t>
            </a:r>
            <a:r>
              <a:rPr lang="cs-CZ" dirty="0" err="1"/>
              <a:t>Clarke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D5DFE8-951B-404E-83C3-F8D2CBF1F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8" y="2379652"/>
            <a:ext cx="5101237" cy="31899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BA577E-A609-4AE2-935B-0B70D0419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525" y="3285642"/>
            <a:ext cx="4775055" cy="31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05D58-65CA-447C-91C9-6CC1275C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74599DD-D582-4342-ACBA-17AD00389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Trailer: </a:t>
            </a:r>
            <a:r>
              <a:rPr lang="cs-CZ" dirty="0">
                <a:hlinkClick r:id="rId2"/>
              </a:rPr>
              <a:t>https://www.youtube.com/watch?v=XyUkMtAOxKY</a:t>
            </a:r>
            <a:endParaRPr lang="cs-CZ" dirty="0"/>
          </a:p>
          <a:p>
            <a:r>
              <a:rPr lang="cs-CZ" dirty="0"/>
              <a:t>Film: </a:t>
            </a:r>
            <a:r>
              <a:rPr lang="cs-CZ" dirty="0" err="1"/>
              <a:t>znásilnění,ultraviolence</a:t>
            </a:r>
            <a:r>
              <a:rPr lang="cs-CZ" dirty="0"/>
              <a:t>, uzdravení Alexe, </a:t>
            </a:r>
            <a:r>
              <a:rPr lang="cs-CZ" dirty="0" err="1"/>
              <a:t>Flat</a:t>
            </a:r>
            <a:r>
              <a:rPr lang="cs-CZ" dirty="0"/>
              <a:t> </a:t>
            </a:r>
            <a:r>
              <a:rPr lang="cs-CZ" dirty="0" err="1"/>
              <a:t>Block</a:t>
            </a:r>
            <a:r>
              <a:rPr lang="cs-CZ" dirty="0"/>
              <a:t>, Mléčný bar</a:t>
            </a:r>
          </a:p>
        </p:txBody>
      </p:sp>
    </p:spTree>
    <p:extLst>
      <p:ext uri="{BB962C8B-B14F-4D97-AF65-F5344CB8AC3E}">
        <p14:creationId xmlns:p14="http://schemas.microsoft.com/office/powerpoint/2010/main" val="9854079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195</TotalTime>
  <Words>605</Words>
  <Application>Microsoft Office PowerPoint</Application>
  <PresentationFormat>Širokoúhlá obrazovka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Odznáček</vt:lpstr>
      <vt:lpstr>Clockwork orange mechanický pomeranč</vt:lpstr>
      <vt:lpstr>Prezentace aplikace PowerPoint</vt:lpstr>
      <vt:lpstr>O autorovi – stanley kubrick</vt:lpstr>
      <vt:lpstr>Prezentace aplikace PowerPoint</vt:lpstr>
      <vt:lpstr>Další díla</vt:lpstr>
      <vt:lpstr>Mechanický pomeranč</vt:lpstr>
      <vt:lpstr>děj</vt:lpstr>
      <vt:lpstr>postavy</vt:lpstr>
      <vt:lpstr>Ukázky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Clockwork orange mechanický pomeranč</dc:title>
  <dc:creator>Linda</dc:creator>
  <cp:lastModifiedBy>Linda</cp:lastModifiedBy>
  <cp:revision>10</cp:revision>
  <dcterms:created xsi:type="dcterms:W3CDTF">2019-02-25T13:45:46Z</dcterms:created>
  <dcterms:modified xsi:type="dcterms:W3CDTF">2019-02-25T17:01:36Z</dcterms:modified>
</cp:coreProperties>
</file>