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58" r:id="rId6"/>
    <p:sldId id="263" r:id="rId7"/>
    <p:sldId id="265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E099BB9-B4FB-4752-8259-8B2E89ACD1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486558-56B7-4EF5-9515-C07CDDF845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18th </a:t>
            </a:r>
            <a:r>
              <a:rPr lang="cs-CZ" dirty="0" err="1"/>
              <a:t>century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054" y="2104050"/>
            <a:ext cx="6648202" cy="4193216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society and </a:t>
            </a:r>
            <a:r>
              <a:rPr lang="cs-CZ" dirty="0" err="1"/>
              <a:t>economy</a:t>
            </a:r>
            <a:r>
              <a:rPr lang="cs-CZ" dirty="0"/>
              <a:t>, </a:t>
            </a:r>
            <a:r>
              <a:rPr lang="cs-CZ" dirty="0" err="1"/>
              <a:t>journalism</a:t>
            </a:r>
            <a:r>
              <a:rPr lang="cs-CZ" dirty="0"/>
              <a:t>, </a:t>
            </a:r>
            <a:r>
              <a:rPr lang="cs-CZ" dirty="0" err="1"/>
              <a:t>novels</a:t>
            </a:r>
            <a:r>
              <a:rPr lang="cs-CZ" dirty="0"/>
              <a:t> and drama </a:t>
            </a:r>
          </a:p>
          <a:p>
            <a:endParaRPr lang="cs-CZ" dirty="0"/>
          </a:p>
          <a:p>
            <a:r>
              <a:rPr lang="cs-CZ" dirty="0"/>
              <a:t>Daniel </a:t>
            </a:r>
            <a:r>
              <a:rPr lang="cs-CZ" dirty="0" err="1"/>
              <a:t>Defoe</a:t>
            </a:r>
            <a:r>
              <a:rPr lang="cs-CZ" dirty="0"/>
              <a:t> – Robinson </a:t>
            </a:r>
            <a:r>
              <a:rPr lang="cs-CZ" dirty="0" err="1"/>
              <a:t>Crusoe</a:t>
            </a:r>
            <a:r>
              <a:rPr lang="cs-CZ" dirty="0"/>
              <a:t> </a:t>
            </a:r>
          </a:p>
          <a:p>
            <a:r>
              <a:rPr lang="cs-CZ" dirty="0"/>
              <a:t>He </a:t>
            </a:r>
            <a:r>
              <a:rPr lang="cs-CZ" dirty="0" err="1"/>
              <a:t>heard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story in </a:t>
            </a:r>
            <a:r>
              <a:rPr lang="cs-CZ" dirty="0" err="1"/>
              <a:t>the</a:t>
            </a:r>
            <a:r>
              <a:rPr lang="cs-CZ" dirty="0"/>
              <a:t> pup and </a:t>
            </a:r>
            <a:r>
              <a:rPr lang="cs-CZ" dirty="0" err="1"/>
              <a:t>when</a:t>
            </a:r>
            <a:r>
              <a:rPr lang="cs-CZ" dirty="0"/>
              <a:t> he </a:t>
            </a:r>
            <a:r>
              <a:rPr lang="cs-CZ" dirty="0" err="1"/>
              <a:t>was</a:t>
            </a:r>
            <a:r>
              <a:rPr lang="cs-CZ" dirty="0"/>
              <a:t> 60 he </a:t>
            </a:r>
            <a:r>
              <a:rPr lang="cs-CZ" dirty="0" err="1"/>
              <a:t>wrote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endParaRPr lang="cs-CZ" dirty="0"/>
          </a:p>
          <a:p>
            <a:r>
              <a:rPr lang="cs-CZ" dirty="0"/>
              <a:t>Jonathan </a:t>
            </a:r>
            <a:r>
              <a:rPr lang="cs-CZ" dirty="0" err="1"/>
              <a:t>Swift</a:t>
            </a:r>
            <a:r>
              <a:rPr lang="cs-CZ" dirty="0"/>
              <a:t> – </a:t>
            </a:r>
            <a:r>
              <a:rPr lang="cs-CZ" dirty="0" err="1"/>
              <a:t>Guliver´s</a:t>
            </a:r>
            <a:r>
              <a:rPr lang="cs-CZ" dirty="0"/>
              <a:t> </a:t>
            </a:r>
            <a:r>
              <a:rPr lang="cs-CZ" dirty="0" err="1"/>
              <a:t>Travels</a:t>
            </a:r>
            <a:r>
              <a:rPr lang="cs-CZ" dirty="0"/>
              <a:t> </a:t>
            </a:r>
          </a:p>
          <a:p>
            <a:r>
              <a:rPr lang="cs-CZ" dirty="0" err="1"/>
              <a:t>Satirical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, he </a:t>
            </a:r>
            <a:r>
              <a:rPr lang="cs-CZ" dirty="0" err="1"/>
              <a:t>criticized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 in </a:t>
            </a:r>
            <a:r>
              <a:rPr lang="cs-CZ" dirty="0" err="1"/>
              <a:t>England</a:t>
            </a:r>
            <a:r>
              <a:rPr lang="cs-CZ" dirty="0"/>
              <a:t>, </a:t>
            </a:r>
            <a:r>
              <a:rPr lang="cs-CZ" dirty="0" err="1"/>
              <a:t>armies</a:t>
            </a:r>
            <a:r>
              <a:rPr lang="cs-CZ" dirty="0"/>
              <a:t> and </a:t>
            </a:r>
            <a:r>
              <a:rPr lang="cs-CZ" dirty="0" err="1"/>
              <a:t>corruption</a:t>
            </a:r>
            <a:endParaRPr lang="cs-CZ" dirty="0"/>
          </a:p>
        </p:txBody>
      </p:sp>
      <p:pic>
        <p:nvPicPr>
          <p:cNvPr id="3074" name="Picture 2" descr="Kniha Robinson Crusoe - Daniel Defoe | knizniklub.cz">
            <a:extLst>
              <a:ext uri="{FF2B5EF4-FFF2-40B4-BE49-F238E27FC236}">
                <a16:creationId xmlns:a16="http://schemas.microsoft.com/office/drawing/2014/main" id="{3CC0B701-B7B5-4D24-9370-C26488CB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1815502" cy="28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4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19th </a:t>
            </a:r>
            <a:r>
              <a:rPr lang="cs-CZ" dirty="0" err="1"/>
              <a:t>century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Romantism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:</a:t>
            </a:r>
          </a:p>
          <a:p>
            <a:r>
              <a:rPr lang="cs-CZ" dirty="0"/>
              <a:t>1) </a:t>
            </a:r>
            <a:r>
              <a:rPr lang="cs-CZ" dirty="0" err="1"/>
              <a:t>Lake</a:t>
            </a:r>
            <a:r>
              <a:rPr lang="cs-CZ" dirty="0"/>
              <a:t> </a:t>
            </a:r>
            <a:r>
              <a:rPr lang="cs-CZ" dirty="0" err="1"/>
              <a:t>poets</a:t>
            </a:r>
            <a:r>
              <a:rPr lang="cs-CZ" dirty="0"/>
              <a:t> – </a:t>
            </a:r>
            <a:r>
              <a:rPr lang="cs-CZ" dirty="0" err="1"/>
              <a:t>lyrical</a:t>
            </a:r>
            <a:r>
              <a:rPr lang="cs-CZ" dirty="0"/>
              <a:t> </a:t>
            </a:r>
            <a:r>
              <a:rPr lang="cs-CZ" dirty="0" err="1"/>
              <a:t>ballads</a:t>
            </a:r>
            <a:r>
              <a:rPr lang="cs-CZ" dirty="0"/>
              <a:t> (William </a:t>
            </a:r>
            <a:r>
              <a:rPr lang="cs-CZ" dirty="0" err="1"/>
              <a:t>Wordsworth</a:t>
            </a:r>
            <a:r>
              <a:rPr lang="cs-CZ" dirty="0"/>
              <a:t> and Samuel </a:t>
            </a:r>
            <a:r>
              <a:rPr lang="cs-CZ" dirty="0" err="1"/>
              <a:t>Taylor</a:t>
            </a:r>
            <a:r>
              <a:rPr lang="cs-CZ" dirty="0"/>
              <a:t> </a:t>
            </a:r>
            <a:r>
              <a:rPr lang="cs-CZ" dirty="0" err="1"/>
              <a:t>Coleridge</a:t>
            </a:r>
            <a:r>
              <a:rPr lang="cs-CZ" dirty="0"/>
              <a:t>)</a:t>
            </a:r>
          </a:p>
          <a:p>
            <a:r>
              <a:rPr lang="cs-CZ" dirty="0"/>
              <a:t>2) </a:t>
            </a:r>
            <a:r>
              <a:rPr lang="cs-CZ" dirty="0" err="1"/>
              <a:t>Percy</a:t>
            </a:r>
            <a:r>
              <a:rPr lang="cs-CZ" dirty="0"/>
              <a:t> </a:t>
            </a:r>
            <a:r>
              <a:rPr lang="cs-CZ" dirty="0" err="1"/>
              <a:t>Bysshe</a:t>
            </a:r>
            <a:r>
              <a:rPr lang="cs-CZ" dirty="0"/>
              <a:t> Shelley (Prometheus </a:t>
            </a:r>
            <a:r>
              <a:rPr lang="cs-CZ" dirty="0" err="1"/>
              <a:t>unbound</a:t>
            </a:r>
            <a:r>
              <a:rPr lang="cs-CZ" dirty="0"/>
              <a:t>), John </a:t>
            </a:r>
            <a:r>
              <a:rPr lang="cs-CZ" dirty="0" err="1"/>
              <a:t>Keats</a:t>
            </a:r>
            <a:r>
              <a:rPr lang="cs-CZ" dirty="0"/>
              <a:t>, George </a:t>
            </a:r>
            <a:r>
              <a:rPr lang="cs-CZ" dirty="0" err="1"/>
              <a:t>Gordon</a:t>
            </a:r>
            <a:r>
              <a:rPr lang="cs-CZ" dirty="0"/>
              <a:t> Byron (Manfred)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3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Brontë</a:t>
            </a:r>
            <a:r>
              <a:rPr lang="cs-CZ" dirty="0"/>
              <a:t> </a:t>
            </a:r>
            <a:r>
              <a:rPr lang="cs-CZ" dirty="0" err="1"/>
              <a:t>sisters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They </a:t>
            </a:r>
            <a:r>
              <a:rPr lang="cs-CZ" dirty="0" err="1"/>
              <a:t>writting</a:t>
            </a:r>
            <a:r>
              <a:rPr lang="cs-CZ" dirty="0"/>
              <a:t> </a:t>
            </a:r>
            <a:r>
              <a:rPr lang="cs-CZ" dirty="0" err="1"/>
              <a:t>began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to </a:t>
            </a:r>
            <a:r>
              <a:rPr lang="cs-CZ" dirty="0" err="1"/>
              <a:t>invent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stories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evenigs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Charlotte </a:t>
            </a:r>
            <a:r>
              <a:rPr lang="cs-CZ" dirty="0" err="1"/>
              <a:t>Brontë</a:t>
            </a:r>
            <a:r>
              <a:rPr lang="cs-CZ" dirty="0"/>
              <a:t> – </a:t>
            </a:r>
            <a:r>
              <a:rPr lang="cs-CZ" b="1" dirty="0"/>
              <a:t>Jane </a:t>
            </a:r>
            <a:r>
              <a:rPr lang="cs-CZ" b="1" dirty="0" err="1"/>
              <a:t>Eyre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Emily </a:t>
            </a:r>
            <a:r>
              <a:rPr lang="cs-CZ" dirty="0" err="1"/>
              <a:t>Brontë</a:t>
            </a:r>
            <a:r>
              <a:rPr lang="cs-CZ" dirty="0"/>
              <a:t> – </a:t>
            </a:r>
            <a:r>
              <a:rPr lang="cs-CZ" b="1" dirty="0" err="1"/>
              <a:t>Wuthering</a:t>
            </a:r>
            <a:r>
              <a:rPr lang="cs-CZ" b="1" dirty="0"/>
              <a:t> </a:t>
            </a:r>
            <a:r>
              <a:rPr lang="cs-CZ" b="1" dirty="0" err="1"/>
              <a:t>Heights</a:t>
            </a:r>
            <a:r>
              <a:rPr lang="cs-CZ" b="1" dirty="0"/>
              <a:t> </a:t>
            </a:r>
          </a:p>
          <a:p>
            <a:r>
              <a:rPr lang="cs-CZ" dirty="0"/>
              <a:t>Novel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passion</a:t>
            </a:r>
            <a:r>
              <a:rPr lang="cs-CZ" dirty="0"/>
              <a:t> and </a:t>
            </a:r>
            <a:r>
              <a:rPr lang="cs-CZ" dirty="0" err="1"/>
              <a:t>hate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53" y="2780928"/>
            <a:ext cx="3153613" cy="382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88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Charles Dickens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Born in 1812 – </a:t>
            </a:r>
            <a:r>
              <a:rPr lang="cs-CZ" dirty="0" err="1"/>
              <a:t>died</a:t>
            </a:r>
            <a:r>
              <a:rPr lang="cs-CZ" dirty="0"/>
              <a:t> in 1870 </a:t>
            </a:r>
          </a:p>
          <a:p>
            <a:r>
              <a:rPr lang="cs-CZ" dirty="0"/>
              <a:t>He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his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his </a:t>
            </a:r>
            <a:r>
              <a:rPr lang="cs-CZ" dirty="0" err="1"/>
              <a:t>childhood</a:t>
            </a:r>
            <a:endParaRPr lang="cs-CZ" dirty="0"/>
          </a:p>
          <a:p>
            <a:r>
              <a:rPr lang="cs-CZ" dirty="0"/>
              <a:t>He </a:t>
            </a:r>
            <a:r>
              <a:rPr lang="cs-CZ" dirty="0" err="1"/>
              <a:t>describes</a:t>
            </a:r>
            <a:r>
              <a:rPr lang="cs-CZ" dirty="0"/>
              <a:t> </a:t>
            </a:r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poor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England</a:t>
            </a:r>
            <a:r>
              <a:rPr lang="cs-CZ" dirty="0"/>
              <a:t> in 19th </a:t>
            </a:r>
            <a:r>
              <a:rPr lang="cs-CZ" dirty="0" err="1"/>
              <a:t>century</a:t>
            </a:r>
            <a:endParaRPr lang="cs-CZ" dirty="0"/>
          </a:p>
          <a:p>
            <a:r>
              <a:rPr lang="cs-CZ" dirty="0"/>
              <a:t>He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combines</a:t>
            </a:r>
            <a:r>
              <a:rPr lang="cs-CZ" dirty="0"/>
              <a:t> </a:t>
            </a:r>
            <a:r>
              <a:rPr lang="cs-CZ" dirty="0" err="1"/>
              <a:t>comic</a:t>
            </a:r>
            <a:r>
              <a:rPr lang="cs-CZ" dirty="0"/>
              <a:t> and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situation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His </a:t>
            </a:r>
            <a:r>
              <a:rPr lang="cs-CZ" dirty="0" err="1"/>
              <a:t>work</a:t>
            </a:r>
            <a:r>
              <a:rPr lang="cs-CZ" dirty="0"/>
              <a:t>: </a:t>
            </a:r>
            <a:r>
              <a:rPr lang="cs-CZ" b="1" dirty="0" err="1"/>
              <a:t>Christmas</a:t>
            </a:r>
            <a:r>
              <a:rPr lang="cs-CZ" b="1" dirty="0"/>
              <a:t> Carol, Oliver Twist, David </a:t>
            </a:r>
            <a:r>
              <a:rPr lang="cs-CZ" b="1" dirty="0" err="1"/>
              <a:t>Copperfield</a:t>
            </a:r>
            <a:r>
              <a:rPr lang="cs-CZ" b="1" dirty="0"/>
              <a:t> (</a:t>
            </a:r>
            <a:r>
              <a:rPr lang="cs-CZ" b="1" dirty="0" err="1"/>
              <a:t>autobiography</a:t>
            </a:r>
            <a:r>
              <a:rPr lang="cs-CZ" b="1" dirty="0"/>
              <a:t>)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91435"/>
            <a:ext cx="1296144" cy="189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2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Oscar Wilde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Born in 1854 – </a:t>
            </a:r>
            <a:r>
              <a:rPr lang="cs-CZ" dirty="0" err="1"/>
              <a:t>died</a:t>
            </a:r>
            <a:r>
              <a:rPr lang="cs-CZ" dirty="0"/>
              <a:t> in 1900</a:t>
            </a:r>
          </a:p>
          <a:p>
            <a:r>
              <a:rPr lang="cs-CZ" dirty="0"/>
              <a:t>He </a:t>
            </a:r>
            <a:r>
              <a:rPr lang="cs-CZ" dirty="0" err="1"/>
              <a:t>represents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decadence</a:t>
            </a:r>
            <a:r>
              <a:rPr lang="cs-CZ" dirty="0"/>
              <a:t> and </a:t>
            </a:r>
            <a:r>
              <a:rPr lang="cs-CZ" dirty="0" err="1"/>
              <a:t>symbolism</a:t>
            </a:r>
            <a:endParaRPr lang="cs-CZ" dirty="0"/>
          </a:p>
          <a:p>
            <a:r>
              <a:rPr lang="cs-CZ" dirty="0"/>
              <a:t>He </a:t>
            </a:r>
            <a:r>
              <a:rPr lang="cs-CZ" dirty="0" err="1"/>
              <a:t>wrote</a:t>
            </a:r>
            <a:r>
              <a:rPr lang="cs-CZ" dirty="0"/>
              <a:t> drama and </a:t>
            </a:r>
            <a:r>
              <a:rPr lang="cs-CZ" dirty="0" err="1"/>
              <a:t>comedies</a:t>
            </a:r>
            <a:endParaRPr lang="cs-CZ" dirty="0"/>
          </a:p>
          <a:p>
            <a:endParaRPr lang="cs-CZ" dirty="0"/>
          </a:p>
          <a:p>
            <a:r>
              <a:rPr lang="cs-CZ" dirty="0"/>
              <a:t>His </a:t>
            </a:r>
            <a:r>
              <a:rPr lang="cs-CZ" dirty="0" err="1"/>
              <a:t>work</a:t>
            </a:r>
            <a:r>
              <a:rPr lang="cs-CZ" dirty="0"/>
              <a:t>: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picture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Dorian </a:t>
            </a:r>
            <a:r>
              <a:rPr lang="cs-CZ" b="1" dirty="0" err="1"/>
              <a:t>Gray</a:t>
            </a:r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73016"/>
            <a:ext cx="4104456" cy="273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</a:t>
            </a:r>
            <a:r>
              <a:rPr lang="cs-CZ" dirty="0" err="1"/>
              <a:t>arhur</a:t>
            </a:r>
            <a:r>
              <a:rPr lang="cs-CZ" dirty="0"/>
              <a:t> </a:t>
            </a:r>
            <a:r>
              <a:rPr lang="cs-CZ" dirty="0" err="1"/>
              <a:t>conan</a:t>
            </a:r>
            <a:r>
              <a:rPr lang="cs-CZ" dirty="0"/>
              <a:t> </a:t>
            </a:r>
            <a:r>
              <a:rPr lang="cs-CZ" dirty="0" err="1"/>
              <a:t>Doyle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Born in 1859 – </a:t>
            </a:r>
            <a:r>
              <a:rPr lang="cs-CZ" dirty="0" err="1"/>
              <a:t>Died</a:t>
            </a:r>
            <a:r>
              <a:rPr lang="cs-CZ" dirty="0"/>
              <a:t> in 1930</a:t>
            </a:r>
          </a:p>
          <a:p>
            <a:r>
              <a:rPr lang="cs-CZ" dirty="0"/>
              <a:t>He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doctor</a:t>
            </a:r>
            <a:r>
              <a:rPr lang="cs-CZ" dirty="0"/>
              <a:t> </a:t>
            </a:r>
          </a:p>
          <a:p>
            <a:r>
              <a:rPr lang="cs-CZ" dirty="0"/>
              <a:t>He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creator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Sherlock</a:t>
            </a:r>
            <a:r>
              <a:rPr lang="cs-CZ" dirty="0"/>
              <a:t> Holmes</a:t>
            </a:r>
          </a:p>
          <a:p>
            <a:endParaRPr lang="cs-CZ" dirty="0"/>
          </a:p>
          <a:p>
            <a:r>
              <a:rPr lang="cs-CZ" dirty="0"/>
              <a:t>His </a:t>
            </a:r>
            <a:r>
              <a:rPr lang="cs-CZ" dirty="0" err="1"/>
              <a:t>work</a:t>
            </a:r>
            <a:r>
              <a:rPr lang="cs-CZ" dirty="0"/>
              <a:t>: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Hound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Baskervilles</a:t>
            </a:r>
            <a:endParaRPr lang="cs-CZ" b="1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088232" cy="27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2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orwell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Born in 1903 – </a:t>
            </a:r>
            <a:r>
              <a:rPr lang="cs-CZ" dirty="0" err="1"/>
              <a:t>Died</a:t>
            </a:r>
            <a:r>
              <a:rPr lang="cs-CZ" dirty="0"/>
              <a:t> in 1950 </a:t>
            </a:r>
          </a:p>
          <a:p>
            <a:r>
              <a:rPr lang="cs-CZ" dirty="0"/>
              <a:t>His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Eric</a:t>
            </a:r>
            <a:r>
              <a:rPr lang="cs-CZ" dirty="0"/>
              <a:t> Blair</a:t>
            </a:r>
          </a:p>
          <a:p>
            <a:r>
              <a:rPr lang="cs-CZ" dirty="0"/>
              <a:t>He had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jobs</a:t>
            </a:r>
            <a:endParaRPr lang="cs-CZ" dirty="0"/>
          </a:p>
          <a:p>
            <a:endParaRPr lang="cs-CZ" dirty="0"/>
          </a:p>
          <a:p>
            <a:r>
              <a:rPr lang="cs-CZ" dirty="0"/>
              <a:t>His </a:t>
            </a:r>
            <a:r>
              <a:rPr lang="cs-CZ" dirty="0" err="1"/>
              <a:t>work</a:t>
            </a:r>
            <a:r>
              <a:rPr lang="cs-CZ" dirty="0"/>
              <a:t>: </a:t>
            </a:r>
            <a:r>
              <a:rPr lang="cs-CZ" b="1" dirty="0"/>
              <a:t>Animal </a:t>
            </a:r>
            <a:r>
              <a:rPr lang="cs-CZ" b="1" dirty="0" err="1"/>
              <a:t>Farm</a:t>
            </a:r>
            <a:r>
              <a:rPr lang="cs-CZ" b="1" dirty="0"/>
              <a:t> 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occupied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farm</a:t>
            </a:r>
            <a:r>
              <a:rPr lang="cs-CZ" dirty="0"/>
              <a:t>.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70883"/>
            <a:ext cx="1636930" cy="222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George Orw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03704"/>
            <a:ext cx="1800200" cy="231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6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C1518-938C-431B-8DC8-163C4D64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b="1" dirty="0" err="1"/>
              <a:t>Joanne</a:t>
            </a:r>
            <a:r>
              <a:rPr lang="cs-CZ" b="1" dirty="0"/>
              <a:t> </a:t>
            </a:r>
            <a:r>
              <a:rPr lang="cs-CZ" b="1" dirty="0" err="1"/>
              <a:t>Rowling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2FE0A-0463-444D-8F07-CFDD46494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649928" cy="4407408"/>
          </a:xfrm>
        </p:spPr>
        <p:txBody>
          <a:bodyPr>
            <a:noAutofit/>
          </a:bodyPr>
          <a:lstStyle/>
          <a:p>
            <a:r>
              <a:rPr lang="cs-CZ" sz="2400" dirty="0" err="1"/>
              <a:t>pen</a:t>
            </a:r>
            <a:r>
              <a:rPr lang="cs-CZ" sz="2400" dirty="0"/>
              <a:t> </a:t>
            </a:r>
            <a:r>
              <a:rPr lang="cs-CZ" sz="2400" dirty="0" err="1"/>
              <a:t>name</a:t>
            </a:r>
            <a:r>
              <a:rPr lang="cs-CZ" sz="2400" dirty="0"/>
              <a:t>: J. K. </a:t>
            </a:r>
            <a:r>
              <a:rPr lang="cs-CZ" sz="2400" dirty="0" err="1"/>
              <a:t>Rowling</a:t>
            </a:r>
            <a:endParaRPr lang="cs-CZ" sz="2400" dirty="0"/>
          </a:p>
          <a:p>
            <a:r>
              <a:rPr lang="cs-CZ" sz="2400" dirty="0"/>
              <a:t>*</a:t>
            </a:r>
            <a:r>
              <a:rPr lang="en-US" sz="2400" dirty="0"/>
              <a:t>31 July 1965 (age 54)</a:t>
            </a:r>
            <a:endParaRPr lang="cs-CZ" sz="2400" dirty="0"/>
          </a:p>
          <a:p>
            <a:r>
              <a:rPr lang="en-US" sz="2400" dirty="0"/>
              <a:t>British author, film producer, television producer, screenwriter, and philanthropist</a:t>
            </a:r>
            <a:endParaRPr lang="cs-CZ" sz="2400" dirty="0"/>
          </a:p>
          <a:p>
            <a:r>
              <a:rPr lang="en-US" sz="2400" dirty="0"/>
              <a:t>best known for writing the </a:t>
            </a:r>
            <a:r>
              <a:rPr lang="en-US" sz="2400" b="1" i="1" dirty="0"/>
              <a:t>Harry Potter</a:t>
            </a:r>
            <a:r>
              <a:rPr lang="en-US" sz="2400" b="1" dirty="0"/>
              <a:t> </a:t>
            </a:r>
            <a:r>
              <a:rPr lang="en-US" sz="2400" dirty="0"/>
              <a:t>fantasy series</a:t>
            </a:r>
            <a:endParaRPr lang="cs-CZ" sz="2400" dirty="0"/>
          </a:p>
          <a:p>
            <a:r>
              <a:rPr lang="en-US" sz="2400" dirty="0"/>
              <a:t>Rowling has lived a "rags to riches" life</a:t>
            </a:r>
            <a:r>
              <a:rPr lang="cs-CZ" sz="2400" dirty="0"/>
              <a:t> (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poorness</a:t>
            </a:r>
            <a:r>
              <a:rPr lang="cs-CZ" sz="2400" dirty="0"/>
              <a:t> to </a:t>
            </a:r>
            <a:r>
              <a:rPr lang="cs-CZ" sz="2400" dirty="0" err="1"/>
              <a:t>riches</a:t>
            </a:r>
            <a:r>
              <a:rPr lang="cs-CZ" sz="2400" dirty="0"/>
              <a:t>)</a:t>
            </a:r>
          </a:p>
        </p:txBody>
      </p:sp>
      <p:pic>
        <p:nvPicPr>
          <p:cNvPr id="1026" name="Picture 2" descr="J. K. Rowling - PLAY.CZ">
            <a:extLst>
              <a:ext uri="{FF2B5EF4-FFF2-40B4-BE49-F238E27FC236}">
                <a16:creationId xmlns:a16="http://schemas.microsoft.com/office/drawing/2014/main" id="{AF57D153-D751-4AF1-83BB-4B23E870EE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43" y="2420888"/>
            <a:ext cx="3614505" cy="32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F916D-B5D9-4B35-A3CE-D25C7F50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Harry Potter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33C0E-CE25-4E6D-8CE4-A2C8B9D86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793944" cy="4407408"/>
          </a:xfrm>
        </p:spPr>
        <p:txBody>
          <a:bodyPr>
            <a:normAutofit fontScale="92500"/>
          </a:bodyPr>
          <a:lstStyle/>
          <a:p>
            <a:r>
              <a:rPr lang="en-US" dirty="0"/>
              <a:t>best-selling book series in </a:t>
            </a:r>
            <a:r>
              <a:rPr lang="en-US" dirty="0" err="1"/>
              <a:t>histor</a:t>
            </a:r>
            <a:r>
              <a:rPr lang="cs-CZ" dirty="0"/>
              <a:t>y</a:t>
            </a:r>
          </a:p>
          <a:p>
            <a:r>
              <a:rPr lang="cs-CZ" dirty="0" err="1"/>
              <a:t>published</a:t>
            </a:r>
            <a:r>
              <a:rPr lang="cs-CZ" dirty="0"/>
              <a:t>: </a:t>
            </a:r>
            <a:r>
              <a:rPr lang="en-US" dirty="0"/>
              <a:t>26 June 1997 – 21 July 2007</a:t>
            </a:r>
            <a:endParaRPr lang="cs-CZ" dirty="0"/>
          </a:p>
          <a:p>
            <a:r>
              <a:rPr lang="en-US" dirty="0"/>
              <a:t>have been translated into eighty languages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books are the basis of a popular film series, over which Rowling had overall approval on the scripts</a:t>
            </a:r>
            <a:endParaRPr lang="cs-CZ" dirty="0"/>
          </a:p>
        </p:txBody>
      </p:sp>
      <p:pic>
        <p:nvPicPr>
          <p:cNvPr id="2050" name="Picture 2" descr="Harry Potter And The Sorcerer's Stone: J.K. Rowling, Mary Grandpre ...">
            <a:extLst>
              <a:ext uri="{FF2B5EF4-FFF2-40B4-BE49-F238E27FC236}">
                <a16:creationId xmlns:a16="http://schemas.microsoft.com/office/drawing/2014/main" id="{F1753004-6AEC-49BB-9008-B8A81CBA1A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9579"/>
            <a:ext cx="2923214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5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Distribution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Literature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United </a:t>
            </a:r>
            <a:r>
              <a:rPr lang="cs-CZ" dirty="0" err="1"/>
              <a:t>Kingdom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Great </a:t>
            </a:r>
            <a:r>
              <a:rPr lang="cs-CZ" dirty="0" err="1"/>
              <a:t>Britain</a:t>
            </a:r>
            <a:r>
              <a:rPr lang="cs-CZ" dirty="0"/>
              <a:t> and </a:t>
            </a:r>
            <a:r>
              <a:rPr lang="cs-CZ" dirty="0" err="1"/>
              <a:t>Northern</a:t>
            </a:r>
            <a:r>
              <a:rPr lang="cs-CZ" dirty="0"/>
              <a:t> </a:t>
            </a:r>
            <a:r>
              <a:rPr lang="cs-CZ" dirty="0" err="1"/>
              <a:t>Ireland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3 </a:t>
            </a:r>
            <a:r>
              <a:rPr lang="cs-CZ" dirty="0" err="1"/>
              <a:t>periods</a:t>
            </a:r>
            <a:r>
              <a:rPr lang="cs-CZ" dirty="0"/>
              <a:t> </a:t>
            </a:r>
            <a:r>
              <a:rPr lang="cs-CZ" dirty="0" err="1"/>
              <a:t>corresponding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  <a:p>
            <a:endParaRPr lang="cs-CZ" dirty="0"/>
          </a:p>
          <a:p>
            <a:r>
              <a:rPr lang="cs-CZ" dirty="0"/>
              <a:t>1) </a:t>
            </a:r>
            <a:r>
              <a:rPr lang="cs-CZ" dirty="0" err="1"/>
              <a:t>Anglo</a:t>
            </a:r>
            <a:r>
              <a:rPr lang="cs-CZ" dirty="0"/>
              <a:t> – </a:t>
            </a:r>
            <a:r>
              <a:rPr lang="cs-CZ" dirty="0" err="1"/>
              <a:t>Saxon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=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literature</a:t>
            </a:r>
            <a:endParaRPr lang="cs-CZ" dirty="0"/>
          </a:p>
          <a:p>
            <a:r>
              <a:rPr lang="cs-CZ" dirty="0"/>
              <a:t>2) </a:t>
            </a:r>
            <a:r>
              <a:rPr lang="cs-CZ" dirty="0" err="1"/>
              <a:t>Middle</a:t>
            </a:r>
            <a:r>
              <a:rPr lang="cs-CZ" dirty="0"/>
              <a:t> –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literature</a:t>
            </a:r>
            <a:endParaRPr lang="cs-CZ" dirty="0"/>
          </a:p>
          <a:p>
            <a:r>
              <a:rPr lang="cs-CZ" dirty="0"/>
              <a:t>3)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literature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8th </a:t>
            </a:r>
            <a:r>
              <a:rPr lang="cs-CZ" dirty="0" err="1"/>
              <a:t>century</a:t>
            </a:r>
            <a:r>
              <a:rPr lang="cs-CZ" dirty="0"/>
              <a:t>  - </a:t>
            </a:r>
            <a:r>
              <a:rPr lang="cs-CZ" dirty="0" err="1"/>
              <a:t>Beowulf</a:t>
            </a:r>
            <a:r>
              <a:rPr lang="cs-CZ" dirty="0"/>
              <a:t> ( </a:t>
            </a:r>
            <a:r>
              <a:rPr lang="cs-CZ" dirty="0" err="1"/>
              <a:t>germanic</a:t>
            </a:r>
            <a:r>
              <a:rPr lang="cs-CZ" dirty="0"/>
              <a:t> legend) 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heroic</a:t>
            </a:r>
            <a:r>
              <a:rPr lang="cs-CZ" dirty="0"/>
              <a:t> </a:t>
            </a:r>
            <a:r>
              <a:rPr lang="cs-CZ" dirty="0" err="1"/>
              <a:t>poetry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and </a:t>
            </a:r>
            <a:r>
              <a:rPr lang="cs-CZ" dirty="0" err="1"/>
              <a:t>courageous</a:t>
            </a:r>
            <a:r>
              <a:rPr lang="cs-CZ" dirty="0"/>
              <a:t> </a:t>
            </a:r>
            <a:r>
              <a:rPr lang="cs-CZ" dirty="0" err="1"/>
              <a:t>hero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named</a:t>
            </a:r>
            <a:r>
              <a:rPr lang="cs-CZ" dirty="0"/>
              <a:t> </a:t>
            </a:r>
            <a:r>
              <a:rPr lang="cs-CZ" dirty="0" err="1"/>
              <a:t>Beowulf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9th </a:t>
            </a:r>
            <a:r>
              <a:rPr lang="cs-CZ" dirty="0" err="1"/>
              <a:t>century</a:t>
            </a:r>
            <a:r>
              <a:rPr lang="cs-CZ" dirty="0"/>
              <a:t> – </a:t>
            </a:r>
            <a:r>
              <a:rPr lang="cs-CZ" dirty="0" err="1"/>
              <a:t>Anglo-Saxon</a:t>
            </a:r>
            <a:r>
              <a:rPr lang="cs-CZ" dirty="0"/>
              <a:t> </a:t>
            </a:r>
            <a:r>
              <a:rPr lang="cs-CZ" dirty="0" err="1"/>
              <a:t>Chronicle</a:t>
            </a:r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Chronicle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inspired</a:t>
            </a:r>
            <a:r>
              <a:rPr lang="cs-CZ" dirty="0"/>
              <a:t> by King Alfred.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1584175" cy="23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55239"/>
            <a:ext cx="2510025" cy="231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01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literature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11th </a:t>
            </a:r>
            <a:r>
              <a:rPr lang="cs-CZ" dirty="0" err="1"/>
              <a:t>centurty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15th </a:t>
            </a:r>
            <a:r>
              <a:rPr lang="cs-CZ" dirty="0" err="1"/>
              <a:t>century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Medieval period</a:t>
            </a:r>
          </a:p>
          <a:p>
            <a:endParaRPr lang="cs-CZ" dirty="0"/>
          </a:p>
          <a:p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4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periods</a:t>
            </a:r>
            <a:r>
              <a:rPr lang="cs-CZ" dirty="0"/>
              <a:t>:</a:t>
            </a:r>
          </a:p>
          <a:p>
            <a:r>
              <a:rPr lang="cs-CZ" dirty="0"/>
              <a:t>1) </a:t>
            </a:r>
            <a:r>
              <a:rPr lang="cs-CZ" dirty="0" err="1"/>
              <a:t>The</a:t>
            </a:r>
            <a:r>
              <a:rPr lang="cs-CZ" dirty="0"/>
              <a:t> Early Period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Thirteenth</a:t>
            </a:r>
            <a:r>
              <a:rPr lang="cs-CZ" dirty="0"/>
              <a:t> </a:t>
            </a:r>
            <a:r>
              <a:rPr lang="cs-CZ" dirty="0" err="1"/>
              <a:t>Century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Fourteenth</a:t>
            </a:r>
            <a:r>
              <a:rPr lang="cs-CZ" dirty="0"/>
              <a:t> </a:t>
            </a:r>
            <a:r>
              <a:rPr lang="cs-CZ" dirty="0" err="1"/>
              <a:t>Century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Fifteenth</a:t>
            </a:r>
            <a:r>
              <a:rPr lang="cs-CZ" dirty="0"/>
              <a:t> </a:t>
            </a:r>
            <a:r>
              <a:rPr lang="cs-CZ" dirty="0" err="1"/>
              <a:t>Century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72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Geoffrey</a:t>
            </a:r>
            <a:r>
              <a:rPr lang="cs-CZ" dirty="0"/>
              <a:t> </a:t>
            </a:r>
            <a:r>
              <a:rPr lang="cs-CZ" dirty="0" err="1"/>
              <a:t>Chaucer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Writer</a:t>
            </a:r>
            <a:r>
              <a:rPr lang="cs-CZ" dirty="0"/>
              <a:t> and </a:t>
            </a:r>
            <a:r>
              <a:rPr lang="cs-CZ" dirty="0" err="1"/>
              <a:t>poet</a:t>
            </a:r>
            <a:endParaRPr lang="cs-CZ" dirty="0"/>
          </a:p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 1343 in London and </a:t>
            </a:r>
            <a:r>
              <a:rPr lang="cs-CZ" dirty="0" err="1"/>
              <a:t>died</a:t>
            </a:r>
            <a:r>
              <a:rPr lang="cs-CZ" dirty="0"/>
              <a:t> 1400 London</a:t>
            </a:r>
          </a:p>
          <a:p>
            <a:r>
              <a:rPr lang="cs-CZ" dirty="0" err="1"/>
              <a:t>Burried</a:t>
            </a:r>
            <a:r>
              <a:rPr lang="cs-CZ" dirty="0"/>
              <a:t> in </a:t>
            </a:r>
            <a:r>
              <a:rPr lang="cs-CZ" dirty="0" err="1"/>
              <a:t>Westminster</a:t>
            </a:r>
            <a:r>
              <a:rPr lang="cs-CZ" dirty="0"/>
              <a:t> </a:t>
            </a:r>
            <a:r>
              <a:rPr lang="cs-CZ" dirty="0" err="1"/>
              <a:t>Abbey</a:t>
            </a:r>
            <a:endParaRPr lang="cs-CZ" dirty="0"/>
          </a:p>
          <a:p>
            <a:endParaRPr lang="cs-CZ" dirty="0"/>
          </a:p>
          <a:p>
            <a:r>
              <a:rPr lang="cs-CZ" dirty="0"/>
              <a:t>His </a:t>
            </a:r>
            <a:r>
              <a:rPr lang="cs-CZ" dirty="0" err="1"/>
              <a:t>work</a:t>
            </a:r>
            <a:r>
              <a:rPr lang="cs-CZ" dirty="0"/>
              <a:t>: Canterbury </a:t>
            </a:r>
            <a:r>
              <a:rPr lang="cs-CZ" dirty="0" err="1"/>
              <a:t>tales</a:t>
            </a:r>
            <a:r>
              <a:rPr lang="cs-CZ" dirty="0"/>
              <a:t> (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26 </a:t>
            </a:r>
            <a:r>
              <a:rPr lang="cs-CZ" dirty="0" err="1"/>
              <a:t>tales</a:t>
            </a:r>
            <a:r>
              <a:rPr lang="cs-CZ" dirty="0"/>
              <a:t>) </a:t>
            </a:r>
          </a:p>
          <a:p>
            <a:r>
              <a:rPr lang="cs-CZ" dirty="0"/>
              <a:t>Picture </a:t>
            </a:r>
            <a:r>
              <a:rPr lang="cs-CZ" dirty="0" err="1"/>
              <a:t>of</a:t>
            </a:r>
            <a:r>
              <a:rPr lang="cs-CZ" dirty="0"/>
              <a:t> society in </a:t>
            </a:r>
            <a:r>
              <a:rPr lang="cs-CZ" dirty="0" err="1"/>
              <a:t>the</a:t>
            </a:r>
            <a:r>
              <a:rPr lang="cs-CZ" dirty="0"/>
              <a:t> 14th </a:t>
            </a:r>
            <a:r>
              <a:rPr lang="cs-CZ" dirty="0" err="1"/>
              <a:t>century</a:t>
            </a:r>
            <a:endParaRPr lang="cs-CZ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7743"/>
            <a:ext cx="2042241" cy="25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oubor:Geoffrey Chaucer.jpg – Vždy Nahoř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1964017" cy="24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5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Shakespeare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Born in 1564 and </a:t>
            </a:r>
            <a:r>
              <a:rPr lang="cs-CZ" dirty="0" err="1"/>
              <a:t>died</a:t>
            </a:r>
            <a:r>
              <a:rPr lang="cs-CZ" dirty="0"/>
              <a:t> 1616</a:t>
            </a:r>
          </a:p>
          <a:p>
            <a:r>
              <a:rPr lang="cs-CZ" dirty="0"/>
              <a:t>He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poet</a:t>
            </a:r>
            <a:r>
              <a:rPr lang="cs-CZ" dirty="0"/>
              <a:t>, </a:t>
            </a:r>
            <a:r>
              <a:rPr lang="cs-CZ" dirty="0" err="1"/>
              <a:t>playwriter</a:t>
            </a:r>
            <a:r>
              <a:rPr lang="cs-CZ" dirty="0"/>
              <a:t>, </a:t>
            </a:r>
            <a:r>
              <a:rPr lang="cs-CZ" dirty="0" err="1"/>
              <a:t>actor</a:t>
            </a:r>
            <a:r>
              <a:rPr lang="cs-CZ" dirty="0"/>
              <a:t> and </a:t>
            </a:r>
            <a:r>
              <a:rPr lang="cs-CZ" dirty="0" err="1"/>
              <a:t>writer</a:t>
            </a:r>
            <a:endParaRPr lang="cs-CZ" dirty="0"/>
          </a:p>
          <a:p>
            <a:r>
              <a:rPr lang="cs-CZ" dirty="0"/>
              <a:t>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regarded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greatest</a:t>
            </a:r>
            <a:r>
              <a:rPr lang="cs-CZ" dirty="0"/>
              <a:t> </a:t>
            </a:r>
            <a:r>
              <a:rPr lang="cs-CZ" dirty="0" err="1"/>
              <a:t>writer</a:t>
            </a:r>
            <a:r>
              <a:rPr lang="cs-CZ" dirty="0"/>
              <a:t> in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world´s</a:t>
            </a:r>
            <a:r>
              <a:rPr lang="cs-CZ" dirty="0"/>
              <a:t> </a:t>
            </a:r>
            <a:r>
              <a:rPr lang="cs-CZ" dirty="0" err="1"/>
              <a:t>greatest</a:t>
            </a:r>
            <a:r>
              <a:rPr lang="cs-CZ" dirty="0"/>
              <a:t> </a:t>
            </a:r>
            <a:r>
              <a:rPr lang="cs-CZ" dirty="0" err="1"/>
              <a:t>dramatist</a:t>
            </a:r>
            <a:r>
              <a:rPr lang="cs-CZ" dirty="0"/>
              <a:t>. </a:t>
            </a:r>
          </a:p>
          <a:p>
            <a:r>
              <a:rPr lang="cs-CZ" dirty="0"/>
              <a:t>He </a:t>
            </a:r>
            <a:r>
              <a:rPr lang="cs-CZ" dirty="0" err="1"/>
              <a:t>wrote</a:t>
            </a:r>
            <a:r>
              <a:rPr lang="cs-CZ" dirty="0"/>
              <a:t> 39 </a:t>
            </a:r>
            <a:r>
              <a:rPr lang="cs-CZ" dirty="0" err="1"/>
              <a:t>dramas</a:t>
            </a:r>
            <a:r>
              <a:rPr lang="cs-CZ" dirty="0"/>
              <a:t>, 154 </a:t>
            </a:r>
            <a:r>
              <a:rPr lang="cs-CZ" dirty="0" err="1"/>
              <a:t>sonnets</a:t>
            </a:r>
            <a:endParaRPr lang="cs-CZ" dirty="0"/>
          </a:p>
          <a:p>
            <a:r>
              <a:rPr lang="cs-CZ" dirty="0"/>
              <a:t>He </a:t>
            </a:r>
            <a:r>
              <a:rPr lang="cs-CZ" dirty="0" err="1"/>
              <a:t>died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as 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born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/>
              <a:t>He </a:t>
            </a:r>
            <a:r>
              <a:rPr lang="cs-CZ" dirty="0" err="1"/>
              <a:t>wrote</a:t>
            </a:r>
            <a:r>
              <a:rPr lang="cs-CZ" dirty="0"/>
              <a:t> in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“</a:t>
            </a:r>
            <a:r>
              <a:rPr lang="cs-CZ" dirty="0" err="1"/>
              <a:t>Golden</a:t>
            </a:r>
            <a:r>
              <a:rPr lang="cs-CZ" dirty="0"/>
              <a:t> Age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“ </a:t>
            </a:r>
          </a:p>
          <a:p>
            <a:r>
              <a:rPr lang="cs-CZ" dirty="0" err="1"/>
              <a:t>Queen</a:t>
            </a:r>
            <a:r>
              <a:rPr lang="cs-CZ" dirty="0"/>
              <a:t> Elisabeth and James I. </a:t>
            </a:r>
            <a:r>
              <a:rPr lang="cs-CZ" dirty="0" err="1"/>
              <a:t>Gave</a:t>
            </a:r>
            <a:r>
              <a:rPr lang="cs-CZ" dirty="0"/>
              <a:t> </a:t>
            </a:r>
            <a:r>
              <a:rPr lang="cs-CZ" dirty="0" err="1"/>
              <a:t>theatre</a:t>
            </a:r>
            <a:r>
              <a:rPr lang="cs-CZ" dirty="0"/>
              <a:t> </a:t>
            </a:r>
            <a:r>
              <a:rPr lang="cs-CZ" dirty="0" err="1"/>
              <a:t>moral</a:t>
            </a:r>
            <a:r>
              <a:rPr lang="cs-CZ" dirty="0"/>
              <a:t> support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Shakespeare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 </a:t>
            </a:r>
            <a:r>
              <a:rPr lang="cs-CZ" dirty="0" err="1"/>
              <a:t>married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18. His </a:t>
            </a:r>
            <a:r>
              <a:rPr lang="cs-CZ" dirty="0" err="1"/>
              <a:t>wife</a:t>
            </a:r>
            <a:r>
              <a:rPr lang="cs-CZ" dirty="0"/>
              <a:t> Anne </a:t>
            </a:r>
            <a:r>
              <a:rPr lang="cs-CZ" dirty="0" err="1"/>
              <a:t>was</a:t>
            </a:r>
            <a:r>
              <a:rPr lang="cs-CZ" dirty="0"/>
              <a:t> 8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. </a:t>
            </a:r>
          </a:p>
          <a:p>
            <a:r>
              <a:rPr lang="cs-CZ" dirty="0" err="1"/>
              <a:t>They</a:t>
            </a:r>
            <a:r>
              <a:rPr lang="cs-CZ" dirty="0"/>
              <a:t> had 3 </a:t>
            </a:r>
            <a:r>
              <a:rPr lang="cs-CZ" dirty="0" err="1"/>
              <a:t>children</a:t>
            </a:r>
            <a:r>
              <a:rPr lang="cs-CZ" dirty="0"/>
              <a:t>: </a:t>
            </a:r>
            <a:r>
              <a:rPr lang="cs-CZ" dirty="0" err="1"/>
              <a:t>Susanna</a:t>
            </a:r>
            <a:r>
              <a:rPr lang="cs-CZ" dirty="0"/>
              <a:t> and </a:t>
            </a:r>
            <a:r>
              <a:rPr lang="cs-CZ" dirty="0" err="1"/>
              <a:t>twins</a:t>
            </a:r>
            <a:r>
              <a:rPr lang="cs-CZ" dirty="0"/>
              <a:t> </a:t>
            </a:r>
            <a:r>
              <a:rPr lang="cs-CZ" dirty="0" err="1"/>
              <a:t>Hamnet</a:t>
            </a:r>
            <a:r>
              <a:rPr lang="cs-CZ" dirty="0"/>
              <a:t> and Judith</a:t>
            </a:r>
          </a:p>
          <a:p>
            <a:r>
              <a:rPr lang="cs-CZ" dirty="0"/>
              <a:t>In last </a:t>
            </a:r>
            <a:r>
              <a:rPr lang="cs-CZ" dirty="0" err="1"/>
              <a:t>yeras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his </a:t>
            </a:r>
            <a:r>
              <a:rPr lang="cs-CZ" dirty="0" err="1"/>
              <a:t>life</a:t>
            </a:r>
            <a:r>
              <a:rPr lang="cs-CZ" dirty="0"/>
              <a:t>, he </a:t>
            </a:r>
            <a:r>
              <a:rPr lang="cs-CZ" dirty="0" err="1"/>
              <a:t>wrote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tragicomedies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1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Shakespeare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 </a:t>
            </a:r>
            <a:r>
              <a:rPr lang="cs-CZ" dirty="0" err="1"/>
              <a:t>wrote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: A </a:t>
            </a:r>
            <a:r>
              <a:rPr lang="cs-CZ" dirty="0" err="1"/>
              <a:t>Midsummer-Night´s</a:t>
            </a:r>
            <a:r>
              <a:rPr lang="cs-CZ" dirty="0"/>
              <a:t> </a:t>
            </a:r>
            <a:r>
              <a:rPr lang="cs-CZ" dirty="0" err="1"/>
              <a:t>Dream</a:t>
            </a:r>
            <a:endParaRPr lang="cs-CZ" dirty="0"/>
          </a:p>
          <a:p>
            <a:r>
              <a:rPr lang="cs-CZ" dirty="0" err="1"/>
              <a:t>Tragedies</a:t>
            </a:r>
            <a:r>
              <a:rPr lang="cs-CZ" dirty="0"/>
              <a:t>: Romeo and Juliet, </a:t>
            </a:r>
            <a:r>
              <a:rPr lang="cs-CZ" dirty="0" err="1"/>
              <a:t>Macbeth</a:t>
            </a:r>
            <a:r>
              <a:rPr lang="cs-CZ" dirty="0"/>
              <a:t>, Hamlet</a:t>
            </a:r>
          </a:p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plays</a:t>
            </a:r>
            <a:r>
              <a:rPr lang="cs-CZ" dirty="0"/>
              <a:t>: Julius Caesar, Antonius and </a:t>
            </a:r>
            <a:r>
              <a:rPr lang="cs-CZ" dirty="0" err="1"/>
              <a:t>Cleopatra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242506" cy="28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William Shakespeare | Spisovatel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51027"/>
            <a:ext cx="230425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8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literature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16th </a:t>
            </a:r>
            <a:r>
              <a:rPr lang="cs-CZ" dirty="0" err="1"/>
              <a:t>century</a:t>
            </a:r>
            <a:r>
              <a:rPr lang="cs-CZ" dirty="0"/>
              <a:t> up </a:t>
            </a:r>
            <a:r>
              <a:rPr lang="cs-CZ" dirty="0" err="1"/>
              <a:t>tody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Literary</a:t>
            </a:r>
            <a:r>
              <a:rPr lang="cs-CZ" dirty="0"/>
              <a:t> </a:t>
            </a:r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modernism</a:t>
            </a:r>
            <a:r>
              <a:rPr lang="cs-CZ" dirty="0"/>
              <a:t> </a:t>
            </a:r>
            <a:r>
              <a:rPr lang="cs-CZ" dirty="0" err="1"/>
              <a:t>emerged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.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includes</a:t>
            </a:r>
            <a:r>
              <a:rPr lang="cs-CZ" dirty="0"/>
              <a:t>:</a:t>
            </a:r>
          </a:p>
          <a:p>
            <a:r>
              <a:rPr lang="cs-CZ" dirty="0" err="1"/>
              <a:t>Surrealism</a:t>
            </a:r>
            <a:endParaRPr lang="cs-CZ" dirty="0"/>
          </a:p>
          <a:p>
            <a:r>
              <a:rPr lang="cs-CZ" dirty="0" err="1"/>
              <a:t>Cubism</a:t>
            </a:r>
            <a:endParaRPr lang="cs-CZ" dirty="0"/>
          </a:p>
          <a:p>
            <a:r>
              <a:rPr lang="cs-CZ" dirty="0" err="1"/>
              <a:t>Futurism</a:t>
            </a:r>
            <a:endParaRPr lang="cs-CZ" dirty="0"/>
          </a:p>
          <a:p>
            <a:r>
              <a:rPr lang="cs-CZ" dirty="0" err="1"/>
              <a:t>Sympolism</a:t>
            </a:r>
            <a:endParaRPr lang="cs-CZ" dirty="0"/>
          </a:p>
          <a:p>
            <a:r>
              <a:rPr lang="cs-CZ" dirty="0" err="1"/>
              <a:t>Dadaism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                                     And more</a:t>
            </a:r>
          </a:p>
        </p:txBody>
      </p:sp>
    </p:spTree>
    <p:extLst>
      <p:ext uri="{BB962C8B-B14F-4D97-AF65-F5344CB8AC3E}">
        <p14:creationId xmlns:p14="http://schemas.microsoft.com/office/powerpoint/2010/main" val="2289049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1167</TotalTime>
  <Words>711</Words>
  <Application>Microsoft Office PowerPoint</Application>
  <PresentationFormat>Předvádění na obrazovce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Book Antiqua</vt:lpstr>
      <vt:lpstr>Century Gothic</vt:lpstr>
      <vt:lpstr>Lékárna</vt:lpstr>
      <vt:lpstr>British Literature</vt:lpstr>
      <vt:lpstr>Distribution </vt:lpstr>
      <vt:lpstr>Old english literature</vt:lpstr>
      <vt:lpstr>Middle english literature</vt:lpstr>
      <vt:lpstr>Geoffrey Chaucer</vt:lpstr>
      <vt:lpstr>William Shakespeare </vt:lpstr>
      <vt:lpstr>William Shakespeare</vt:lpstr>
      <vt:lpstr>William Shakespeare</vt:lpstr>
      <vt:lpstr>Modern english literature</vt:lpstr>
      <vt:lpstr>18th century </vt:lpstr>
      <vt:lpstr>19th century </vt:lpstr>
      <vt:lpstr>Brontë sisters</vt:lpstr>
      <vt:lpstr>Charles Dickens </vt:lpstr>
      <vt:lpstr>Oscar Wilde</vt:lpstr>
      <vt:lpstr>Sir arhur conan Doyle</vt:lpstr>
      <vt:lpstr>George orwell</vt:lpstr>
      <vt:lpstr> Joanne Rowling</vt:lpstr>
      <vt:lpstr>Harry Potter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Literature</dc:title>
  <dc:creator>Huyen Phan</dc:creator>
  <cp:lastModifiedBy>MASKOVA Tereza</cp:lastModifiedBy>
  <cp:revision>24</cp:revision>
  <dcterms:created xsi:type="dcterms:W3CDTF">2020-05-11T09:09:19Z</dcterms:created>
  <dcterms:modified xsi:type="dcterms:W3CDTF">2020-05-12T12:49:58Z</dcterms:modified>
</cp:coreProperties>
</file>