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ae2b758a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ae2b758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af2a24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af2a24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ae2b758a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ae2b758a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ae2b758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ae2b758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af2a242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af2a24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ae2b75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ae2b75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1ae2b758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1ae2b758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ae2b758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ae2b758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ae2b758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ae2b758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ae2b758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ae2b758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1ae2b758a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1ae2b758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ae2b758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ae2b758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ae2b75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ae2b75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i.refresher.sk/public/tajoslav/oktober_2018/hj.jpg" TargetMode="External"/><Relationship Id="rId10" Type="http://schemas.openxmlformats.org/officeDocument/2006/relationships/hyperlink" Target="https://img.cncenter.cz/img/18/new_article/3287748-img-tereskovova-v5.jpg?v=5" TargetMode="External"/><Relationship Id="rId13" Type="http://schemas.openxmlformats.org/officeDocument/2006/relationships/hyperlink" Target="https://live.staticflickr.com/3890/15198932636_b9900a93ef_b.jpg" TargetMode="External"/><Relationship Id="rId12" Type="http://schemas.openxmlformats.org/officeDocument/2006/relationships/hyperlink" Target="https://www.picclickimg.com/d/l400/pict/254244248352_/Russian-USSR-Soviet-Cosmos-Space-Vostok-Rocket-poster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s.wikipedia.org/wiki/Vesm%C3%ADrn%C3%BD_z%C3%A1vod" TargetMode="External"/><Relationship Id="rId4" Type="http://schemas.openxmlformats.org/officeDocument/2006/relationships/hyperlink" Target="https://cs.wikipedia.org/wiki/Voschod_(kosmick%C3%A1_lo%C4%8F)" TargetMode="External"/><Relationship Id="rId9" Type="http://schemas.openxmlformats.org/officeDocument/2006/relationships/hyperlink" Target="https://www.stoplusjednicka.cz/sites/default/files/styles/full/public/obrazky/remek_0.jpg?itok=fsCOfa3L" TargetMode="External"/><Relationship Id="rId15" Type="http://schemas.openxmlformats.org/officeDocument/2006/relationships/hyperlink" Target="https://static.4nets.sk/photo/41/335041/album/41106705_720.jpg" TargetMode="External"/><Relationship Id="rId14" Type="http://schemas.openxmlformats.org/officeDocument/2006/relationships/hyperlink" Target="https://upload.wikimedia.org/wikipedia/commons/b/b6/Vostok_1_orbit_cs.png" TargetMode="External"/><Relationship Id="rId5" Type="http://schemas.openxmlformats.org/officeDocument/2006/relationships/hyperlink" Target="https://cs.wikipedia.org/wiki/Sojuz_(kosmick%C3%A1_lo%C4%8F)" TargetMode="External"/><Relationship Id="rId6" Type="http://schemas.openxmlformats.org/officeDocument/2006/relationships/hyperlink" Target="https://www.kosmonautix.cz/tag/sojuz-ms-09/" TargetMode="External"/><Relationship Id="rId7" Type="http://schemas.openxmlformats.org/officeDocument/2006/relationships/hyperlink" Target="https://cs.wikipedia.org/wiki/Vladim%C3%ADr_Remek" TargetMode="External"/><Relationship Id="rId8" Type="http://schemas.openxmlformats.org/officeDocument/2006/relationships/hyperlink" Target="https://www.google.com/url?sa=i&amp;source=images&amp;cd=&amp;ved=2ahUKEwjXm7z93MPiAhULfFAKHSiFCI0QjRx6BAgBEAU&amp;url=https%3A%2F%2Fwww.cas100geo.cz%2Fastronaute-z-cech%2F&amp;psig=AOvVaw1Rvh_-Ko4buJAKKRYZA6YW&amp;ust=1559321885643381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Sovětské lety s lidskou posádkou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Veselá, Prusíková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Sojuz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 rámci programu byla vyvinuta </a:t>
            </a: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rodina nosných raket a kosmických lodí (používané dodnes)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projekt Sojuz zahájen v roce 1962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vznik za účelem oblétání Měsíce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vynášení transportních raket a komerčního nákladu, doprava kosmonautů na vesmírnou stanici ISS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1967 - první pilotovaný let, při kterém zahynul kosmonaut</a:t>
            </a:r>
            <a:r>
              <a:rPr b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V. M. Komarov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1975 - Sojuz 19 - politicky významný let, setkání s Apollem  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Sojuz 28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54150" y="1180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kosmická loď, která doletěla ke stanici Saljut 6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2. března 1978 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posádka: </a:t>
            </a:r>
            <a:r>
              <a:rPr b="1"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Vladimír Remek</a:t>
            </a: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b="1"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Alexej Gubarev</a:t>
            </a:r>
            <a:endParaRPr b="1"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Vladimír Remek byl 1. člověk ve vesmíru, který nebyl z SSSR nebo USA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hrdina ČSSR a SSSR 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Evropskou kosmickou agenturou označen za 1. Evropana ve vesmíru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200" y="184525"/>
            <a:ext cx="1413425" cy="20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225" y="184525"/>
            <a:ext cx="1501225" cy="20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Zajímavosti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i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Vostok </a:t>
            </a: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znamená </a:t>
            </a:r>
            <a:r>
              <a:rPr i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východ</a:t>
            </a:r>
            <a:endParaRPr i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German Titov byl v době letu starý 25 let (až do roku 20007 byl nejmladším člověkem ve vesmíru)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Valentina Těreškovová se provdala za Andrijana Nikolajeva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i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Voschod</a:t>
            </a: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znamená</a:t>
            </a:r>
            <a:r>
              <a:rPr i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východ slunce</a:t>
            </a:r>
            <a:endParaRPr i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275" y="2041675"/>
            <a:ext cx="2499024" cy="22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https://cs.wikipedia.org/wiki/Vesm%C3%ADrn%C3%BD_z%C3%A1vod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4"/>
              </a:rPr>
              <a:t>https://cs.wikipedia.org/wiki/Voschod_(kosmick%C3%A1_lo%C4%8F)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5"/>
              </a:rPr>
              <a:t>https://cs.wikipedia.org/wiki/Sojuz_(kosmick%C3%A1_lo%C4%8F)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6"/>
              </a:rPr>
              <a:t>https://www.kosmonautix.cz/tag/sojuz-ms-09/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https://cs.wikipedia.org/wiki/Vladim%C3%ADr_Remek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obrázky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8"/>
              </a:rPr>
              <a:t>https://www.google.com/url?sa=i&amp;source=images&amp;cd=&amp;ved=2ahUKEwjXm7z93MPiAhULfFAKHSiFCI0QjRx6BAgBEAU&amp;url=https%3A%2F%2Fwww.cas100geo.cz%2Fastronaute-z-cech%2F&amp;psig=AOvVaw1Rvh_-Ko4buJAKKRYZA6YW&amp;ust=1559321885643381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9"/>
              </a:rPr>
              <a:t>https://www.stoplusjednicka.cz/sites/default/files/styles/full/public/obrazky/remek_0.jpg?itok=fsCOfa3L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0"/>
              </a:rPr>
              <a:t>https://img.cncenter.cz/img/18/new_article/3287748-img-tereskovova-v5.jpg?v=5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1"/>
              </a:rPr>
              <a:t>https://i.refresher.sk/public/tajoslav/oktober_2018/hj.jpg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2"/>
              </a:rPr>
              <a:t>https://www.picclickimg.com/d/l400/pict/254244248352_/Russian-USSR-Soviet-Cosmos-Space-Vostok-Rocket-poster.jpg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3"/>
              </a:rPr>
              <a:t>https://live.staticflickr.com/3890/15198932636_b9900a93ef_b.jpg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4"/>
              </a:rPr>
              <a:t>https://upload.wikimedia.org/wikipedia/commons/b/b6/Vostok_1_orbit_cs.png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900" u="sng">
                <a:solidFill>
                  <a:schemeClr val="hlink"/>
                </a:solidFill>
                <a:hlinkClick r:id="rId15"/>
              </a:rPr>
              <a:t>https://static.4nets.sk/photo/41/335041/album/41106705_720.jpg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88" y="-75875"/>
            <a:ext cx="8412525" cy="50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1221350" y="3861425"/>
            <a:ext cx="60765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latin typeface="Oswald"/>
                <a:ea typeface="Oswald"/>
                <a:cs typeface="Oswald"/>
                <a:sym typeface="Oswald"/>
              </a:rPr>
              <a:t>DĚKUJEME ZA POZORNOST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Vesmírný závod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1957-polovina 70. let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soupeření mezi SSSR a USA v oblasti výzkumu vesmíru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probíhal během studené války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během něj došlo ke značnému pokroku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 řadě sovětských úspěchů bez lidské posádky byl spuštěn program Vostok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800" y="286175"/>
            <a:ext cx="3015550" cy="18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program Vostok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vesmírný program letu lodí po oběžné dráze Země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výzkum: lidské tělo ve stavu beztíže, ověřování letových zařízení, prověřování spojení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uskutečněno 6 letů s lidskou posádkou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všechny lodě odletěly z kosmodromu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Bajkonur v Kazachstánu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25" y="1988075"/>
            <a:ext cx="3169575" cy="27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Vostok 1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loď odstartovala 12. dubna 1961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vesmírný let lodi Vostok 1 byl prvním letem s lidskou posádkou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posádka: Jurij Gagarin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bylo vyrobeno 5 zkušebních exemplářů lodi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loď obletěla Zemi a po 1 hodině a 48 minutách přistála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přistání: vesnice Smelovka u města Engels, Rusko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50" y="2334725"/>
            <a:ext cx="2524176" cy="19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3" y="344687"/>
            <a:ext cx="8872075" cy="44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Vostok 2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start: 6. srpna 1961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let za účelem výzkumu působení beztížného stavu na lidské tělo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posádka: </a:t>
            </a:r>
            <a:r>
              <a:rPr b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German Titov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délka letu byla 25 hodin a 11 minut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během letu Titov spal a 2x jedl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kromě záchvatu nevolnosti byl stav kosmonauta v pořádku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3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Vostok 3 a 4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lodě byly ve vesmíru současně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komunikace střediska se dvěma loděmi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vzájemná komunikace lodí pomocí rádia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Vostok 3: </a:t>
            </a:r>
            <a:r>
              <a:rPr b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Andrijan Nikolajev </a:t>
            </a: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 první fotografie Země na barevný film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Vostok 4: </a:t>
            </a:r>
            <a:r>
              <a:rPr b="1"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Pavel Popovič</a:t>
            </a: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- částečné selhání systému pro podporu života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789999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-předčasné ukončení letu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 flipH="1" rot="10800000">
            <a:off x="311700" y="85025"/>
            <a:ext cx="85206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353750"/>
            <a:ext cx="4081800" cy="42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Vostok 5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nejdelší vesmírný let své doby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trval 5 dní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vzájemná komunikace rádiem s Vostokem 6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posádka: Valerij Bykovskij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832400" y="325450"/>
            <a:ext cx="3999900" cy="42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Vostok 6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první žena ve vesmíru: Valentina Těreškovová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let trval téměř 4 dny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2347775"/>
            <a:ext cx="3999900" cy="251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Voschod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cíl: vyslat do vesmíru vícečlennou posádku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program vznikl kvůli obavám z možného úspěchu amerického programu Gemini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nejriskantnější lety kosmických lodí  (Voschod 1 -bez skafandrů, absence katapultovacího křesla)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posádka lodi Voschod 2 jako první vystoupila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do volného kosmického prostoru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c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lodě vznikly upravením řady Vostok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475" y="2423850"/>
            <a:ext cx="2991274" cy="23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