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84F424-2F37-4B73-C6CC-B4B198D20A11}" v="4" dt="2020-09-07T16:24:52.2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3" autoAdjust="0"/>
    <p:restoredTop sz="94660"/>
  </p:normalViewPr>
  <p:slideViewPr>
    <p:cSldViewPr snapToGrid="0">
      <p:cViewPr varScale="1">
        <p:scale>
          <a:sx n="78" d="100"/>
          <a:sy n="78" d="100"/>
        </p:scale>
        <p:origin x="120" y="4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BEAE9-DAB6-448F-9908-18E55C0A0F56}" type="datetimeFigureOut">
              <a:rPr lang="cs-CZ" smtClean="0"/>
              <a:t>07.09.2020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42323-DC49-418C-B647-C4C4845CA1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646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BEAE9-DAB6-448F-9908-18E55C0A0F56}" type="datetimeFigureOut">
              <a:rPr lang="cs-CZ" smtClean="0"/>
              <a:t>07.09.2020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42323-DC49-418C-B647-C4C4845CA1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0841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BEAE9-DAB6-448F-9908-18E55C0A0F56}" type="datetimeFigureOut">
              <a:rPr lang="cs-CZ" smtClean="0"/>
              <a:t>07.09.2020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42323-DC49-418C-B647-C4C4845CA1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0404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BEAE9-DAB6-448F-9908-18E55C0A0F56}" type="datetimeFigureOut">
              <a:rPr lang="cs-CZ" smtClean="0"/>
              <a:t>07.09.2020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42323-DC49-418C-B647-C4C4845CA1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8330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BEAE9-DAB6-448F-9908-18E55C0A0F56}" type="datetimeFigureOut">
              <a:rPr lang="cs-CZ" smtClean="0"/>
              <a:t>07.09.2020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42323-DC49-418C-B647-C4C4845CA1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8598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BEAE9-DAB6-448F-9908-18E55C0A0F56}" type="datetimeFigureOut">
              <a:rPr lang="cs-CZ" smtClean="0"/>
              <a:t>07.09.2020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42323-DC49-418C-B647-C4C4845CA1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7176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BEAE9-DAB6-448F-9908-18E55C0A0F56}" type="datetimeFigureOut">
              <a:rPr lang="cs-CZ" smtClean="0"/>
              <a:t>07.09.2020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42323-DC49-418C-B647-C4C4845CA1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4801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BEAE9-DAB6-448F-9908-18E55C0A0F56}" type="datetimeFigureOut">
              <a:rPr lang="cs-CZ" smtClean="0"/>
              <a:t>07.09.2020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42323-DC49-418C-B647-C4C4845CA1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9366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BEAE9-DAB6-448F-9908-18E55C0A0F56}" type="datetimeFigureOut">
              <a:rPr lang="cs-CZ" smtClean="0"/>
              <a:t>07.09.2020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42323-DC49-418C-B647-C4C4845CA1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5290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BEAE9-DAB6-448F-9908-18E55C0A0F56}" type="datetimeFigureOut">
              <a:rPr lang="cs-CZ" smtClean="0"/>
              <a:t>07.09.2020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42323-DC49-418C-B647-C4C4845CA1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0360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BEAE9-DAB6-448F-9908-18E55C0A0F56}" type="datetimeFigureOut">
              <a:rPr lang="cs-CZ" smtClean="0"/>
              <a:t>07.09.2020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42323-DC49-418C-B647-C4C4845CA1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0584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CBEAE9-DAB6-448F-9908-18E55C0A0F56}" type="datetimeFigureOut">
              <a:rPr lang="cs-CZ" smtClean="0"/>
              <a:t>07.09.2020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D42323-DC49-418C-B647-C4C4845CA1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79270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Obsah obrázku kráter, fotka, interiér, satelit&#10;&#10;Popis vygenerován s vysokou mírou spolehlivosti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762" b="93452" l="10000" r="90000">
                        <a14:foregroundMark x1="40333" y1="8929" x2="54667" y2="5357"/>
                        <a14:foregroundMark x1="54667" y1="5357" x2="61000" y2="9524"/>
                        <a14:foregroundMark x1="61000" y1="9524" x2="62000" y2="10714"/>
                        <a14:foregroundMark x1="44000" y1="92857" x2="52333" y2="934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75055" y="951069"/>
            <a:ext cx="4441890" cy="2487458"/>
          </a:xfrm>
          <a:prstGeom prst="rect">
            <a:avLst/>
          </a:prstGeom>
        </p:spPr>
      </p:pic>
      <p:sp>
        <p:nvSpPr>
          <p:cNvPr id="4" name="AutoShape 2" descr="Výsledek obrázku pro moon guy meme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AutoShape 6" descr="Výsledek obrázku pro měsíc full hd"/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07011" y="3761902"/>
            <a:ext cx="10765410" cy="1611429"/>
          </a:xfrm>
        </p:spPr>
        <p:txBody>
          <a:bodyPr anchor="b">
            <a:normAutofit/>
          </a:bodyPr>
          <a:lstStyle/>
          <a:p>
            <a:r>
              <a:rPr lang="cs-CZ"/>
              <a:t>Měsíc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6313" y="5373331"/>
            <a:ext cx="9426806" cy="71912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dirty="0">
                <a:latin typeface="+mj-lt"/>
              </a:rPr>
              <a:t>Jiří Procházka</a:t>
            </a:r>
          </a:p>
        </p:txBody>
      </p:sp>
    </p:spTree>
    <p:extLst>
      <p:ext uri="{BB962C8B-B14F-4D97-AF65-F5344CB8AC3E}">
        <p14:creationId xmlns:p14="http://schemas.microsoft.com/office/powerpoint/2010/main" val="9128103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6" descr="Výsledek obrázku pro moon meme"/>
          <p:cNvSpPr>
            <a:spLocks noGrp="1" noChangeAspect="1" noChangeArrowheads="1"/>
          </p:cNvSpPr>
          <p:nvPr>
            <p:ph type="title"/>
          </p:nvPr>
        </p:nvSpPr>
        <p:spPr bwMode="auto"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964642"/>
            <a:ext cx="4317322" cy="5212321"/>
          </a:xfrm>
        </p:spPr>
        <p:txBody>
          <a:bodyPr anchor="ctr">
            <a:noAutofit/>
          </a:bodyPr>
          <a:lstStyle/>
          <a:p>
            <a:r>
              <a:rPr lang="cs-CZ" sz="3200" dirty="0">
                <a:latin typeface="+mj-lt"/>
              </a:rPr>
              <a:t>Jediná známá přirozená družice Země</a:t>
            </a:r>
          </a:p>
          <a:p>
            <a:r>
              <a:rPr lang="cs-CZ" sz="3200" dirty="0">
                <a:latin typeface="+mj-lt"/>
              </a:rPr>
              <a:t>Vzdálenost od Země: 384 403 km</a:t>
            </a:r>
          </a:p>
          <a:p>
            <a:r>
              <a:rPr lang="cs-CZ" sz="3200" dirty="0">
                <a:latin typeface="+mj-lt"/>
              </a:rPr>
              <a:t>Rovníkový průměr: 3 476 km</a:t>
            </a:r>
          </a:p>
          <a:p>
            <a:r>
              <a:rPr lang="cs-CZ" sz="3200" dirty="0">
                <a:latin typeface="+mj-lt"/>
              </a:rPr>
              <a:t>Jiné názvy: Luna, selene</a:t>
            </a:r>
          </a:p>
        </p:txBody>
      </p:sp>
    </p:spTree>
    <p:extLst>
      <p:ext uri="{BB962C8B-B14F-4D97-AF65-F5344CB8AC3E}">
        <p14:creationId xmlns:p14="http://schemas.microsoft.com/office/powerpoint/2010/main" val="25378085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298450"/>
            <a:ext cx="10515600" cy="1325563"/>
          </a:xfrm>
        </p:spPr>
        <p:txBody>
          <a:bodyPr/>
          <a:lstStyle/>
          <a:p>
            <a:r>
              <a:rPr lang="cs-CZ" dirty="0"/>
              <a:t>Fáze Měsíce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+mj-lt"/>
              </a:rPr>
              <a:t>Nov </a:t>
            </a:r>
          </a:p>
          <a:p>
            <a:r>
              <a:rPr lang="cs-CZ" dirty="0">
                <a:latin typeface="+mj-lt"/>
              </a:rPr>
              <a:t>První čtvrť (D)</a:t>
            </a:r>
          </a:p>
          <a:p>
            <a:r>
              <a:rPr lang="cs-CZ" dirty="0">
                <a:latin typeface="+mj-lt"/>
              </a:rPr>
              <a:t>Úplněk</a:t>
            </a:r>
          </a:p>
          <a:p>
            <a:r>
              <a:rPr lang="cs-CZ" dirty="0">
                <a:latin typeface="+mj-lt"/>
              </a:rPr>
              <a:t>Poslední čtvrť (C)</a:t>
            </a:r>
          </a:p>
          <a:p>
            <a:pPr marL="0" indent="0">
              <a:buNone/>
            </a:pPr>
            <a:endParaRPr lang="cs-CZ" dirty="0">
              <a:latin typeface="+mj-lt"/>
            </a:endParaRPr>
          </a:p>
          <a:p>
            <a:endParaRPr lang="cs-CZ" dirty="0">
              <a:latin typeface="+mj-lt"/>
            </a:endParaRPr>
          </a:p>
          <a:p>
            <a:pPr marL="0" indent="0">
              <a:buNone/>
            </a:pPr>
            <a:r>
              <a:rPr lang="cs-CZ" dirty="0">
                <a:latin typeface="+mj-lt"/>
              </a:rPr>
              <a:t>                    </a:t>
            </a:r>
          </a:p>
        </p:txBody>
      </p:sp>
      <p:pic>
        <p:nvPicPr>
          <p:cNvPr id="3076" name="Picture 4" descr="Výsledek obrázku pro moon phase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747963"/>
            <a:ext cx="6096000" cy="34290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777943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94306" y="432770"/>
            <a:ext cx="10515600" cy="1325563"/>
          </a:xfrm>
        </p:spPr>
        <p:txBody>
          <a:bodyPr/>
          <a:lstStyle/>
          <a:p>
            <a:r>
              <a:rPr lang="cs-CZ" dirty="0"/>
              <a:t>Příliv a odliv</a:t>
            </a:r>
          </a:p>
        </p:txBody>
      </p:sp>
      <p:pic>
        <p:nvPicPr>
          <p:cNvPr id="4108" name="Picture 12" descr="Výsledek obrázku pro high tide and low tide 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773" y="2245575"/>
            <a:ext cx="5314934" cy="3963487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4098" name="Picture 2" descr="Výsledek obrázku pro high tide and low tide 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5746" y="2210638"/>
            <a:ext cx="5046164" cy="3913855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439771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5340605" cy="1146176"/>
          </a:xfrm>
        </p:spPr>
        <p:txBody>
          <a:bodyPr>
            <a:normAutofit/>
          </a:bodyPr>
          <a:lstStyle/>
          <a:p>
            <a:r>
              <a:rPr lang="cs-CZ" dirty="0"/>
              <a:t>Vznik Měsíce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2173288"/>
            <a:ext cx="4103670" cy="3639684"/>
          </a:xfrm>
        </p:spPr>
        <p:txBody>
          <a:bodyPr anchor="ctr">
            <a:normAutofit/>
          </a:bodyPr>
          <a:lstStyle/>
          <a:p>
            <a:r>
              <a:rPr lang="cs-CZ" sz="2000" dirty="0">
                <a:latin typeface="+mj-lt"/>
              </a:rPr>
              <a:t>Teorie: </a:t>
            </a:r>
          </a:p>
          <a:p>
            <a:pPr marL="0" indent="0">
              <a:buNone/>
            </a:pPr>
            <a:r>
              <a:rPr lang="cs-CZ" sz="2000" dirty="0">
                <a:latin typeface="+mj-lt"/>
              </a:rPr>
              <a:t>	a) vznik spolu se Zemí</a:t>
            </a:r>
          </a:p>
          <a:p>
            <a:pPr marL="0" indent="0">
              <a:buNone/>
            </a:pPr>
            <a:r>
              <a:rPr lang="cs-CZ" sz="2000" dirty="0">
                <a:latin typeface="+mj-lt"/>
              </a:rPr>
              <a:t>	B) připojením</a:t>
            </a:r>
          </a:p>
          <a:p>
            <a:pPr marL="0" indent="0">
              <a:buNone/>
            </a:pPr>
            <a:r>
              <a:rPr lang="cs-CZ" sz="2000" dirty="0">
                <a:latin typeface="+mj-lt"/>
              </a:rPr>
              <a:t>	C) vznik ze stejného disku</a:t>
            </a:r>
          </a:p>
          <a:p>
            <a:endParaRPr lang="cs-CZ" sz="2000" dirty="0">
              <a:solidFill>
                <a:schemeClr val="bg1"/>
              </a:solidFill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145" b="90674" l="7663" r="96169">
                        <a14:foregroundMark x1="52490" y1="20207" x2="38697" y2="9326"/>
                        <a14:foregroundMark x1="38697" y1="9326" x2="31034" y2="11917"/>
                        <a14:foregroundMark x1="31034" y1="11917" x2="28736" y2="13990"/>
                        <a14:foregroundMark x1="28352" y1="12953" x2="23755" y2="19171"/>
                        <a14:foregroundMark x1="30268" y1="76166" x2="40613" y2="77202"/>
                        <a14:foregroundMark x1="31034" y1="78756" x2="37931" y2="78756"/>
                        <a14:foregroundMark x1="30268" y1="79793" x2="22605" y2="78756"/>
                        <a14:foregroundMark x1="22605" y1="78756" x2="22605" y2="78756"/>
                        <a14:foregroundMark x1="30268" y1="79793" x2="37931" y2="78238"/>
                        <a14:foregroundMark x1="37931" y1="78238" x2="32184" y2="81347"/>
                        <a14:foregroundMark x1="34866" y1="81347" x2="48276" y2="78756"/>
                        <a14:foregroundMark x1="44444" y1="79793" x2="51341" y2="83938"/>
                        <a14:foregroundMark x1="51341" y1="83938" x2="60920" y2="84974"/>
                        <a14:foregroundMark x1="60920" y1="84974" x2="63985" y2="84974"/>
                        <a14:foregroundMark x1="53257" y1="83420" x2="70881" y2="89119"/>
                        <a14:foregroundMark x1="70881" y1="89119" x2="78927" y2="87047"/>
                        <a14:foregroundMark x1="78927" y1="87047" x2="84674" y2="80311"/>
                        <a14:foregroundMark x1="84674" y1="80311" x2="85441" y2="70466"/>
                        <a14:foregroundMark x1="85441" y1="70466" x2="83142" y2="60104"/>
                        <a14:foregroundMark x1="83142" y1="60104" x2="71648" y2="43523"/>
                        <a14:foregroundMark x1="71648" y1="43523" x2="70881" y2="43005"/>
                        <a14:foregroundMark x1="84291" y1="61658" x2="89655" y2="69430"/>
                        <a14:foregroundMark x1="89655" y1="69430" x2="91954" y2="78756"/>
                        <a14:foregroundMark x1="91954" y1="78756" x2="85057" y2="84974"/>
                        <a14:foregroundMark x1="85057" y1="84974" x2="73946" y2="87047"/>
                        <a14:foregroundMark x1="86207" y1="58549" x2="78927" y2="37824"/>
                        <a14:foregroundMark x1="78927" y1="37824" x2="66667" y2="24352"/>
                        <a14:foregroundMark x1="66667" y1="24352" x2="47893" y2="15544"/>
                        <a14:foregroundMark x1="53257" y1="19689" x2="49808" y2="10881"/>
                        <a14:foregroundMark x1="49808" y1="10881" x2="43295" y2="5181"/>
                        <a14:foregroundMark x1="43295" y1="5181" x2="35632" y2="5699"/>
                        <a14:foregroundMark x1="35632" y1="5699" x2="24521" y2="18135"/>
                        <a14:foregroundMark x1="24521" y1="18135" x2="21073" y2="23834"/>
                        <a14:foregroundMark x1="30268" y1="8808" x2="23372" y2="17098"/>
                        <a14:foregroundMark x1="23372" y1="17098" x2="19157" y2="27979"/>
                        <a14:foregroundMark x1="26437" y1="12435" x2="20690" y2="18135"/>
                        <a14:foregroundMark x1="20690" y1="18135" x2="16947" y2="28258"/>
                        <a14:foregroundMark x1="9324" y1="64229" x2="16858" y2="78238"/>
                        <a14:foregroundMark x1="16858" y1="78238" x2="24138" y2="83420"/>
                        <a14:foregroundMark x1="24138" y1="83420" x2="31418" y2="84974"/>
                        <a14:foregroundMark x1="31418" y1="84974" x2="38697" y2="82383"/>
                        <a14:foregroundMark x1="38697" y1="82383" x2="44444" y2="76684"/>
                        <a14:foregroundMark x1="80460" y1="32124" x2="91954" y2="63212"/>
                        <a14:foregroundMark x1="91954" y1="63212" x2="93870" y2="77202"/>
                        <a14:foregroundMark x1="54789" y1="90674" x2="76245" y2="91192"/>
                        <a14:foregroundMark x1="76245" y1="91192" x2="83908" y2="90674"/>
                        <a14:foregroundMark x1="83908" y1="90674" x2="96169" y2="82383"/>
                        <a14:foregroundMark x1="9195" y1="54922" x2="8812" y2="56477"/>
                        <a14:foregroundMark x1="8812" y1="53886" x2="8812" y2="53886"/>
                        <a14:foregroundMark x1="8812" y1="52850" x2="8812" y2="52332"/>
                        <a14:foregroundMark x1="8812" y1="52332" x2="8812" y2="51295"/>
                        <a14:foregroundMark x1="8812" y1="47668" x2="8046" y2="57513"/>
                        <a14:foregroundMark x1="9579" y1="61658" x2="10728" y2="40415"/>
                        <a14:foregroundMark x1="10728" y1="40415" x2="13027" y2="36269"/>
                        <a14:foregroundMark x1="8812" y1="56995" x2="9579" y2="60622"/>
                        <a14:foregroundMark x1="8812" y1="47668" x2="11111" y2="38860"/>
                        <a14:foregroundMark x1="11111" y1="38860" x2="8046" y2="47668"/>
                        <a14:foregroundMark x1="8046" y1="47668" x2="8046" y2="48187"/>
                        <a14:backgroundMark x1="12381" y1="33555" x2="10728" y2="36269"/>
                        <a14:backgroundMark x1="16092" y1="27461" x2="12693" y2="33043"/>
                        <a14:backgroundMark x1="10728" y1="36269" x2="10220" y2="38330"/>
                        <a14:backgroundMark x1="8744" y1="60935" x2="8812" y2="642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7256" y="1828800"/>
            <a:ext cx="4976603" cy="368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5205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31955" y="5346696"/>
            <a:ext cx="5360045" cy="1511304"/>
          </a:xfrm>
          <a:custGeom>
            <a:avLst/>
            <a:gdLst>
              <a:gd name="connsiteX0" fmla="*/ 4545473 w 5360045"/>
              <a:gd name="connsiteY0" fmla="*/ 0 h 1511304"/>
              <a:gd name="connsiteX1" fmla="*/ 5360045 w 5360045"/>
              <a:gd name="connsiteY1" fmla="*/ 0 h 1511304"/>
              <a:gd name="connsiteX2" fmla="*/ 5360045 w 5360045"/>
              <a:gd name="connsiteY2" fmla="*/ 1046730 h 1511304"/>
              <a:gd name="connsiteX3" fmla="*/ 5360045 w 5360045"/>
              <a:gd name="connsiteY3" fmla="*/ 1508760 h 1511304"/>
              <a:gd name="connsiteX4" fmla="*/ 5360045 w 5360045"/>
              <a:gd name="connsiteY4" fmla="*/ 1511304 h 1511304"/>
              <a:gd name="connsiteX5" fmla="*/ 4545474 w 5360045"/>
              <a:gd name="connsiteY5" fmla="*/ 1511304 h 1511304"/>
              <a:gd name="connsiteX6" fmla="*/ 2525897 w 5360045"/>
              <a:gd name="connsiteY6" fmla="*/ 1511304 h 1511304"/>
              <a:gd name="connsiteX7" fmla="*/ 0 w 5360045"/>
              <a:gd name="connsiteY7" fmla="*/ 1511304 h 1511304"/>
              <a:gd name="connsiteX8" fmla="*/ 697617 w 5360045"/>
              <a:gd name="connsiteY8" fmla="*/ 3 h 1511304"/>
              <a:gd name="connsiteX9" fmla="*/ 4545473 w 5360045"/>
              <a:gd name="connsiteY9" fmla="*/ 3 h 1511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60045" h="1511304">
                <a:moveTo>
                  <a:pt x="4545473" y="0"/>
                </a:moveTo>
                <a:lnTo>
                  <a:pt x="5360045" y="0"/>
                </a:lnTo>
                <a:lnTo>
                  <a:pt x="5360045" y="1046730"/>
                </a:lnTo>
                <a:lnTo>
                  <a:pt x="5360045" y="1508760"/>
                </a:lnTo>
                <a:lnTo>
                  <a:pt x="5360045" y="1511304"/>
                </a:lnTo>
                <a:lnTo>
                  <a:pt x="4545474" y="1511304"/>
                </a:lnTo>
                <a:lnTo>
                  <a:pt x="2525897" y="1511304"/>
                </a:lnTo>
                <a:lnTo>
                  <a:pt x="0" y="1511304"/>
                </a:lnTo>
                <a:lnTo>
                  <a:pt x="697617" y="3"/>
                </a:lnTo>
                <a:lnTo>
                  <a:pt x="4545473" y="3"/>
                </a:lnTo>
                <a:close/>
              </a:path>
            </a:pathLst>
          </a:custGeom>
          <a:solidFill>
            <a:schemeClr val="tx1">
              <a:lumMod val="75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Freeform: Shape 1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46694"/>
            <a:ext cx="7346605" cy="1511306"/>
          </a:xfrm>
          <a:custGeom>
            <a:avLst/>
            <a:gdLst>
              <a:gd name="connsiteX0" fmla="*/ 0 w 7346605"/>
              <a:gd name="connsiteY0" fmla="*/ 0 h 1511306"/>
              <a:gd name="connsiteX1" fmla="*/ 239486 w 7346605"/>
              <a:gd name="connsiteY1" fmla="*/ 0 h 1511306"/>
              <a:gd name="connsiteX2" fmla="*/ 1209568 w 7346605"/>
              <a:gd name="connsiteY2" fmla="*/ 0 h 1511306"/>
              <a:gd name="connsiteX3" fmla="*/ 2405743 w 7346605"/>
              <a:gd name="connsiteY3" fmla="*/ 0 h 1511306"/>
              <a:gd name="connsiteX4" fmla="*/ 2405743 w 7346605"/>
              <a:gd name="connsiteY4" fmla="*/ 2544 h 1511306"/>
              <a:gd name="connsiteX5" fmla="*/ 2801131 w 7346605"/>
              <a:gd name="connsiteY5" fmla="*/ 2544 h 1511306"/>
              <a:gd name="connsiteX6" fmla="*/ 2801131 w 7346605"/>
              <a:gd name="connsiteY6" fmla="*/ 0 h 1511306"/>
              <a:gd name="connsiteX7" fmla="*/ 7346605 w 7346605"/>
              <a:gd name="connsiteY7" fmla="*/ 0 h 1511306"/>
              <a:gd name="connsiteX8" fmla="*/ 6648988 w 7346605"/>
              <a:gd name="connsiteY8" fmla="*/ 1511301 h 1511306"/>
              <a:gd name="connsiteX9" fmla="*/ 2801132 w 7346605"/>
              <a:gd name="connsiteY9" fmla="*/ 1511301 h 1511306"/>
              <a:gd name="connsiteX10" fmla="*/ 2801132 w 7346605"/>
              <a:gd name="connsiteY10" fmla="*/ 1511304 h 1511306"/>
              <a:gd name="connsiteX11" fmla="*/ 2405743 w 7346605"/>
              <a:gd name="connsiteY11" fmla="*/ 1511304 h 1511306"/>
              <a:gd name="connsiteX12" fmla="*/ 2405743 w 7346605"/>
              <a:gd name="connsiteY12" fmla="*/ 1511306 h 1511306"/>
              <a:gd name="connsiteX13" fmla="*/ 1333411 w 7346605"/>
              <a:gd name="connsiteY13" fmla="*/ 1511306 h 1511306"/>
              <a:gd name="connsiteX14" fmla="*/ 1219208 w 7346605"/>
              <a:gd name="connsiteY14" fmla="*/ 1511306 h 1511306"/>
              <a:gd name="connsiteX15" fmla="*/ 1209568 w 7346605"/>
              <a:gd name="connsiteY15" fmla="*/ 1511306 h 1511306"/>
              <a:gd name="connsiteX16" fmla="*/ 239486 w 7346605"/>
              <a:gd name="connsiteY16" fmla="*/ 1511306 h 1511306"/>
              <a:gd name="connsiteX17" fmla="*/ 0 w 7346605"/>
              <a:gd name="connsiteY17" fmla="*/ 1511306 h 1511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346605" h="1511306">
                <a:moveTo>
                  <a:pt x="0" y="0"/>
                </a:moveTo>
                <a:lnTo>
                  <a:pt x="239486" y="0"/>
                </a:lnTo>
                <a:lnTo>
                  <a:pt x="1209568" y="0"/>
                </a:lnTo>
                <a:lnTo>
                  <a:pt x="2405743" y="0"/>
                </a:lnTo>
                <a:lnTo>
                  <a:pt x="2405743" y="2544"/>
                </a:lnTo>
                <a:lnTo>
                  <a:pt x="2801131" y="2544"/>
                </a:lnTo>
                <a:lnTo>
                  <a:pt x="2801131" y="0"/>
                </a:lnTo>
                <a:lnTo>
                  <a:pt x="7346605" y="0"/>
                </a:lnTo>
                <a:lnTo>
                  <a:pt x="6648988" y="1511301"/>
                </a:lnTo>
                <a:lnTo>
                  <a:pt x="2801132" y="1511301"/>
                </a:lnTo>
                <a:lnTo>
                  <a:pt x="2801132" y="1511304"/>
                </a:lnTo>
                <a:lnTo>
                  <a:pt x="2405743" y="1511304"/>
                </a:lnTo>
                <a:lnTo>
                  <a:pt x="2405743" y="1511306"/>
                </a:lnTo>
                <a:lnTo>
                  <a:pt x="1333411" y="1511306"/>
                </a:lnTo>
                <a:lnTo>
                  <a:pt x="1219208" y="1511306"/>
                </a:lnTo>
                <a:lnTo>
                  <a:pt x="1209568" y="1511306"/>
                </a:lnTo>
                <a:lnTo>
                  <a:pt x="239486" y="1511306"/>
                </a:lnTo>
                <a:lnTo>
                  <a:pt x="0" y="1511306"/>
                </a:lnTo>
                <a:close/>
              </a:path>
            </a:pathLst>
          </a:cu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Zástupný symbol pro obsah 4" descr="Obsah obrázku stůl, interiér, vsedě, kráter&#10;&#10;Popis vygenerován s vysokou mírou spolehlivost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121" y="1296234"/>
            <a:ext cx="5941068" cy="332699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50121" y="5529884"/>
            <a:ext cx="5693783" cy="1096331"/>
          </a:xfrm>
        </p:spPr>
        <p:txBody>
          <a:bodyPr>
            <a:normAutofit/>
          </a:bodyPr>
          <a:lstStyle/>
          <a:p>
            <a:r>
              <a:rPr lang="cs-CZ" sz="4000"/>
              <a:t>Děkuji za pozornost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7534655" y="965199"/>
            <a:ext cx="4008101" cy="4020458"/>
          </a:xfrm>
        </p:spPr>
        <p:txBody>
          <a:bodyPr anchor="ctr">
            <a:normAutofit/>
          </a:bodyPr>
          <a:lstStyle/>
          <a:p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3856115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100</TotalTime>
  <Words>33</Words>
  <Application>Microsoft Office PowerPoint</Application>
  <PresentationFormat>Širokoúhlá obrazovka</PresentationFormat>
  <Paragraphs>21</Paragraphs>
  <Slides>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7" baseType="lpstr">
      <vt:lpstr>Office Theme</vt:lpstr>
      <vt:lpstr>Měsíc</vt:lpstr>
      <vt:lpstr>Prezentace aplikace PowerPoint</vt:lpstr>
      <vt:lpstr>Fáze Měsíce</vt:lpstr>
      <vt:lpstr>Příliv a odliv</vt:lpstr>
      <vt:lpstr>Vznik Měsíce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Měsíc</dc:title>
  <dc:creator>Jiří Procházka</dc:creator>
  <cp:lastModifiedBy>Jiří Procházka</cp:lastModifiedBy>
  <cp:revision>13</cp:revision>
  <dcterms:created xsi:type="dcterms:W3CDTF">2017-05-31T15:01:38Z</dcterms:created>
  <dcterms:modified xsi:type="dcterms:W3CDTF">2020-09-07T16:25:00Z</dcterms:modified>
</cp:coreProperties>
</file>