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8"/>
  </p:notesMasterIdLst>
  <p:sldIdLst>
    <p:sldId id="256" r:id="rId5"/>
    <p:sldId id="315" r:id="rId6"/>
    <p:sldId id="316" r:id="rId7"/>
    <p:sldId id="262" r:id="rId8"/>
    <p:sldId id="319" r:id="rId9"/>
    <p:sldId id="337" r:id="rId10"/>
    <p:sldId id="264" r:id="rId11"/>
    <p:sldId id="321" r:id="rId12"/>
    <p:sldId id="322" r:id="rId13"/>
    <p:sldId id="323" r:id="rId14"/>
    <p:sldId id="263" r:id="rId15"/>
    <p:sldId id="340" r:id="rId16"/>
    <p:sldId id="266" r:id="rId17"/>
    <p:sldId id="317" r:id="rId18"/>
    <p:sldId id="318" r:id="rId19"/>
    <p:sldId id="341" r:id="rId20"/>
    <p:sldId id="324" r:id="rId21"/>
    <p:sldId id="325" r:id="rId22"/>
    <p:sldId id="339" r:id="rId23"/>
    <p:sldId id="271" r:id="rId24"/>
    <p:sldId id="272" r:id="rId25"/>
    <p:sldId id="273" r:id="rId26"/>
    <p:sldId id="274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239"/>
    <a:srgbClr val="D76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34A351-0084-C941-A236-BDA68721D08D}" v="52" dt="2020-04-20T11:48:03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71"/>
    <p:restoredTop sz="94679"/>
  </p:normalViewPr>
  <p:slideViewPr>
    <p:cSldViewPr snapToGrid="0" snapToObjects="1">
      <p:cViewPr varScale="1">
        <p:scale>
          <a:sx n="100" d="100"/>
          <a:sy n="100" d="100"/>
        </p:scale>
        <p:origin x="1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 Poštulková" userId="899b4163-3734-4dd9-8d6a-99c29a3e27e1" providerId="ADAL" clId="{E934A351-0084-C941-A236-BDA68721D08D}"/>
    <pc:docChg chg="undo custSel mod addSld delSld modSld sldOrd">
      <pc:chgData name="Ivana Poštulková" userId="899b4163-3734-4dd9-8d6a-99c29a3e27e1" providerId="ADAL" clId="{E934A351-0084-C941-A236-BDA68721D08D}" dt="2020-04-20T11:49:03.091" v="993" actId="20577"/>
      <pc:docMkLst>
        <pc:docMk/>
      </pc:docMkLst>
      <pc:sldChg chg="del">
        <pc:chgData name="Ivana Poštulková" userId="899b4163-3734-4dd9-8d6a-99c29a3e27e1" providerId="ADAL" clId="{E934A351-0084-C941-A236-BDA68721D08D}" dt="2020-04-15T09:05:31.678" v="894" actId="2696"/>
        <pc:sldMkLst>
          <pc:docMk/>
          <pc:sldMk cId="180067564" sldId="257"/>
        </pc:sldMkLst>
      </pc:sldChg>
      <pc:sldChg chg="del">
        <pc:chgData name="Ivana Poštulková" userId="899b4163-3734-4dd9-8d6a-99c29a3e27e1" providerId="ADAL" clId="{E934A351-0084-C941-A236-BDA68721D08D}" dt="2020-04-15T09:05:32.949" v="895" actId="2696"/>
        <pc:sldMkLst>
          <pc:docMk/>
          <pc:sldMk cId="3205624258" sldId="258"/>
        </pc:sldMkLst>
      </pc:sldChg>
      <pc:sldChg chg="modSp del">
        <pc:chgData name="Ivana Poštulková" userId="899b4163-3734-4dd9-8d6a-99c29a3e27e1" providerId="ADAL" clId="{E934A351-0084-C941-A236-BDA68721D08D}" dt="2020-04-15T09:05:33.975" v="896" actId="2696"/>
        <pc:sldMkLst>
          <pc:docMk/>
          <pc:sldMk cId="2541460501" sldId="259"/>
        </pc:sldMkLst>
        <pc:spChg chg="mod">
          <ac:chgData name="Ivana Poštulková" userId="899b4163-3734-4dd9-8d6a-99c29a3e27e1" providerId="ADAL" clId="{E934A351-0084-C941-A236-BDA68721D08D}" dt="2020-04-06T06:18:21.217" v="247"/>
          <ac:spMkLst>
            <pc:docMk/>
            <pc:sldMk cId="2541460501" sldId="259"/>
            <ac:spMk id="3" creationId="{9D7C1614-F5D8-E145-AAB0-9D24347459DF}"/>
          </ac:spMkLst>
        </pc:spChg>
      </pc:sldChg>
      <pc:sldChg chg="del">
        <pc:chgData name="Ivana Poštulková" userId="899b4163-3734-4dd9-8d6a-99c29a3e27e1" providerId="ADAL" clId="{E934A351-0084-C941-A236-BDA68721D08D}" dt="2020-04-15T09:05:36.340" v="897" actId="2696"/>
        <pc:sldMkLst>
          <pc:docMk/>
          <pc:sldMk cId="1899970331" sldId="260"/>
        </pc:sldMkLst>
      </pc:sldChg>
      <pc:sldChg chg="del">
        <pc:chgData name="Ivana Poštulková" userId="899b4163-3734-4dd9-8d6a-99c29a3e27e1" providerId="ADAL" clId="{E934A351-0084-C941-A236-BDA68721D08D}" dt="2020-04-20T06:33:53.954" v="906" actId="2696"/>
        <pc:sldMkLst>
          <pc:docMk/>
          <pc:sldMk cId="2527490318" sldId="261"/>
        </pc:sldMkLst>
      </pc:sldChg>
      <pc:sldChg chg="addSp modSp">
        <pc:chgData name="Ivana Poštulková" userId="899b4163-3734-4dd9-8d6a-99c29a3e27e1" providerId="ADAL" clId="{E934A351-0084-C941-A236-BDA68721D08D}" dt="2020-04-15T09:35:05.990" v="901" actId="1076"/>
        <pc:sldMkLst>
          <pc:docMk/>
          <pc:sldMk cId="3176772873" sldId="264"/>
        </pc:sldMkLst>
        <pc:spChg chg="mod">
          <ac:chgData name="Ivana Poštulková" userId="899b4163-3734-4dd9-8d6a-99c29a3e27e1" providerId="ADAL" clId="{E934A351-0084-C941-A236-BDA68721D08D}" dt="2020-04-08T08:58:22.906" v="893" actId="404"/>
          <ac:spMkLst>
            <pc:docMk/>
            <pc:sldMk cId="3176772873" sldId="264"/>
            <ac:spMk id="3" creationId="{3FD24749-E7EA-054E-AAA8-169161CFC61F}"/>
          </ac:spMkLst>
        </pc:spChg>
        <pc:picChg chg="add mod">
          <ac:chgData name="Ivana Poštulková" userId="899b4163-3734-4dd9-8d6a-99c29a3e27e1" providerId="ADAL" clId="{E934A351-0084-C941-A236-BDA68721D08D}" dt="2020-04-15T09:35:05.990" v="901" actId="1076"/>
          <ac:picMkLst>
            <pc:docMk/>
            <pc:sldMk cId="3176772873" sldId="264"/>
            <ac:picMk id="4" creationId="{E4116CD8-1581-5F45-A634-7CE9888D393F}"/>
          </ac:picMkLst>
        </pc:picChg>
      </pc:sldChg>
      <pc:sldChg chg="del">
        <pc:chgData name="Ivana Poštulková" userId="899b4163-3734-4dd9-8d6a-99c29a3e27e1" providerId="ADAL" clId="{E934A351-0084-C941-A236-BDA68721D08D}" dt="2020-04-20T06:33:52.001" v="905" actId="2696"/>
        <pc:sldMkLst>
          <pc:docMk/>
          <pc:sldMk cId="3758256314" sldId="265"/>
        </pc:sldMkLst>
      </pc:sldChg>
      <pc:sldChg chg="modSp">
        <pc:chgData name="Ivana Poštulková" userId="899b4163-3734-4dd9-8d6a-99c29a3e27e1" providerId="ADAL" clId="{E934A351-0084-C941-A236-BDA68721D08D}" dt="2020-04-08T08:14:16.707" v="704" actId="114"/>
        <pc:sldMkLst>
          <pc:docMk/>
          <pc:sldMk cId="1460716885" sldId="266"/>
        </pc:sldMkLst>
        <pc:spChg chg="mod">
          <ac:chgData name="Ivana Poštulková" userId="899b4163-3734-4dd9-8d6a-99c29a3e27e1" providerId="ADAL" clId="{E934A351-0084-C941-A236-BDA68721D08D}" dt="2020-04-08T08:14:16.707" v="704" actId="114"/>
          <ac:spMkLst>
            <pc:docMk/>
            <pc:sldMk cId="1460716885" sldId="266"/>
            <ac:spMk id="3" creationId="{9205508C-2C01-154B-963F-287BFE6D80D9}"/>
          </ac:spMkLst>
        </pc:spChg>
      </pc:sldChg>
      <pc:sldChg chg="addSp delSp modSp del">
        <pc:chgData name="Ivana Poštulková" userId="899b4163-3734-4dd9-8d6a-99c29a3e27e1" providerId="ADAL" clId="{E934A351-0084-C941-A236-BDA68721D08D}" dt="2020-04-08T08:17:09.762" v="731" actId="2696"/>
        <pc:sldMkLst>
          <pc:docMk/>
          <pc:sldMk cId="4172844478" sldId="267"/>
        </pc:sldMkLst>
        <pc:spChg chg="add del mod">
          <ac:chgData name="Ivana Poštulková" userId="899b4163-3734-4dd9-8d6a-99c29a3e27e1" providerId="ADAL" clId="{E934A351-0084-C941-A236-BDA68721D08D}" dt="2020-04-08T08:17:01.011" v="730"/>
          <ac:spMkLst>
            <pc:docMk/>
            <pc:sldMk cId="4172844478" sldId="267"/>
            <ac:spMk id="2" creationId="{9F2671DB-5A69-744D-B250-63E7950CADB0}"/>
          </ac:spMkLst>
        </pc:spChg>
        <pc:spChg chg="mod">
          <ac:chgData name="Ivana Poštulková" userId="899b4163-3734-4dd9-8d6a-99c29a3e27e1" providerId="ADAL" clId="{E934A351-0084-C941-A236-BDA68721D08D}" dt="2020-04-08T08:16:55.719" v="727" actId="14100"/>
          <ac:spMkLst>
            <pc:docMk/>
            <pc:sldMk cId="4172844478" sldId="267"/>
            <ac:spMk id="3" creationId="{9265A913-54B9-5641-A0BB-7B4EADF5B559}"/>
          </ac:spMkLst>
        </pc:spChg>
      </pc:sldChg>
      <pc:sldChg chg="modSp del">
        <pc:chgData name="Ivana Poštulková" userId="899b4163-3734-4dd9-8d6a-99c29a3e27e1" providerId="ADAL" clId="{E934A351-0084-C941-A236-BDA68721D08D}" dt="2020-04-15T09:56:35.160" v="902" actId="2696"/>
        <pc:sldMkLst>
          <pc:docMk/>
          <pc:sldMk cId="2855614748" sldId="268"/>
        </pc:sldMkLst>
        <pc:spChg chg="mod">
          <ac:chgData name="Ivana Poštulková" userId="899b4163-3734-4dd9-8d6a-99c29a3e27e1" providerId="ADAL" clId="{E934A351-0084-C941-A236-BDA68721D08D}" dt="2020-04-08T08:13:35.809" v="696" actId="113"/>
          <ac:spMkLst>
            <pc:docMk/>
            <pc:sldMk cId="2855614748" sldId="268"/>
            <ac:spMk id="3" creationId="{556F6CE4-E763-C942-860D-F5233F349B2C}"/>
          </ac:spMkLst>
        </pc:spChg>
      </pc:sldChg>
      <pc:sldChg chg="modSp del">
        <pc:chgData name="Ivana Poštulková" userId="899b4163-3734-4dd9-8d6a-99c29a3e27e1" providerId="ADAL" clId="{E934A351-0084-C941-A236-BDA68721D08D}" dt="2020-04-15T09:56:35.913" v="903" actId="2696"/>
        <pc:sldMkLst>
          <pc:docMk/>
          <pc:sldMk cId="1986819105" sldId="269"/>
        </pc:sldMkLst>
        <pc:spChg chg="mod">
          <ac:chgData name="Ivana Poštulková" userId="899b4163-3734-4dd9-8d6a-99c29a3e27e1" providerId="ADAL" clId="{E934A351-0084-C941-A236-BDA68721D08D}" dt="2020-04-08T08:13:26.337" v="695" actId="113"/>
          <ac:spMkLst>
            <pc:docMk/>
            <pc:sldMk cId="1986819105" sldId="269"/>
            <ac:spMk id="3" creationId="{CB35FAF8-224A-BB49-8542-E3C4B685A6D0}"/>
          </ac:spMkLst>
        </pc:spChg>
      </pc:sldChg>
      <pc:sldChg chg="del">
        <pc:chgData name="Ivana Poštulková" userId="899b4163-3734-4dd9-8d6a-99c29a3e27e1" providerId="ADAL" clId="{E934A351-0084-C941-A236-BDA68721D08D}" dt="2020-04-15T09:56:36.701" v="904" actId="2696"/>
        <pc:sldMkLst>
          <pc:docMk/>
          <pc:sldMk cId="1128154296" sldId="270"/>
        </pc:sldMkLst>
      </pc:sldChg>
      <pc:sldChg chg="modSp">
        <pc:chgData name="Ivana Poštulková" userId="899b4163-3734-4dd9-8d6a-99c29a3e27e1" providerId="ADAL" clId="{E934A351-0084-C941-A236-BDA68721D08D}" dt="2020-04-08T08:20:53.514" v="812" actId="1076"/>
        <pc:sldMkLst>
          <pc:docMk/>
          <pc:sldMk cId="3561005905" sldId="273"/>
        </pc:sldMkLst>
        <pc:spChg chg="mod">
          <ac:chgData name="Ivana Poštulková" userId="899b4163-3734-4dd9-8d6a-99c29a3e27e1" providerId="ADAL" clId="{E934A351-0084-C941-A236-BDA68721D08D}" dt="2020-04-06T06:13:56.867" v="3" actId="113"/>
          <ac:spMkLst>
            <pc:docMk/>
            <pc:sldMk cId="3561005905" sldId="273"/>
            <ac:spMk id="3" creationId="{4696048F-92C0-2E47-976D-6A34796E5A1F}"/>
          </ac:spMkLst>
        </pc:spChg>
        <pc:picChg chg="mod">
          <ac:chgData name="Ivana Poštulková" userId="899b4163-3734-4dd9-8d6a-99c29a3e27e1" providerId="ADAL" clId="{E934A351-0084-C941-A236-BDA68721D08D}" dt="2020-04-08T08:20:53.514" v="812" actId="1076"/>
          <ac:picMkLst>
            <pc:docMk/>
            <pc:sldMk cId="3561005905" sldId="273"/>
            <ac:picMk id="5" creationId="{84D9E610-BC5C-524C-A0EC-5CD80A2B8314}"/>
          </ac:picMkLst>
        </pc:picChg>
        <pc:picChg chg="mod">
          <ac:chgData name="Ivana Poštulková" userId="899b4163-3734-4dd9-8d6a-99c29a3e27e1" providerId="ADAL" clId="{E934A351-0084-C941-A236-BDA68721D08D}" dt="2020-04-08T08:20:44.231" v="810" actId="1076"/>
          <ac:picMkLst>
            <pc:docMk/>
            <pc:sldMk cId="3561005905" sldId="273"/>
            <ac:picMk id="7" creationId="{8273713F-6EDD-D049-9775-644F38C89204}"/>
          </ac:picMkLst>
        </pc:picChg>
      </pc:sldChg>
      <pc:sldChg chg="ord">
        <pc:chgData name="Ivana Poštulková" userId="899b4163-3734-4dd9-8d6a-99c29a3e27e1" providerId="ADAL" clId="{E934A351-0084-C941-A236-BDA68721D08D}" dt="2020-04-06T06:18:44.781" v="270"/>
        <pc:sldMkLst>
          <pc:docMk/>
          <pc:sldMk cId="2455680293" sldId="274"/>
        </pc:sldMkLst>
      </pc:sldChg>
      <pc:sldChg chg="modSp">
        <pc:chgData name="Ivana Poštulková" userId="899b4163-3734-4dd9-8d6a-99c29a3e27e1" providerId="ADAL" clId="{E934A351-0084-C941-A236-BDA68721D08D}" dt="2020-04-08T08:14:05.908" v="702" actId="113"/>
        <pc:sldMkLst>
          <pc:docMk/>
          <pc:sldMk cId="4257815625" sldId="317"/>
        </pc:sldMkLst>
        <pc:spChg chg="mod">
          <ac:chgData name="Ivana Poštulková" userId="899b4163-3734-4dd9-8d6a-99c29a3e27e1" providerId="ADAL" clId="{E934A351-0084-C941-A236-BDA68721D08D}" dt="2020-04-08T08:14:05.908" v="702" actId="113"/>
          <ac:spMkLst>
            <pc:docMk/>
            <pc:sldMk cId="4257815625" sldId="317"/>
            <ac:spMk id="3" creationId="{26D84A4B-A8D0-0A42-8181-487C5D06F239}"/>
          </ac:spMkLst>
        </pc:spChg>
      </pc:sldChg>
      <pc:sldChg chg="modSp">
        <pc:chgData name="Ivana Poštulková" userId="899b4163-3734-4dd9-8d6a-99c29a3e27e1" providerId="ADAL" clId="{E934A351-0084-C941-A236-BDA68721D08D}" dt="2020-04-20T11:46:41.040" v="956" actId="207"/>
        <pc:sldMkLst>
          <pc:docMk/>
          <pc:sldMk cId="3029584000" sldId="318"/>
        </pc:sldMkLst>
        <pc:spChg chg="mod">
          <ac:chgData name="Ivana Poštulková" userId="899b4163-3734-4dd9-8d6a-99c29a3e27e1" providerId="ADAL" clId="{E934A351-0084-C941-A236-BDA68721D08D}" dt="2020-04-20T11:46:41.040" v="956" actId="207"/>
          <ac:spMkLst>
            <pc:docMk/>
            <pc:sldMk cId="3029584000" sldId="318"/>
            <ac:spMk id="3" creationId="{E0FF2FFF-E4F0-7C4E-9F05-0606D0F5A2F0}"/>
          </ac:spMkLst>
        </pc:spChg>
      </pc:sldChg>
      <pc:sldChg chg="modSp">
        <pc:chgData name="Ivana Poštulková" userId="899b4163-3734-4dd9-8d6a-99c29a3e27e1" providerId="ADAL" clId="{E934A351-0084-C941-A236-BDA68721D08D}" dt="2020-04-20T07:49:23.914" v="907" actId="1076"/>
        <pc:sldMkLst>
          <pc:docMk/>
          <pc:sldMk cId="3508023363" sldId="319"/>
        </pc:sldMkLst>
        <pc:picChg chg="mod">
          <ac:chgData name="Ivana Poštulková" userId="899b4163-3734-4dd9-8d6a-99c29a3e27e1" providerId="ADAL" clId="{E934A351-0084-C941-A236-BDA68721D08D}" dt="2020-04-20T07:49:23.914" v="907" actId="1076"/>
          <ac:picMkLst>
            <pc:docMk/>
            <pc:sldMk cId="3508023363" sldId="319"/>
            <ac:picMk id="4" creationId="{CFBFA387-291F-4846-A3BF-90182912916B}"/>
          </ac:picMkLst>
        </pc:picChg>
      </pc:sldChg>
      <pc:sldChg chg="modSp del">
        <pc:chgData name="Ivana Poštulková" userId="899b4163-3734-4dd9-8d6a-99c29a3e27e1" providerId="ADAL" clId="{E934A351-0084-C941-A236-BDA68721D08D}" dt="2020-04-08T08:55:54.873" v="879" actId="2696"/>
        <pc:sldMkLst>
          <pc:docMk/>
          <pc:sldMk cId="821431127" sldId="320"/>
        </pc:sldMkLst>
        <pc:picChg chg="mod">
          <ac:chgData name="Ivana Poštulková" userId="899b4163-3734-4dd9-8d6a-99c29a3e27e1" providerId="ADAL" clId="{E934A351-0084-C941-A236-BDA68721D08D}" dt="2020-04-08T08:22:00.894" v="814" actId="1076"/>
          <ac:picMkLst>
            <pc:docMk/>
            <pc:sldMk cId="821431127" sldId="320"/>
            <ac:picMk id="8" creationId="{37A7A838-58D7-A14B-BEEF-9BE1CB84C601}"/>
          </ac:picMkLst>
        </pc:picChg>
      </pc:sldChg>
      <pc:sldChg chg="modSp">
        <pc:chgData name="Ivana Poštulková" userId="899b4163-3734-4dd9-8d6a-99c29a3e27e1" providerId="ADAL" clId="{E934A351-0084-C941-A236-BDA68721D08D}" dt="2020-04-08T08:19:47.121" v="801" actId="1076"/>
        <pc:sldMkLst>
          <pc:docMk/>
          <pc:sldMk cId="1442011770" sldId="324"/>
        </pc:sldMkLst>
        <pc:picChg chg="mod">
          <ac:chgData name="Ivana Poštulková" userId="899b4163-3734-4dd9-8d6a-99c29a3e27e1" providerId="ADAL" clId="{E934A351-0084-C941-A236-BDA68721D08D}" dt="2020-04-08T08:19:30.483" v="797" actId="1076"/>
          <ac:picMkLst>
            <pc:docMk/>
            <pc:sldMk cId="1442011770" sldId="324"/>
            <ac:picMk id="5" creationId="{BB391BBB-E54C-2345-8460-6CA9B219672D}"/>
          </ac:picMkLst>
        </pc:picChg>
        <pc:picChg chg="mod">
          <ac:chgData name="Ivana Poštulková" userId="899b4163-3734-4dd9-8d6a-99c29a3e27e1" providerId="ADAL" clId="{E934A351-0084-C941-A236-BDA68721D08D}" dt="2020-04-08T08:19:47.121" v="801" actId="1076"/>
          <ac:picMkLst>
            <pc:docMk/>
            <pc:sldMk cId="1442011770" sldId="324"/>
            <ac:picMk id="7" creationId="{44DBD849-BDFD-3541-B1DF-0D89C544FF7E}"/>
          </ac:picMkLst>
        </pc:picChg>
        <pc:picChg chg="mod">
          <ac:chgData name="Ivana Poštulková" userId="899b4163-3734-4dd9-8d6a-99c29a3e27e1" providerId="ADAL" clId="{E934A351-0084-C941-A236-BDA68721D08D}" dt="2020-04-08T08:19:35.111" v="798" actId="14100"/>
          <ac:picMkLst>
            <pc:docMk/>
            <pc:sldMk cId="1442011770" sldId="324"/>
            <ac:picMk id="9" creationId="{5829506F-68E9-0A47-A86D-94F3C981AA0B}"/>
          </ac:picMkLst>
        </pc:picChg>
      </pc:sldChg>
      <pc:sldChg chg="modSp">
        <pc:chgData name="Ivana Poštulková" userId="899b4163-3734-4dd9-8d6a-99c29a3e27e1" providerId="ADAL" clId="{E934A351-0084-C941-A236-BDA68721D08D}" dt="2020-04-08T08:20:13.512" v="808" actId="1076"/>
        <pc:sldMkLst>
          <pc:docMk/>
          <pc:sldMk cId="767680415" sldId="325"/>
        </pc:sldMkLst>
        <pc:spChg chg="mod">
          <ac:chgData name="Ivana Poštulková" userId="899b4163-3734-4dd9-8d6a-99c29a3e27e1" providerId="ADAL" clId="{E934A351-0084-C941-A236-BDA68721D08D}" dt="2020-04-08T08:13:46.120" v="697" actId="14100"/>
          <ac:spMkLst>
            <pc:docMk/>
            <pc:sldMk cId="767680415" sldId="325"/>
            <ac:spMk id="3" creationId="{DF49F8A5-4AB0-C547-B6B3-4B3B34ABADA4}"/>
          </ac:spMkLst>
        </pc:spChg>
        <pc:picChg chg="mod">
          <ac:chgData name="Ivana Poštulková" userId="899b4163-3734-4dd9-8d6a-99c29a3e27e1" providerId="ADAL" clId="{E934A351-0084-C941-A236-BDA68721D08D}" dt="2020-04-08T08:20:13.512" v="808" actId="1076"/>
          <ac:picMkLst>
            <pc:docMk/>
            <pc:sldMk cId="767680415" sldId="325"/>
            <ac:picMk id="5" creationId="{5058C71C-C650-1445-99FB-E8E9170ADB20}"/>
          </ac:picMkLst>
        </pc:picChg>
        <pc:picChg chg="mod">
          <ac:chgData name="Ivana Poštulková" userId="899b4163-3734-4dd9-8d6a-99c29a3e27e1" providerId="ADAL" clId="{E934A351-0084-C941-A236-BDA68721D08D}" dt="2020-04-08T08:20:05.916" v="806" actId="14100"/>
          <ac:picMkLst>
            <pc:docMk/>
            <pc:sldMk cId="767680415" sldId="325"/>
            <ac:picMk id="7" creationId="{09D350AE-7E37-4E4A-BDA2-D5AA778F2147}"/>
          </ac:picMkLst>
        </pc:picChg>
        <pc:picChg chg="mod">
          <ac:chgData name="Ivana Poštulková" userId="899b4163-3734-4dd9-8d6a-99c29a3e27e1" providerId="ADAL" clId="{E934A351-0084-C941-A236-BDA68721D08D}" dt="2020-04-08T08:20:01.759" v="805" actId="14100"/>
          <ac:picMkLst>
            <pc:docMk/>
            <pc:sldMk cId="767680415" sldId="325"/>
            <ac:picMk id="9" creationId="{56EE08D9-76FF-9B42-AA67-B4D8EB964FE8}"/>
          </ac:picMkLst>
        </pc:picChg>
      </pc:sldChg>
      <pc:sldChg chg="modSp">
        <pc:chgData name="Ivana Poštulková" userId="899b4163-3734-4dd9-8d6a-99c29a3e27e1" providerId="ADAL" clId="{E934A351-0084-C941-A236-BDA68721D08D}" dt="2020-04-20T07:49:48.632" v="911" actId="27636"/>
        <pc:sldMkLst>
          <pc:docMk/>
          <pc:sldMk cId="3751640326" sldId="327"/>
        </pc:sldMkLst>
        <pc:spChg chg="mod">
          <ac:chgData name="Ivana Poštulková" userId="899b4163-3734-4dd9-8d6a-99c29a3e27e1" providerId="ADAL" clId="{E934A351-0084-C941-A236-BDA68721D08D}" dt="2020-04-06T06:22:27.072" v="299" actId="20577"/>
          <ac:spMkLst>
            <pc:docMk/>
            <pc:sldMk cId="3751640326" sldId="327"/>
            <ac:spMk id="2" creationId="{E642877E-F7B4-F240-9E68-5154C97FE90A}"/>
          </ac:spMkLst>
        </pc:spChg>
        <pc:spChg chg="mod">
          <ac:chgData name="Ivana Poštulková" userId="899b4163-3734-4dd9-8d6a-99c29a3e27e1" providerId="ADAL" clId="{E934A351-0084-C941-A236-BDA68721D08D}" dt="2020-04-20T07:49:48.632" v="911" actId="27636"/>
          <ac:spMkLst>
            <pc:docMk/>
            <pc:sldMk cId="3751640326" sldId="327"/>
            <ac:spMk id="3" creationId="{0DA43453-0016-B448-B53C-B20C43FE1CF6}"/>
          </ac:spMkLst>
        </pc:spChg>
      </pc:sldChg>
      <pc:sldChg chg="modSp add del">
        <pc:chgData name="Ivana Poštulková" userId="899b4163-3734-4dd9-8d6a-99c29a3e27e1" providerId="ADAL" clId="{E934A351-0084-C941-A236-BDA68721D08D}" dt="2020-04-15T09:05:47.134" v="898" actId="2696"/>
        <pc:sldMkLst>
          <pc:docMk/>
          <pc:sldMk cId="1137911730" sldId="328"/>
        </pc:sldMkLst>
        <pc:spChg chg="mod">
          <ac:chgData name="Ivana Poštulková" userId="899b4163-3734-4dd9-8d6a-99c29a3e27e1" providerId="ADAL" clId="{E934A351-0084-C941-A236-BDA68721D08D}" dt="2020-04-06T06:17:15.613" v="245" actId="403"/>
          <ac:spMkLst>
            <pc:docMk/>
            <pc:sldMk cId="1137911730" sldId="328"/>
            <ac:spMk id="2" creationId="{2E57B37D-37FC-2A45-B1AF-B50DAC66F577}"/>
          </ac:spMkLst>
        </pc:spChg>
        <pc:spChg chg="mod">
          <ac:chgData name="Ivana Poštulková" userId="899b4163-3734-4dd9-8d6a-99c29a3e27e1" providerId="ADAL" clId="{E934A351-0084-C941-A236-BDA68721D08D}" dt="2020-04-08T08:26:31.989" v="863" actId="20577"/>
          <ac:spMkLst>
            <pc:docMk/>
            <pc:sldMk cId="1137911730" sldId="328"/>
            <ac:spMk id="3" creationId="{3EBDE724-C729-D341-A7D8-1338798F5DCB}"/>
          </ac:spMkLst>
        </pc:spChg>
      </pc:sldChg>
      <pc:sldChg chg="modSp add del">
        <pc:chgData name="Ivana Poštulková" userId="899b4163-3734-4dd9-8d6a-99c29a3e27e1" providerId="ADAL" clId="{E934A351-0084-C941-A236-BDA68721D08D}" dt="2020-04-20T10:38:31.958" v="914" actId="2696"/>
        <pc:sldMkLst>
          <pc:docMk/>
          <pc:sldMk cId="2306417412" sldId="329"/>
        </pc:sldMkLst>
        <pc:spChg chg="mod">
          <ac:chgData name="Ivana Poštulková" userId="899b4163-3734-4dd9-8d6a-99c29a3e27e1" providerId="ADAL" clId="{E934A351-0084-C941-A236-BDA68721D08D}" dt="2020-04-06T06:23:18.176" v="323" actId="113"/>
          <ac:spMkLst>
            <pc:docMk/>
            <pc:sldMk cId="2306417412" sldId="329"/>
            <ac:spMk id="2" creationId="{CBD42D0B-2EE9-4D4C-9D4F-AE05B2937A5A}"/>
          </ac:spMkLst>
        </pc:spChg>
        <pc:spChg chg="mod">
          <ac:chgData name="Ivana Poštulková" userId="899b4163-3734-4dd9-8d6a-99c29a3e27e1" providerId="ADAL" clId="{E934A351-0084-C941-A236-BDA68721D08D}" dt="2020-04-08T08:15:17.471" v="718" actId="5793"/>
          <ac:spMkLst>
            <pc:docMk/>
            <pc:sldMk cId="2306417412" sldId="329"/>
            <ac:spMk id="3" creationId="{AC728A27-379F-4340-9FCF-2F3D15106F7F}"/>
          </ac:spMkLst>
        </pc:spChg>
      </pc:sldChg>
      <pc:sldChg chg="modSp add">
        <pc:chgData name="Ivana Poštulková" userId="899b4163-3734-4dd9-8d6a-99c29a3e27e1" providerId="ADAL" clId="{E934A351-0084-C941-A236-BDA68721D08D}" dt="2020-04-20T10:56:13.134" v="933" actId="20577"/>
        <pc:sldMkLst>
          <pc:docMk/>
          <pc:sldMk cId="889983300" sldId="330"/>
        </pc:sldMkLst>
        <pc:spChg chg="mod">
          <ac:chgData name="Ivana Poštulková" userId="899b4163-3734-4dd9-8d6a-99c29a3e27e1" providerId="ADAL" clId="{E934A351-0084-C941-A236-BDA68721D08D}" dt="2020-04-06T06:23:51.744" v="343" actId="113"/>
          <ac:spMkLst>
            <pc:docMk/>
            <pc:sldMk cId="889983300" sldId="330"/>
            <ac:spMk id="2" creationId="{7180D0CA-4C3A-8A43-AC3F-63CDC57CD73B}"/>
          </ac:spMkLst>
        </pc:spChg>
        <pc:spChg chg="mod">
          <ac:chgData name="Ivana Poštulková" userId="899b4163-3734-4dd9-8d6a-99c29a3e27e1" providerId="ADAL" clId="{E934A351-0084-C941-A236-BDA68721D08D}" dt="2020-04-20T10:56:13.134" v="933" actId="20577"/>
          <ac:spMkLst>
            <pc:docMk/>
            <pc:sldMk cId="889983300" sldId="330"/>
            <ac:spMk id="3" creationId="{7E45D6B5-0CC5-DC43-ADA0-14B1C4BE21E6}"/>
          </ac:spMkLst>
        </pc:spChg>
      </pc:sldChg>
      <pc:sldChg chg="modSp add del">
        <pc:chgData name="Ivana Poštulková" userId="899b4163-3734-4dd9-8d6a-99c29a3e27e1" providerId="ADAL" clId="{E934A351-0084-C941-A236-BDA68721D08D}" dt="2020-04-20T10:56:06.855" v="929" actId="2696"/>
        <pc:sldMkLst>
          <pc:docMk/>
          <pc:sldMk cId="3699464696" sldId="331"/>
        </pc:sldMkLst>
        <pc:spChg chg="mod">
          <ac:chgData name="Ivana Poštulková" userId="899b4163-3734-4dd9-8d6a-99c29a3e27e1" providerId="ADAL" clId="{E934A351-0084-C941-A236-BDA68721D08D}" dt="2020-04-06T06:27:10.980" v="389" actId="122"/>
          <ac:spMkLst>
            <pc:docMk/>
            <pc:sldMk cId="3699464696" sldId="331"/>
            <ac:spMk id="2" creationId="{837721A3-61AC-AF49-9260-B35D71FEBD90}"/>
          </ac:spMkLst>
        </pc:spChg>
        <pc:spChg chg="mod">
          <ac:chgData name="Ivana Poštulková" userId="899b4163-3734-4dd9-8d6a-99c29a3e27e1" providerId="ADAL" clId="{E934A351-0084-C941-A236-BDA68721D08D}" dt="2020-04-20T10:55:22.109" v="918" actId="20577"/>
          <ac:spMkLst>
            <pc:docMk/>
            <pc:sldMk cId="3699464696" sldId="331"/>
            <ac:spMk id="3" creationId="{7C118798-3E78-0842-AC4B-CAB9EB3302B7}"/>
          </ac:spMkLst>
        </pc:spChg>
      </pc:sldChg>
      <pc:sldChg chg="modSp add del">
        <pc:chgData name="Ivana Poštulková" userId="899b4163-3734-4dd9-8d6a-99c29a3e27e1" providerId="ADAL" clId="{E934A351-0084-C941-A236-BDA68721D08D}" dt="2020-04-08T08:24:27.110" v="841" actId="2696"/>
        <pc:sldMkLst>
          <pc:docMk/>
          <pc:sldMk cId="2248298085" sldId="332"/>
        </pc:sldMkLst>
        <pc:spChg chg="mod">
          <ac:chgData name="Ivana Poštulková" userId="899b4163-3734-4dd9-8d6a-99c29a3e27e1" providerId="ADAL" clId="{E934A351-0084-C941-A236-BDA68721D08D}" dt="2020-04-06T06:29:20.367" v="430" actId="113"/>
          <ac:spMkLst>
            <pc:docMk/>
            <pc:sldMk cId="2248298085" sldId="332"/>
            <ac:spMk id="2" creationId="{2194E26B-EB92-E743-915A-E60AFE787B20}"/>
          </ac:spMkLst>
        </pc:spChg>
        <pc:spChg chg="mod">
          <ac:chgData name="Ivana Poštulková" userId="899b4163-3734-4dd9-8d6a-99c29a3e27e1" providerId="ADAL" clId="{E934A351-0084-C941-A236-BDA68721D08D}" dt="2020-04-08T08:24:04.087" v="833" actId="5793"/>
          <ac:spMkLst>
            <pc:docMk/>
            <pc:sldMk cId="2248298085" sldId="332"/>
            <ac:spMk id="3" creationId="{84156082-199E-2648-8787-60E562740FC5}"/>
          </ac:spMkLst>
        </pc:spChg>
      </pc:sldChg>
      <pc:sldChg chg="modSp add">
        <pc:chgData name="Ivana Poštulková" userId="899b4163-3734-4dd9-8d6a-99c29a3e27e1" providerId="ADAL" clId="{E934A351-0084-C941-A236-BDA68721D08D}" dt="2020-04-06T06:32:17.590" v="502" actId="20577"/>
        <pc:sldMkLst>
          <pc:docMk/>
          <pc:sldMk cId="3511022805" sldId="333"/>
        </pc:sldMkLst>
        <pc:spChg chg="mod">
          <ac:chgData name="Ivana Poštulková" userId="899b4163-3734-4dd9-8d6a-99c29a3e27e1" providerId="ADAL" clId="{E934A351-0084-C941-A236-BDA68721D08D}" dt="2020-04-06T06:29:59.467" v="455" actId="113"/>
          <ac:spMkLst>
            <pc:docMk/>
            <pc:sldMk cId="3511022805" sldId="333"/>
            <ac:spMk id="2" creationId="{9E2555F7-02C3-9B44-AF3E-A8F4D686C9DB}"/>
          </ac:spMkLst>
        </pc:spChg>
        <pc:spChg chg="mod">
          <ac:chgData name="Ivana Poštulková" userId="899b4163-3734-4dd9-8d6a-99c29a3e27e1" providerId="ADAL" clId="{E934A351-0084-C941-A236-BDA68721D08D}" dt="2020-04-06T06:32:17.590" v="502" actId="20577"/>
          <ac:spMkLst>
            <pc:docMk/>
            <pc:sldMk cId="3511022805" sldId="333"/>
            <ac:spMk id="3" creationId="{3ADA0274-8A0D-1948-A65D-AD79982D181D}"/>
          </ac:spMkLst>
        </pc:spChg>
      </pc:sldChg>
      <pc:sldChg chg="modSp add">
        <pc:chgData name="Ivana Poštulková" userId="899b4163-3734-4dd9-8d6a-99c29a3e27e1" providerId="ADAL" clId="{E934A351-0084-C941-A236-BDA68721D08D}" dt="2020-04-08T08:25:12.422" v="846" actId="27636"/>
        <pc:sldMkLst>
          <pc:docMk/>
          <pc:sldMk cId="2380431079" sldId="334"/>
        </pc:sldMkLst>
        <pc:spChg chg="mod">
          <ac:chgData name="Ivana Poštulková" userId="899b4163-3734-4dd9-8d6a-99c29a3e27e1" providerId="ADAL" clId="{E934A351-0084-C941-A236-BDA68721D08D}" dt="2020-04-06T06:31:28.105" v="489" actId="122"/>
          <ac:spMkLst>
            <pc:docMk/>
            <pc:sldMk cId="2380431079" sldId="334"/>
            <ac:spMk id="2" creationId="{25E2FFFC-F695-D14A-896E-56C01EDAC05F}"/>
          </ac:spMkLst>
        </pc:spChg>
        <pc:spChg chg="mod">
          <ac:chgData name="Ivana Poštulková" userId="899b4163-3734-4dd9-8d6a-99c29a3e27e1" providerId="ADAL" clId="{E934A351-0084-C941-A236-BDA68721D08D}" dt="2020-04-08T08:25:12.422" v="846" actId="27636"/>
          <ac:spMkLst>
            <pc:docMk/>
            <pc:sldMk cId="2380431079" sldId="334"/>
            <ac:spMk id="3" creationId="{28CA5E79-7B3C-A143-A2A8-BA432764B92E}"/>
          </ac:spMkLst>
        </pc:spChg>
      </pc:sldChg>
      <pc:sldChg chg="modSp add">
        <pc:chgData name="Ivana Poštulková" userId="899b4163-3734-4dd9-8d6a-99c29a3e27e1" providerId="ADAL" clId="{E934A351-0084-C941-A236-BDA68721D08D}" dt="2020-04-20T07:50:14.433" v="913" actId="14100"/>
        <pc:sldMkLst>
          <pc:docMk/>
          <pc:sldMk cId="3254046022" sldId="335"/>
        </pc:sldMkLst>
        <pc:spChg chg="mod">
          <ac:chgData name="Ivana Poštulková" userId="899b4163-3734-4dd9-8d6a-99c29a3e27e1" providerId="ADAL" clId="{E934A351-0084-C941-A236-BDA68721D08D}" dt="2020-04-06T06:32:34.972" v="519" actId="122"/>
          <ac:spMkLst>
            <pc:docMk/>
            <pc:sldMk cId="3254046022" sldId="335"/>
            <ac:spMk id="2" creationId="{23BBBD38-978B-0944-9CA3-7014EA605E40}"/>
          </ac:spMkLst>
        </pc:spChg>
        <pc:spChg chg="mod">
          <ac:chgData name="Ivana Poštulková" userId="899b4163-3734-4dd9-8d6a-99c29a3e27e1" providerId="ADAL" clId="{E934A351-0084-C941-A236-BDA68721D08D}" dt="2020-04-20T07:50:14.433" v="913" actId="14100"/>
          <ac:spMkLst>
            <pc:docMk/>
            <pc:sldMk cId="3254046022" sldId="335"/>
            <ac:spMk id="3" creationId="{6F82135C-ABC4-4946-8C1A-4AB41F5D5BD6}"/>
          </ac:spMkLst>
        </pc:spChg>
      </pc:sldChg>
      <pc:sldChg chg="modSp add del">
        <pc:chgData name="Ivana Poštulková" userId="899b4163-3734-4dd9-8d6a-99c29a3e27e1" providerId="ADAL" clId="{E934A351-0084-C941-A236-BDA68721D08D}" dt="2020-04-20T10:39:02.337" v="915" actId="2696"/>
        <pc:sldMkLst>
          <pc:docMk/>
          <pc:sldMk cId="2442367561" sldId="336"/>
        </pc:sldMkLst>
        <pc:spChg chg="mod">
          <ac:chgData name="Ivana Poštulková" userId="899b4163-3734-4dd9-8d6a-99c29a3e27e1" providerId="ADAL" clId="{E934A351-0084-C941-A236-BDA68721D08D}" dt="2020-04-06T06:34:07.578" v="556" actId="122"/>
          <ac:spMkLst>
            <pc:docMk/>
            <pc:sldMk cId="2442367561" sldId="336"/>
            <ac:spMk id="2" creationId="{4BC021EF-C8E7-0549-AAB4-6F933974A524}"/>
          </ac:spMkLst>
        </pc:spChg>
        <pc:spChg chg="mod">
          <ac:chgData name="Ivana Poštulková" userId="899b4163-3734-4dd9-8d6a-99c29a3e27e1" providerId="ADAL" clId="{E934A351-0084-C941-A236-BDA68721D08D}" dt="2020-04-08T08:21:28.516" v="813" actId="20577"/>
          <ac:spMkLst>
            <pc:docMk/>
            <pc:sldMk cId="2442367561" sldId="336"/>
            <ac:spMk id="3" creationId="{2AA0CDC9-A274-7E44-9797-A13F173DAB2D}"/>
          </ac:spMkLst>
        </pc:spChg>
      </pc:sldChg>
      <pc:sldChg chg="addSp modSp add">
        <pc:chgData name="Ivana Poštulková" userId="899b4163-3734-4dd9-8d6a-99c29a3e27e1" providerId="ADAL" clId="{E934A351-0084-C941-A236-BDA68721D08D}" dt="2020-04-08T08:19:18.410" v="796" actId="14100"/>
        <pc:sldMkLst>
          <pc:docMk/>
          <pc:sldMk cId="76041705" sldId="337"/>
        </pc:sldMkLst>
        <pc:spChg chg="mod">
          <ac:chgData name="Ivana Poštulková" userId="899b4163-3734-4dd9-8d6a-99c29a3e27e1" providerId="ADAL" clId="{E934A351-0084-C941-A236-BDA68721D08D}" dt="2020-04-06T06:35:28.762" v="577" actId="113"/>
          <ac:spMkLst>
            <pc:docMk/>
            <pc:sldMk cId="76041705" sldId="337"/>
            <ac:spMk id="2" creationId="{C0326806-9860-B548-B9CE-215CAF317C8D}"/>
          </ac:spMkLst>
        </pc:spChg>
        <pc:spChg chg="mod">
          <ac:chgData name="Ivana Poštulková" userId="899b4163-3734-4dd9-8d6a-99c29a3e27e1" providerId="ADAL" clId="{E934A351-0084-C941-A236-BDA68721D08D}" dt="2020-04-08T08:19:18.410" v="796" actId="14100"/>
          <ac:spMkLst>
            <pc:docMk/>
            <pc:sldMk cId="76041705" sldId="337"/>
            <ac:spMk id="3" creationId="{2A16FFA2-1758-1D44-B37D-9136CACF5450}"/>
          </ac:spMkLst>
        </pc:spChg>
        <pc:spChg chg="add mod">
          <ac:chgData name="Ivana Poštulková" userId="899b4163-3734-4dd9-8d6a-99c29a3e27e1" providerId="ADAL" clId="{E934A351-0084-C941-A236-BDA68721D08D}" dt="2020-04-08T08:19:13.780" v="795" actId="1076"/>
          <ac:spMkLst>
            <pc:docMk/>
            <pc:sldMk cId="76041705" sldId="337"/>
            <ac:spMk id="4" creationId="{4E3ACED1-FC22-CD43-9AC0-4A683BDFF30B}"/>
          </ac:spMkLst>
        </pc:spChg>
        <pc:picChg chg="add mod">
          <ac:chgData name="Ivana Poštulková" userId="899b4163-3734-4dd9-8d6a-99c29a3e27e1" providerId="ADAL" clId="{E934A351-0084-C941-A236-BDA68721D08D}" dt="2020-04-08T08:14:38.725" v="707" actId="1076"/>
          <ac:picMkLst>
            <pc:docMk/>
            <pc:sldMk cId="76041705" sldId="337"/>
            <ac:picMk id="6" creationId="{82C73064-563E-9445-9BB5-E1A72C7F1765}"/>
          </ac:picMkLst>
        </pc:picChg>
      </pc:sldChg>
      <pc:sldChg chg="add del">
        <pc:chgData name="Ivana Poštulková" userId="899b4163-3734-4dd9-8d6a-99c29a3e27e1" providerId="ADAL" clId="{E934A351-0084-C941-A236-BDA68721D08D}" dt="2020-04-06T06:36:07.963" v="582" actId="2696"/>
        <pc:sldMkLst>
          <pc:docMk/>
          <pc:sldMk cId="752891015" sldId="338"/>
        </pc:sldMkLst>
      </pc:sldChg>
      <pc:sldChg chg="add del">
        <pc:chgData name="Ivana Poštulková" userId="899b4163-3734-4dd9-8d6a-99c29a3e27e1" providerId="ADAL" clId="{E934A351-0084-C941-A236-BDA68721D08D}" dt="2020-04-08T08:17:28.163" v="736" actId="2696"/>
        <pc:sldMkLst>
          <pc:docMk/>
          <pc:sldMk cId="1859453584" sldId="338"/>
        </pc:sldMkLst>
      </pc:sldChg>
      <pc:sldChg chg="add del">
        <pc:chgData name="Ivana Poštulková" userId="899b4163-3734-4dd9-8d6a-99c29a3e27e1" providerId="ADAL" clId="{E934A351-0084-C941-A236-BDA68721D08D}" dt="2020-04-08T08:17:16.383" v="734" actId="2696"/>
        <pc:sldMkLst>
          <pc:docMk/>
          <pc:sldMk cId="1425509027" sldId="339"/>
        </pc:sldMkLst>
      </pc:sldChg>
      <pc:sldChg chg="addSp modSp add">
        <pc:chgData name="Ivana Poštulková" userId="899b4163-3734-4dd9-8d6a-99c29a3e27e1" providerId="ADAL" clId="{E934A351-0084-C941-A236-BDA68721D08D}" dt="2020-04-08T08:18:08.220" v="791" actId="403"/>
        <pc:sldMkLst>
          <pc:docMk/>
          <pc:sldMk cId="1638377732" sldId="339"/>
        </pc:sldMkLst>
        <pc:spChg chg="add mod">
          <ac:chgData name="Ivana Poštulková" userId="899b4163-3734-4dd9-8d6a-99c29a3e27e1" providerId="ADAL" clId="{E934A351-0084-C941-A236-BDA68721D08D}" dt="2020-04-08T08:18:08.220" v="791" actId="403"/>
          <ac:spMkLst>
            <pc:docMk/>
            <pc:sldMk cId="1638377732" sldId="339"/>
            <ac:spMk id="2" creationId="{005FE45F-5081-6546-BBD0-859060A3480D}"/>
          </ac:spMkLst>
        </pc:spChg>
      </pc:sldChg>
      <pc:sldChg chg="addSp delSp modSp add mod setBg">
        <pc:chgData name="Ivana Poštulková" userId="899b4163-3734-4dd9-8d6a-99c29a3e27e1" providerId="ADAL" clId="{E934A351-0084-C941-A236-BDA68721D08D}" dt="2020-04-20T11:48:48.614" v="990" actId="1076"/>
        <pc:sldMkLst>
          <pc:docMk/>
          <pc:sldMk cId="1098067342" sldId="340"/>
        </pc:sldMkLst>
        <pc:spChg chg="mod">
          <ac:chgData name="Ivana Poštulková" userId="899b4163-3734-4dd9-8d6a-99c29a3e27e1" providerId="ADAL" clId="{E934A351-0084-C941-A236-BDA68721D08D}" dt="2020-04-20T11:48:48.614" v="990" actId="1076"/>
          <ac:spMkLst>
            <pc:docMk/>
            <pc:sldMk cId="1098067342" sldId="340"/>
            <ac:spMk id="2" creationId="{9B2DC610-82D3-4E49-943F-253B9CB58872}"/>
          </ac:spMkLst>
        </pc:spChg>
        <pc:spChg chg="del">
          <ac:chgData name="Ivana Poštulková" userId="899b4163-3734-4dd9-8d6a-99c29a3e27e1" providerId="ADAL" clId="{E934A351-0084-C941-A236-BDA68721D08D}" dt="2020-04-20T11:44:40.194" v="938"/>
          <ac:spMkLst>
            <pc:docMk/>
            <pc:sldMk cId="1098067342" sldId="340"/>
            <ac:spMk id="3" creationId="{8A1F2918-FDD4-7C44-AFC0-F440AC45FC43}"/>
          </ac:spMkLst>
        </pc:spChg>
        <pc:spChg chg="add del">
          <ac:chgData name="Ivana Poštulková" userId="899b4163-3734-4dd9-8d6a-99c29a3e27e1" providerId="ADAL" clId="{E934A351-0084-C941-A236-BDA68721D08D}" dt="2020-04-20T11:44:44.604" v="939" actId="26606"/>
          <ac:spMkLst>
            <pc:docMk/>
            <pc:sldMk cId="1098067342" sldId="340"/>
            <ac:spMk id="5" creationId="{C3F84029-3D92-F240-94B2-564AC57A6654}"/>
          </ac:spMkLst>
        </pc:spChg>
        <pc:spChg chg="add">
          <ac:chgData name="Ivana Poštulková" userId="899b4163-3734-4dd9-8d6a-99c29a3e27e1" providerId="ADAL" clId="{E934A351-0084-C941-A236-BDA68721D08D}" dt="2020-04-20T11:44:44.604" v="939" actId="26606"/>
          <ac:spMkLst>
            <pc:docMk/>
            <pc:sldMk cId="1098067342" sldId="340"/>
            <ac:spMk id="10" creationId="{81D377EB-C9D2-4ED0-86A6-740A297E3EAC}"/>
          </ac:spMkLst>
        </pc:spChg>
        <pc:spChg chg="add">
          <ac:chgData name="Ivana Poštulková" userId="899b4163-3734-4dd9-8d6a-99c29a3e27e1" providerId="ADAL" clId="{E934A351-0084-C941-A236-BDA68721D08D}" dt="2020-04-20T11:44:44.604" v="939" actId="26606"/>
          <ac:spMkLst>
            <pc:docMk/>
            <pc:sldMk cId="1098067342" sldId="340"/>
            <ac:spMk id="12" creationId="{066346BE-FDB4-4772-A696-0719490ABD64}"/>
          </ac:spMkLst>
        </pc:spChg>
        <pc:spChg chg="add">
          <ac:chgData name="Ivana Poštulková" userId="899b4163-3734-4dd9-8d6a-99c29a3e27e1" providerId="ADAL" clId="{E934A351-0084-C941-A236-BDA68721D08D}" dt="2020-04-20T11:44:44.604" v="939" actId="26606"/>
          <ac:spMkLst>
            <pc:docMk/>
            <pc:sldMk cId="1098067342" sldId="340"/>
            <ac:spMk id="14" creationId="{FB92FFCE-0C90-454E-AA25-D4EE9A6C39C5}"/>
          </ac:spMkLst>
        </pc:spChg>
        <pc:graphicFrameChg chg="add mod modGraphic">
          <ac:chgData name="Ivana Poštulková" userId="899b4163-3734-4dd9-8d6a-99c29a3e27e1" providerId="ADAL" clId="{E934A351-0084-C941-A236-BDA68721D08D}" dt="2020-04-20T11:48:45.094" v="989" actId="1076"/>
          <ac:graphicFrameMkLst>
            <pc:docMk/>
            <pc:sldMk cId="1098067342" sldId="340"/>
            <ac:graphicFrameMk id="4" creationId="{F6A2E4BF-691B-AB42-8C5B-A55B71332833}"/>
          </ac:graphicFrameMkLst>
        </pc:graphicFrameChg>
      </pc:sldChg>
      <pc:sldChg chg="addSp delSp modSp add mod setBg">
        <pc:chgData name="Ivana Poštulková" userId="899b4163-3734-4dd9-8d6a-99c29a3e27e1" providerId="ADAL" clId="{E934A351-0084-C941-A236-BDA68721D08D}" dt="2020-04-20T11:49:03.091" v="993" actId="20577"/>
        <pc:sldMkLst>
          <pc:docMk/>
          <pc:sldMk cId="1870270916" sldId="341"/>
        </pc:sldMkLst>
        <pc:spChg chg="mod">
          <ac:chgData name="Ivana Poštulková" userId="899b4163-3734-4dd9-8d6a-99c29a3e27e1" providerId="ADAL" clId="{E934A351-0084-C941-A236-BDA68721D08D}" dt="2020-04-20T11:49:03.091" v="993" actId="20577"/>
          <ac:spMkLst>
            <pc:docMk/>
            <pc:sldMk cId="1870270916" sldId="341"/>
            <ac:spMk id="2" creationId="{54D2077D-FDDA-3E49-B452-F510CCE319E0}"/>
          </ac:spMkLst>
        </pc:spChg>
        <pc:spChg chg="del">
          <ac:chgData name="Ivana Poštulková" userId="899b4163-3734-4dd9-8d6a-99c29a3e27e1" providerId="ADAL" clId="{E934A351-0084-C941-A236-BDA68721D08D}" dt="2020-04-20T11:46:26.119" v="954"/>
          <ac:spMkLst>
            <pc:docMk/>
            <pc:sldMk cId="1870270916" sldId="341"/>
            <ac:spMk id="3" creationId="{3373AE73-6EA6-8945-AED9-C8B27C71913F}"/>
          </ac:spMkLst>
        </pc:spChg>
        <pc:spChg chg="add del">
          <ac:chgData name="Ivana Poštulková" userId="899b4163-3734-4dd9-8d6a-99c29a3e27e1" providerId="ADAL" clId="{E934A351-0084-C941-A236-BDA68721D08D}" dt="2020-04-20T11:46:30.087" v="955" actId="26606"/>
          <ac:spMkLst>
            <pc:docMk/>
            <pc:sldMk cId="1870270916" sldId="341"/>
            <ac:spMk id="5" creationId="{958D5FC9-9B73-7644-9E99-6E270629BB25}"/>
          </ac:spMkLst>
        </pc:spChg>
        <pc:spChg chg="add">
          <ac:chgData name="Ivana Poštulková" userId="899b4163-3734-4dd9-8d6a-99c29a3e27e1" providerId="ADAL" clId="{E934A351-0084-C941-A236-BDA68721D08D}" dt="2020-04-20T11:46:30.087" v="955" actId="26606"/>
          <ac:spMkLst>
            <pc:docMk/>
            <pc:sldMk cId="1870270916" sldId="341"/>
            <ac:spMk id="10" creationId="{576152AB-DB4E-43E1-BE8B-9E2B5DE4CA12}"/>
          </ac:spMkLst>
        </pc:spChg>
        <pc:spChg chg="add">
          <ac:chgData name="Ivana Poštulková" userId="899b4163-3734-4dd9-8d6a-99c29a3e27e1" providerId="ADAL" clId="{E934A351-0084-C941-A236-BDA68721D08D}" dt="2020-04-20T11:46:30.087" v="955" actId="26606"/>
          <ac:spMkLst>
            <pc:docMk/>
            <pc:sldMk cId="1870270916" sldId="341"/>
            <ac:spMk id="12" creationId="{92544CF4-9B52-4A7B-A4B3-88C72729B77D}"/>
          </ac:spMkLst>
        </pc:spChg>
        <pc:spChg chg="add">
          <ac:chgData name="Ivana Poštulková" userId="899b4163-3734-4dd9-8d6a-99c29a3e27e1" providerId="ADAL" clId="{E934A351-0084-C941-A236-BDA68721D08D}" dt="2020-04-20T11:46:30.087" v="955" actId="26606"/>
          <ac:spMkLst>
            <pc:docMk/>
            <pc:sldMk cId="1870270916" sldId="341"/>
            <ac:spMk id="14" creationId="{E75862C5-5C00-4421-BC7B-9B7B86DBC80D}"/>
          </ac:spMkLst>
        </pc:spChg>
        <pc:spChg chg="add">
          <ac:chgData name="Ivana Poštulková" userId="899b4163-3734-4dd9-8d6a-99c29a3e27e1" providerId="ADAL" clId="{E934A351-0084-C941-A236-BDA68721D08D}" dt="2020-04-20T11:46:30.087" v="955" actId="26606"/>
          <ac:spMkLst>
            <pc:docMk/>
            <pc:sldMk cId="1870270916" sldId="341"/>
            <ac:spMk id="16" creationId="{089440EF-9BE9-4AE9-8C28-00B02296CDB6}"/>
          </ac:spMkLst>
        </pc:spChg>
        <pc:graphicFrameChg chg="add mod modGraphic">
          <ac:chgData name="Ivana Poštulková" userId="899b4163-3734-4dd9-8d6a-99c29a3e27e1" providerId="ADAL" clId="{E934A351-0084-C941-A236-BDA68721D08D}" dt="2020-04-20T11:47:00.758" v="961" actId="14100"/>
          <ac:graphicFrameMkLst>
            <pc:docMk/>
            <pc:sldMk cId="1870270916" sldId="341"/>
            <ac:graphicFrameMk id="4" creationId="{AE23AD11-9921-524D-8580-364B24E30B2C}"/>
          </ac:graphicFrameMkLst>
        </pc:graphicFrameChg>
      </pc:sldChg>
    </pc:docChg>
  </pc:docChgLst>
  <pc:docChgLst>
    <pc:chgData name="Iva Poštulková" userId="5442d47a81a16102" providerId="LiveId" clId="{D351C335-CEF7-8E4E-AB47-9844E1BD9FA7}"/>
    <pc:docChg chg="undo custSel addSld delSld modSld sldOrd">
      <pc:chgData name="Iva Poštulková" userId="5442d47a81a16102" providerId="LiveId" clId="{D351C335-CEF7-8E4E-AB47-9844E1BD9FA7}" dt="2020-03-20T14:00:48.330" v="9532" actId="5793"/>
      <pc:docMkLst>
        <pc:docMk/>
      </pc:docMkLst>
      <pc:sldChg chg="ord">
        <pc:chgData name="Iva Poštulková" userId="5442d47a81a16102" providerId="LiveId" clId="{D351C335-CEF7-8E4E-AB47-9844E1BD9FA7}" dt="2020-03-19T19:48:45.093" v="872"/>
        <pc:sldMkLst>
          <pc:docMk/>
          <pc:sldMk cId="2527490318" sldId="261"/>
        </pc:sldMkLst>
      </pc:sldChg>
      <pc:sldChg chg="modSp">
        <pc:chgData name="Iva Poštulková" userId="5442d47a81a16102" providerId="LiveId" clId="{D351C335-CEF7-8E4E-AB47-9844E1BD9FA7}" dt="2020-03-20T07:47:06.028" v="3304" actId="1076"/>
        <pc:sldMkLst>
          <pc:docMk/>
          <pc:sldMk cId="1120584549" sldId="262"/>
        </pc:sldMkLst>
        <pc:spChg chg="mod">
          <ac:chgData name="Iva Poštulková" userId="5442d47a81a16102" providerId="LiveId" clId="{D351C335-CEF7-8E4E-AB47-9844E1BD9FA7}" dt="2020-03-19T19:35:13.613" v="252" actId="20577"/>
          <ac:spMkLst>
            <pc:docMk/>
            <pc:sldMk cId="1120584549" sldId="262"/>
            <ac:spMk id="2" creationId="{8BEA29D6-8043-0845-981A-EFE3AEE6ED2A}"/>
          </ac:spMkLst>
        </pc:spChg>
        <pc:spChg chg="mod">
          <ac:chgData name="Iva Poštulková" userId="5442d47a81a16102" providerId="LiveId" clId="{D351C335-CEF7-8E4E-AB47-9844E1BD9FA7}" dt="2020-03-20T07:47:06.028" v="3304" actId="1076"/>
          <ac:spMkLst>
            <pc:docMk/>
            <pc:sldMk cId="1120584549" sldId="262"/>
            <ac:spMk id="3" creationId="{984FB01B-7D15-F247-9A4D-38B2B9CEC32E}"/>
          </ac:spMkLst>
        </pc:spChg>
      </pc:sldChg>
      <pc:sldChg chg="addSp delSp modSp">
        <pc:chgData name="Iva Poštulková" userId="5442d47a81a16102" providerId="LiveId" clId="{D351C335-CEF7-8E4E-AB47-9844E1BD9FA7}" dt="2020-03-20T13:05:20.743" v="6092" actId="1076"/>
        <pc:sldMkLst>
          <pc:docMk/>
          <pc:sldMk cId="3084777876" sldId="263"/>
        </pc:sldMkLst>
        <pc:spChg chg="mod">
          <ac:chgData name="Iva Poštulková" userId="5442d47a81a16102" providerId="LiveId" clId="{D351C335-CEF7-8E4E-AB47-9844E1BD9FA7}" dt="2020-03-19T19:40:53.647" v="590" actId="20577"/>
          <ac:spMkLst>
            <pc:docMk/>
            <pc:sldMk cId="3084777876" sldId="263"/>
            <ac:spMk id="2" creationId="{B027B68A-0155-564A-8A7E-F7DB681E8260}"/>
          </ac:spMkLst>
        </pc:spChg>
        <pc:spChg chg="mod">
          <ac:chgData name="Iva Poštulková" userId="5442d47a81a16102" providerId="LiveId" clId="{D351C335-CEF7-8E4E-AB47-9844E1BD9FA7}" dt="2020-03-20T13:05:14.193" v="6089" actId="20577"/>
          <ac:spMkLst>
            <pc:docMk/>
            <pc:sldMk cId="3084777876" sldId="263"/>
            <ac:spMk id="3" creationId="{08DA2B1F-E768-9F4D-8EA2-7B847356EBF7}"/>
          </ac:spMkLst>
        </pc:spChg>
        <pc:picChg chg="add del mod">
          <ac:chgData name="Iva Poštulková" userId="5442d47a81a16102" providerId="LiveId" clId="{D351C335-CEF7-8E4E-AB47-9844E1BD9FA7}" dt="2020-03-20T13:04:56.814" v="6080" actId="478"/>
          <ac:picMkLst>
            <pc:docMk/>
            <pc:sldMk cId="3084777876" sldId="263"/>
            <ac:picMk id="5" creationId="{DA47D2AF-926F-E441-A7F5-2D5C42B021BE}"/>
          </ac:picMkLst>
        </pc:picChg>
        <pc:picChg chg="add mod">
          <ac:chgData name="Iva Poštulková" userId="5442d47a81a16102" providerId="LiveId" clId="{D351C335-CEF7-8E4E-AB47-9844E1BD9FA7}" dt="2020-03-20T13:05:20.743" v="6092" actId="1076"/>
          <ac:picMkLst>
            <pc:docMk/>
            <pc:sldMk cId="3084777876" sldId="263"/>
            <ac:picMk id="6" creationId="{500E1C69-2825-4840-97AB-6DA5809E6472}"/>
          </ac:picMkLst>
        </pc:picChg>
      </pc:sldChg>
      <pc:sldChg chg="addSp modSp ord">
        <pc:chgData name="Iva Poštulková" userId="5442d47a81a16102" providerId="LiveId" clId="{D351C335-CEF7-8E4E-AB47-9844E1BD9FA7}" dt="2020-03-20T13:04:24.959" v="6073" actId="1076"/>
        <pc:sldMkLst>
          <pc:docMk/>
          <pc:sldMk cId="3758256314" sldId="265"/>
        </pc:sldMkLst>
        <pc:spChg chg="mod">
          <ac:chgData name="Iva Poštulková" userId="5442d47a81a16102" providerId="LiveId" clId="{D351C335-CEF7-8E4E-AB47-9844E1BD9FA7}" dt="2020-03-19T19:31:54.019" v="61" actId="20577"/>
          <ac:spMkLst>
            <pc:docMk/>
            <pc:sldMk cId="3758256314" sldId="265"/>
            <ac:spMk id="2" creationId="{804FF8B1-94C5-0342-B9BF-ADBA12B8A0C9}"/>
          </ac:spMkLst>
        </pc:spChg>
        <pc:spChg chg="mod">
          <ac:chgData name="Iva Poštulková" userId="5442d47a81a16102" providerId="LiveId" clId="{D351C335-CEF7-8E4E-AB47-9844E1BD9FA7}" dt="2020-03-19T19:33:44.060" v="239" actId="20577"/>
          <ac:spMkLst>
            <pc:docMk/>
            <pc:sldMk cId="3758256314" sldId="265"/>
            <ac:spMk id="3" creationId="{2B7A3F34-F771-2A47-A2BF-662ADB5083CA}"/>
          </ac:spMkLst>
        </pc:spChg>
        <pc:picChg chg="add mod">
          <ac:chgData name="Iva Poštulková" userId="5442d47a81a16102" providerId="LiveId" clId="{D351C335-CEF7-8E4E-AB47-9844E1BD9FA7}" dt="2020-03-20T13:04:24.959" v="6073" actId="1076"/>
          <ac:picMkLst>
            <pc:docMk/>
            <pc:sldMk cId="3758256314" sldId="265"/>
            <ac:picMk id="5" creationId="{408774E2-4A0C-9F4F-AEB8-E9C62FFBE200}"/>
          </ac:picMkLst>
        </pc:picChg>
      </pc:sldChg>
      <pc:sldChg chg="modSp add">
        <pc:chgData name="Iva Poštulková" userId="5442d47a81a16102" providerId="LiveId" clId="{D351C335-CEF7-8E4E-AB47-9844E1BD9FA7}" dt="2020-03-19T20:10:46.494" v="2030" actId="113"/>
        <pc:sldMkLst>
          <pc:docMk/>
          <pc:sldMk cId="1460716885" sldId="266"/>
        </pc:sldMkLst>
        <pc:spChg chg="mod">
          <ac:chgData name="Iva Poštulková" userId="5442d47a81a16102" providerId="LiveId" clId="{D351C335-CEF7-8E4E-AB47-9844E1BD9FA7}" dt="2020-03-19T20:02:52.265" v="1652" actId="122"/>
          <ac:spMkLst>
            <pc:docMk/>
            <pc:sldMk cId="1460716885" sldId="266"/>
            <ac:spMk id="2" creationId="{91FD5A30-E6F8-2F48-A7A0-777364C9F827}"/>
          </ac:spMkLst>
        </pc:spChg>
        <pc:spChg chg="mod">
          <ac:chgData name="Iva Poštulková" userId="5442d47a81a16102" providerId="LiveId" clId="{D351C335-CEF7-8E4E-AB47-9844E1BD9FA7}" dt="2020-03-19T20:10:46.494" v="2030" actId="113"/>
          <ac:spMkLst>
            <pc:docMk/>
            <pc:sldMk cId="1460716885" sldId="266"/>
            <ac:spMk id="3" creationId="{9205508C-2C01-154B-963F-287BFE6D80D9}"/>
          </ac:spMkLst>
        </pc:spChg>
      </pc:sldChg>
      <pc:sldChg chg="addSp delSp modSp add">
        <pc:chgData name="Iva Poštulková" userId="5442d47a81a16102" providerId="LiveId" clId="{D351C335-CEF7-8E4E-AB47-9844E1BD9FA7}" dt="2020-03-19T20:22:35.155" v="2928" actId="1076"/>
        <pc:sldMkLst>
          <pc:docMk/>
          <pc:sldMk cId="4172844478" sldId="267"/>
        </pc:sldMkLst>
        <pc:spChg chg="del mod">
          <ac:chgData name="Iva Poštulková" userId="5442d47a81a16102" providerId="LiveId" clId="{D351C335-CEF7-8E4E-AB47-9844E1BD9FA7}" dt="2020-03-19T20:21:30.056" v="2917" actId="478"/>
          <ac:spMkLst>
            <pc:docMk/>
            <pc:sldMk cId="4172844478" sldId="267"/>
            <ac:spMk id="2" creationId="{1B9BD270-EBFD-134A-B92B-4E960BC34707}"/>
          </ac:spMkLst>
        </pc:spChg>
        <pc:spChg chg="mod">
          <ac:chgData name="Iva Poštulková" userId="5442d47a81a16102" providerId="LiveId" clId="{D351C335-CEF7-8E4E-AB47-9844E1BD9FA7}" dt="2020-03-19T20:22:35.155" v="2928" actId="1076"/>
          <ac:spMkLst>
            <pc:docMk/>
            <pc:sldMk cId="4172844478" sldId="267"/>
            <ac:spMk id="3" creationId="{9265A913-54B9-5641-A0BB-7B4EADF5B559}"/>
          </ac:spMkLst>
        </pc:spChg>
        <pc:spChg chg="add del mod">
          <ac:chgData name="Iva Poštulková" userId="5442d47a81a16102" providerId="LiveId" clId="{D351C335-CEF7-8E4E-AB47-9844E1BD9FA7}" dt="2020-03-19T20:21:38.385" v="2920"/>
          <ac:spMkLst>
            <pc:docMk/>
            <pc:sldMk cId="4172844478" sldId="267"/>
            <ac:spMk id="4" creationId="{3F979CB9-485C-A943-8932-703A1FEC4AF1}"/>
          </ac:spMkLst>
        </pc:spChg>
      </pc:sldChg>
      <pc:sldChg chg="addSp modSp add">
        <pc:chgData name="Iva Poštulková" userId="5442d47a81a16102" providerId="LiveId" clId="{D351C335-CEF7-8E4E-AB47-9844E1BD9FA7}" dt="2020-03-20T13:26:02.763" v="6857" actId="1076"/>
        <pc:sldMkLst>
          <pc:docMk/>
          <pc:sldMk cId="2855614748" sldId="268"/>
        </pc:sldMkLst>
        <pc:spChg chg="mod">
          <ac:chgData name="Iva Poštulková" userId="5442d47a81a16102" providerId="LiveId" clId="{D351C335-CEF7-8E4E-AB47-9844E1BD9FA7}" dt="2020-03-19T20:23:02.508" v="2952" actId="122"/>
          <ac:spMkLst>
            <pc:docMk/>
            <pc:sldMk cId="2855614748" sldId="268"/>
            <ac:spMk id="2" creationId="{36FA6BAB-0D11-5E4B-8224-480512C5B6A1}"/>
          </ac:spMkLst>
        </pc:spChg>
        <pc:spChg chg="mod">
          <ac:chgData name="Iva Poštulková" userId="5442d47a81a16102" providerId="LiveId" clId="{D351C335-CEF7-8E4E-AB47-9844E1BD9FA7}" dt="2020-03-20T13:18:39.096" v="6460" actId="20577"/>
          <ac:spMkLst>
            <pc:docMk/>
            <pc:sldMk cId="2855614748" sldId="268"/>
            <ac:spMk id="3" creationId="{556F6CE4-E763-C942-860D-F5233F349B2C}"/>
          </ac:spMkLst>
        </pc:spChg>
        <pc:picChg chg="add mod">
          <ac:chgData name="Iva Poštulková" userId="5442d47a81a16102" providerId="LiveId" clId="{D351C335-CEF7-8E4E-AB47-9844E1BD9FA7}" dt="2020-03-20T13:25:56.826" v="6855" actId="1076"/>
          <ac:picMkLst>
            <pc:docMk/>
            <pc:sldMk cId="2855614748" sldId="268"/>
            <ac:picMk id="5" creationId="{217C12A3-5813-8946-8179-673CEAC425CA}"/>
          </ac:picMkLst>
        </pc:picChg>
        <pc:picChg chg="add mod">
          <ac:chgData name="Iva Poštulková" userId="5442d47a81a16102" providerId="LiveId" clId="{D351C335-CEF7-8E4E-AB47-9844E1BD9FA7}" dt="2020-03-20T13:26:02.763" v="6857" actId="1076"/>
          <ac:picMkLst>
            <pc:docMk/>
            <pc:sldMk cId="2855614748" sldId="268"/>
            <ac:picMk id="7" creationId="{7900CD20-8E22-AC41-B892-E7FFA66456D1}"/>
          </ac:picMkLst>
        </pc:picChg>
      </pc:sldChg>
      <pc:sldChg chg="modSp add">
        <pc:chgData name="Iva Poštulková" userId="5442d47a81a16102" providerId="LiveId" clId="{D351C335-CEF7-8E4E-AB47-9844E1BD9FA7}" dt="2020-03-20T13:25:28.685" v="6850" actId="20577"/>
        <pc:sldMkLst>
          <pc:docMk/>
          <pc:sldMk cId="1986819105" sldId="269"/>
        </pc:sldMkLst>
        <pc:spChg chg="mod">
          <ac:chgData name="Iva Poštulková" userId="5442d47a81a16102" providerId="LiveId" clId="{D351C335-CEF7-8E4E-AB47-9844E1BD9FA7}" dt="2020-03-20T13:18:48.943" v="6472" actId="122"/>
          <ac:spMkLst>
            <pc:docMk/>
            <pc:sldMk cId="1986819105" sldId="269"/>
            <ac:spMk id="2" creationId="{C9EAC43A-98EF-1346-BE13-01197C54AF31}"/>
          </ac:spMkLst>
        </pc:spChg>
        <pc:spChg chg="mod">
          <ac:chgData name="Iva Poštulková" userId="5442d47a81a16102" providerId="LiveId" clId="{D351C335-CEF7-8E4E-AB47-9844E1BD9FA7}" dt="2020-03-20T13:25:28.685" v="6850" actId="20577"/>
          <ac:spMkLst>
            <pc:docMk/>
            <pc:sldMk cId="1986819105" sldId="269"/>
            <ac:spMk id="3" creationId="{CB35FAF8-224A-BB49-8542-E3C4B685A6D0}"/>
          </ac:spMkLst>
        </pc:spChg>
      </pc:sldChg>
      <pc:sldChg chg="modSp add">
        <pc:chgData name="Iva Poštulková" userId="5442d47a81a16102" providerId="LiveId" clId="{D351C335-CEF7-8E4E-AB47-9844E1BD9FA7}" dt="2020-03-20T13:33:08.995" v="7394" actId="20577"/>
        <pc:sldMkLst>
          <pc:docMk/>
          <pc:sldMk cId="1128154296" sldId="270"/>
        </pc:sldMkLst>
        <pc:spChg chg="mod">
          <ac:chgData name="Iva Poštulková" userId="5442d47a81a16102" providerId="LiveId" clId="{D351C335-CEF7-8E4E-AB47-9844E1BD9FA7}" dt="2020-03-20T13:26:16.111" v="6871" actId="122"/>
          <ac:spMkLst>
            <pc:docMk/>
            <pc:sldMk cId="1128154296" sldId="270"/>
            <ac:spMk id="2" creationId="{47C1CB8F-8881-4C4C-AED8-F6188CD85104}"/>
          </ac:spMkLst>
        </pc:spChg>
        <pc:spChg chg="mod">
          <ac:chgData name="Iva Poštulková" userId="5442d47a81a16102" providerId="LiveId" clId="{D351C335-CEF7-8E4E-AB47-9844E1BD9FA7}" dt="2020-03-20T13:33:08.995" v="7394" actId="20577"/>
          <ac:spMkLst>
            <pc:docMk/>
            <pc:sldMk cId="1128154296" sldId="270"/>
            <ac:spMk id="3" creationId="{B32538E0-C98E-0449-9FFF-03DD83B9D483}"/>
          </ac:spMkLst>
        </pc:spChg>
      </pc:sldChg>
      <pc:sldChg chg="addSp modSp add">
        <pc:chgData name="Iva Poštulková" userId="5442d47a81a16102" providerId="LiveId" clId="{D351C335-CEF7-8E4E-AB47-9844E1BD9FA7}" dt="2020-03-20T13:38:40.657" v="7839" actId="20577"/>
        <pc:sldMkLst>
          <pc:docMk/>
          <pc:sldMk cId="8289484" sldId="271"/>
        </pc:sldMkLst>
        <pc:spChg chg="mod">
          <ac:chgData name="Iva Poštulková" userId="5442d47a81a16102" providerId="LiveId" clId="{D351C335-CEF7-8E4E-AB47-9844E1BD9FA7}" dt="2020-03-20T13:33:40.503" v="7427" actId="122"/>
          <ac:spMkLst>
            <pc:docMk/>
            <pc:sldMk cId="8289484" sldId="271"/>
            <ac:spMk id="2" creationId="{CB864557-4E66-9B46-9CA0-A0AD9812B3A6}"/>
          </ac:spMkLst>
        </pc:spChg>
        <pc:spChg chg="mod">
          <ac:chgData name="Iva Poštulková" userId="5442d47a81a16102" providerId="LiveId" clId="{D351C335-CEF7-8E4E-AB47-9844E1BD9FA7}" dt="2020-03-20T13:38:40.657" v="7839" actId="20577"/>
          <ac:spMkLst>
            <pc:docMk/>
            <pc:sldMk cId="8289484" sldId="271"/>
            <ac:spMk id="3" creationId="{A03F8845-B9AA-C34F-9236-F4380095981C}"/>
          </ac:spMkLst>
        </pc:spChg>
        <pc:picChg chg="add mod">
          <ac:chgData name="Iva Poštulková" userId="5442d47a81a16102" providerId="LiveId" clId="{D351C335-CEF7-8E4E-AB47-9844E1BD9FA7}" dt="2020-03-20T13:36:38.168" v="7651" actId="1076"/>
          <ac:picMkLst>
            <pc:docMk/>
            <pc:sldMk cId="8289484" sldId="271"/>
            <ac:picMk id="5" creationId="{AF423701-9E55-8A4B-B3C8-DA3090A63C6F}"/>
          </ac:picMkLst>
        </pc:picChg>
      </pc:sldChg>
      <pc:sldChg chg="modSp add">
        <pc:chgData name="Iva Poštulková" userId="5442d47a81a16102" providerId="LiveId" clId="{D351C335-CEF7-8E4E-AB47-9844E1BD9FA7}" dt="2020-03-20T13:43:13.056" v="8301" actId="113"/>
        <pc:sldMkLst>
          <pc:docMk/>
          <pc:sldMk cId="1396266709" sldId="272"/>
        </pc:sldMkLst>
        <pc:spChg chg="mod">
          <ac:chgData name="Iva Poštulková" userId="5442d47a81a16102" providerId="LiveId" clId="{D351C335-CEF7-8E4E-AB47-9844E1BD9FA7}" dt="2020-03-20T13:38:52.562" v="7841" actId="122"/>
          <ac:spMkLst>
            <pc:docMk/>
            <pc:sldMk cId="1396266709" sldId="272"/>
            <ac:spMk id="2" creationId="{5A5C692B-71A9-904C-A06C-4C3BE96A2F5F}"/>
          </ac:spMkLst>
        </pc:spChg>
        <pc:spChg chg="mod">
          <ac:chgData name="Iva Poštulková" userId="5442d47a81a16102" providerId="LiveId" clId="{D351C335-CEF7-8E4E-AB47-9844E1BD9FA7}" dt="2020-03-20T13:43:13.056" v="8301" actId="113"/>
          <ac:spMkLst>
            <pc:docMk/>
            <pc:sldMk cId="1396266709" sldId="272"/>
            <ac:spMk id="3" creationId="{A9D0F979-BFBE-FA44-9D6D-FE050D31D643}"/>
          </ac:spMkLst>
        </pc:spChg>
      </pc:sldChg>
      <pc:sldChg chg="addSp modSp add">
        <pc:chgData name="Iva Poštulková" userId="5442d47a81a16102" providerId="LiveId" clId="{D351C335-CEF7-8E4E-AB47-9844E1BD9FA7}" dt="2020-03-20T13:54:01.789" v="9365" actId="1076"/>
        <pc:sldMkLst>
          <pc:docMk/>
          <pc:sldMk cId="3561005905" sldId="273"/>
        </pc:sldMkLst>
        <pc:spChg chg="mod">
          <ac:chgData name="Iva Poštulková" userId="5442d47a81a16102" providerId="LiveId" clId="{D351C335-CEF7-8E4E-AB47-9844E1BD9FA7}" dt="2020-03-20T13:53:55.541" v="9362" actId="27636"/>
          <ac:spMkLst>
            <pc:docMk/>
            <pc:sldMk cId="3561005905" sldId="273"/>
            <ac:spMk id="2" creationId="{1CD60CE5-3533-2245-8D41-276CB3A6D168}"/>
          </ac:spMkLst>
        </pc:spChg>
        <pc:spChg chg="mod">
          <ac:chgData name="Iva Poštulková" userId="5442d47a81a16102" providerId="LiveId" clId="{D351C335-CEF7-8E4E-AB47-9844E1BD9FA7}" dt="2020-03-20T13:53:12.561" v="9342" actId="20577"/>
          <ac:spMkLst>
            <pc:docMk/>
            <pc:sldMk cId="3561005905" sldId="273"/>
            <ac:spMk id="3" creationId="{4696048F-92C0-2E47-976D-6A34796E5A1F}"/>
          </ac:spMkLst>
        </pc:spChg>
        <pc:picChg chg="add mod modCrop">
          <ac:chgData name="Iva Poštulková" userId="5442d47a81a16102" providerId="LiveId" clId="{D351C335-CEF7-8E4E-AB47-9844E1BD9FA7}" dt="2020-03-20T13:54:01.789" v="9365" actId="1076"/>
          <ac:picMkLst>
            <pc:docMk/>
            <pc:sldMk cId="3561005905" sldId="273"/>
            <ac:picMk id="5" creationId="{84D9E610-BC5C-524C-A0EC-5CD80A2B8314}"/>
          </ac:picMkLst>
        </pc:picChg>
        <pc:picChg chg="add mod">
          <ac:chgData name="Iva Poštulková" userId="5442d47a81a16102" providerId="LiveId" clId="{D351C335-CEF7-8E4E-AB47-9844E1BD9FA7}" dt="2020-03-20T13:53:29.355" v="9351" actId="1076"/>
          <ac:picMkLst>
            <pc:docMk/>
            <pc:sldMk cId="3561005905" sldId="273"/>
            <ac:picMk id="7" creationId="{8273713F-6EDD-D049-9775-644F38C89204}"/>
          </ac:picMkLst>
        </pc:picChg>
      </pc:sldChg>
      <pc:sldChg chg="modSp add">
        <pc:chgData name="Iva Poštulková" userId="5442d47a81a16102" providerId="LiveId" clId="{D351C335-CEF7-8E4E-AB47-9844E1BD9FA7}" dt="2020-03-20T13:52:51.765" v="9329" actId="20577"/>
        <pc:sldMkLst>
          <pc:docMk/>
          <pc:sldMk cId="2455680293" sldId="274"/>
        </pc:sldMkLst>
        <pc:spChg chg="mod">
          <ac:chgData name="Iva Poštulková" userId="5442d47a81a16102" providerId="LiveId" clId="{D351C335-CEF7-8E4E-AB47-9844E1BD9FA7}" dt="2020-03-20T13:49:16.378" v="8912" actId="122"/>
          <ac:spMkLst>
            <pc:docMk/>
            <pc:sldMk cId="2455680293" sldId="274"/>
            <ac:spMk id="2" creationId="{38CD1A00-DF05-ED4C-9E8A-3F7BA7F5AEB1}"/>
          </ac:spMkLst>
        </pc:spChg>
        <pc:spChg chg="mod">
          <ac:chgData name="Iva Poštulková" userId="5442d47a81a16102" providerId="LiveId" clId="{D351C335-CEF7-8E4E-AB47-9844E1BD9FA7}" dt="2020-03-20T13:52:51.765" v="9329" actId="20577"/>
          <ac:spMkLst>
            <pc:docMk/>
            <pc:sldMk cId="2455680293" sldId="274"/>
            <ac:spMk id="3" creationId="{7BCA0823-547C-E24F-9A94-5564EEAC1161}"/>
          </ac:spMkLst>
        </pc:spChg>
      </pc:sldChg>
      <pc:sldChg chg="add del">
        <pc:chgData name="Iva Poštulková" userId="5442d47a81a16102" providerId="LiveId" clId="{D351C335-CEF7-8E4E-AB47-9844E1BD9FA7}" dt="2020-03-20T13:55:22.904" v="9366" actId="2696"/>
        <pc:sldMkLst>
          <pc:docMk/>
          <pc:sldMk cId="2295439046" sldId="275"/>
        </pc:sldMkLst>
      </pc:sldChg>
      <pc:sldChg chg="add del">
        <pc:chgData name="Iva Poštulková" userId="5442d47a81a16102" providerId="LiveId" clId="{D351C335-CEF7-8E4E-AB47-9844E1BD9FA7}" dt="2020-03-20T13:55:23.566" v="9367" actId="2696"/>
        <pc:sldMkLst>
          <pc:docMk/>
          <pc:sldMk cId="1752960355" sldId="276"/>
        </pc:sldMkLst>
      </pc:sldChg>
      <pc:sldChg chg="add del">
        <pc:chgData name="Iva Poštulková" userId="5442d47a81a16102" providerId="LiveId" clId="{D351C335-CEF7-8E4E-AB47-9844E1BD9FA7}" dt="2020-03-20T13:55:23.955" v="9368" actId="2696"/>
        <pc:sldMkLst>
          <pc:docMk/>
          <pc:sldMk cId="2852304298" sldId="277"/>
        </pc:sldMkLst>
      </pc:sldChg>
      <pc:sldChg chg="add del">
        <pc:chgData name="Iva Poštulková" userId="5442d47a81a16102" providerId="LiveId" clId="{D351C335-CEF7-8E4E-AB47-9844E1BD9FA7}" dt="2020-03-20T13:55:24.163" v="9369" actId="2696"/>
        <pc:sldMkLst>
          <pc:docMk/>
          <pc:sldMk cId="3796327456" sldId="278"/>
        </pc:sldMkLst>
      </pc:sldChg>
      <pc:sldChg chg="add del">
        <pc:chgData name="Iva Poštulková" userId="5442d47a81a16102" providerId="LiveId" clId="{D351C335-CEF7-8E4E-AB47-9844E1BD9FA7}" dt="2020-03-20T13:55:24.355" v="9370" actId="2696"/>
        <pc:sldMkLst>
          <pc:docMk/>
          <pc:sldMk cId="1149622462" sldId="279"/>
        </pc:sldMkLst>
      </pc:sldChg>
      <pc:sldChg chg="add del">
        <pc:chgData name="Iva Poštulková" userId="5442d47a81a16102" providerId="LiveId" clId="{D351C335-CEF7-8E4E-AB47-9844E1BD9FA7}" dt="2020-03-20T13:55:24.521" v="9371" actId="2696"/>
        <pc:sldMkLst>
          <pc:docMk/>
          <pc:sldMk cId="4187119736" sldId="280"/>
        </pc:sldMkLst>
      </pc:sldChg>
      <pc:sldChg chg="add del">
        <pc:chgData name="Iva Poštulková" userId="5442d47a81a16102" providerId="LiveId" clId="{D351C335-CEF7-8E4E-AB47-9844E1BD9FA7}" dt="2020-03-20T13:55:24.683" v="9372" actId="2696"/>
        <pc:sldMkLst>
          <pc:docMk/>
          <pc:sldMk cId="2319981588" sldId="281"/>
        </pc:sldMkLst>
      </pc:sldChg>
      <pc:sldChg chg="add del">
        <pc:chgData name="Iva Poštulková" userId="5442d47a81a16102" providerId="LiveId" clId="{D351C335-CEF7-8E4E-AB47-9844E1BD9FA7}" dt="2020-03-20T13:55:24.851" v="9373" actId="2696"/>
        <pc:sldMkLst>
          <pc:docMk/>
          <pc:sldMk cId="3252359240" sldId="282"/>
        </pc:sldMkLst>
      </pc:sldChg>
      <pc:sldChg chg="add del">
        <pc:chgData name="Iva Poštulková" userId="5442d47a81a16102" providerId="LiveId" clId="{D351C335-CEF7-8E4E-AB47-9844E1BD9FA7}" dt="2020-03-20T13:55:25.023" v="9374" actId="2696"/>
        <pc:sldMkLst>
          <pc:docMk/>
          <pc:sldMk cId="416082709" sldId="283"/>
        </pc:sldMkLst>
      </pc:sldChg>
      <pc:sldChg chg="add del">
        <pc:chgData name="Iva Poštulková" userId="5442d47a81a16102" providerId="LiveId" clId="{D351C335-CEF7-8E4E-AB47-9844E1BD9FA7}" dt="2020-03-20T13:55:25.209" v="9375" actId="2696"/>
        <pc:sldMkLst>
          <pc:docMk/>
          <pc:sldMk cId="2720429784" sldId="284"/>
        </pc:sldMkLst>
      </pc:sldChg>
      <pc:sldChg chg="add del">
        <pc:chgData name="Iva Poštulková" userId="5442d47a81a16102" providerId="LiveId" clId="{D351C335-CEF7-8E4E-AB47-9844E1BD9FA7}" dt="2020-03-20T13:55:25.402" v="9376" actId="2696"/>
        <pc:sldMkLst>
          <pc:docMk/>
          <pc:sldMk cId="1603946002" sldId="285"/>
        </pc:sldMkLst>
      </pc:sldChg>
      <pc:sldChg chg="add del">
        <pc:chgData name="Iva Poštulková" userId="5442d47a81a16102" providerId="LiveId" clId="{D351C335-CEF7-8E4E-AB47-9844E1BD9FA7}" dt="2020-03-20T13:55:25.622" v="9377" actId="2696"/>
        <pc:sldMkLst>
          <pc:docMk/>
          <pc:sldMk cId="1679614528" sldId="286"/>
        </pc:sldMkLst>
      </pc:sldChg>
      <pc:sldChg chg="add del">
        <pc:chgData name="Iva Poštulková" userId="5442d47a81a16102" providerId="LiveId" clId="{D351C335-CEF7-8E4E-AB47-9844E1BD9FA7}" dt="2020-03-20T13:55:25.757" v="9378" actId="2696"/>
        <pc:sldMkLst>
          <pc:docMk/>
          <pc:sldMk cId="2625990618" sldId="287"/>
        </pc:sldMkLst>
      </pc:sldChg>
      <pc:sldChg chg="add del">
        <pc:chgData name="Iva Poštulková" userId="5442d47a81a16102" providerId="LiveId" clId="{D351C335-CEF7-8E4E-AB47-9844E1BD9FA7}" dt="2020-03-20T13:55:25.937" v="9379" actId="2696"/>
        <pc:sldMkLst>
          <pc:docMk/>
          <pc:sldMk cId="3995104721" sldId="288"/>
        </pc:sldMkLst>
      </pc:sldChg>
      <pc:sldChg chg="add del">
        <pc:chgData name="Iva Poštulková" userId="5442d47a81a16102" providerId="LiveId" clId="{D351C335-CEF7-8E4E-AB47-9844E1BD9FA7}" dt="2020-03-20T13:55:26.111" v="9380" actId="2696"/>
        <pc:sldMkLst>
          <pc:docMk/>
          <pc:sldMk cId="299531516" sldId="289"/>
        </pc:sldMkLst>
      </pc:sldChg>
      <pc:sldChg chg="add del">
        <pc:chgData name="Iva Poštulková" userId="5442d47a81a16102" providerId="LiveId" clId="{D351C335-CEF7-8E4E-AB47-9844E1BD9FA7}" dt="2020-03-20T13:55:26.280" v="9381" actId="2696"/>
        <pc:sldMkLst>
          <pc:docMk/>
          <pc:sldMk cId="1933725980" sldId="290"/>
        </pc:sldMkLst>
      </pc:sldChg>
      <pc:sldChg chg="add del">
        <pc:chgData name="Iva Poštulková" userId="5442d47a81a16102" providerId="LiveId" clId="{D351C335-CEF7-8E4E-AB47-9844E1BD9FA7}" dt="2020-03-20T13:55:26.447" v="9382" actId="2696"/>
        <pc:sldMkLst>
          <pc:docMk/>
          <pc:sldMk cId="4283723008" sldId="291"/>
        </pc:sldMkLst>
      </pc:sldChg>
      <pc:sldChg chg="add del">
        <pc:chgData name="Iva Poštulková" userId="5442d47a81a16102" providerId="LiveId" clId="{D351C335-CEF7-8E4E-AB47-9844E1BD9FA7}" dt="2020-03-20T13:55:26.622" v="9383" actId="2696"/>
        <pc:sldMkLst>
          <pc:docMk/>
          <pc:sldMk cId="1129882326" sldId="292"/>
        </pc:sldMkLst>
      </pc:sldChg>
      <pc:sldChg chg="add del">
        <pc:chgData name="Iva Poštulková" userId="5442d47a81a16102" providerId="LiveId" clId="{D351C335-CEF7-8E4E-AB47-9844E1BD9FA7}" dt="2020-03-20T13:55:26.791" v="9384" actId="2696"/>
        <pc:sldMkLst>
          <pc:docMk/>
          <pc:sldMk cId="971160766" sldId="293"/>
        </pc:sldMkLst>
      </pc:sldChg>
      <pc:sldChg chg="add del">
        <pc:chgData name="Iva Poštulková" userId="5442d47a81a16102" providerId="LiveId" clId="{D351C335-CEF7-8E4E-AB47-9844E1BD9FA7}" dt="2020-03-20T13:55:26.957" v="9385" actId="2696"/>
        <pc:sldMkLst>
          <pc:docMk/>
          <pc:sldMk cId="4016357755" sldId="294"/>
        </pc:sldMkLst>
      </pc:sldChg>
      <pc:sldChg chg="add del">
        <pc:chgData name="Iva Poštulková" userId="5442d47a81a16102" providerId="LiveId" clId="{D351C335-CEF7-8E4E-AB47-9844E1BD9FA7}" dt="2020-03-20T13:55:27.099" v="9386" actId="2696"/>
        <pc:sldMkLst>
          <pc:docMk/>
          <pc:sldMk cId="913882855" sldId="295"/>
        </pc:sldMkLst>
      </pc:sldChg>
      <pc:sldChg chg="add del">
        <pc:chgData name="Iva Poštulková" userId="5442d47a81a16102" providerId="LiveId" clId="{D351C335-CEF7-8E4E-AB47-9844E1BD9FA7}" dt="2020-03-20T13:55:27.261" v="9387" actId="2696"/>
        <pc:sldMkLst>
          <pc:docMk/>
          <pc:sldMk cId="3083088720" sldId="296"/>
        </pc:sldMkLst>
      </pc:sldChg>
      <pc:sldChg chg="add del">
        <pc:chgData name="Iva Poštulková" userId="5442d47a81a16102" providerId="LiveId" clId="{D351C335-CEF7-8E4E-AB47-9844E1BD9FA7}" dt="2020-03-20T13:55:27.409" v="9388" actId="2696"/>
        <pc:sldMkLst>
          <pc:docMk/>
          <pc:sldMk cId="907994461" sldId="297"/>
        </pc:sldMkLst>
      </pc:sldChg>
      <pc:sldChg chg="add del">
        <pc:chgData name="Iva Poštulková" userId="5442d47a81a16102" providerId="LiveId" clId="{D351C335-CEF7-8E4E-AB47-9844E1BD9FA7}" dt="2020-03-20T13:55:27.561" v="9389" actId="2696"/>
        <pc:sldMkLst>
          <pc:docMk/>
          <pc:sldMk cId="1552012090" sldId="298"/>
        </pc:sldMkLst>
      </pc:sldChg>
      <pc:sldChg chg="add del">
        <pc:chgData name="Iva Poštulková" userId="5442d47a81a16102" providerId="LiveId" clId="{D351C335-CEF7-8E4E-AB47-9844E1BD9FA7}" dt="2020-03-20T13:55:28.065" v="9390" actId="2696"/>
        <pc:sldMkLst>
          <pc:docMk/>
          <pc:sldMk cId="3646885344" sldId="299"/>
        </pc:sldMkLst>
      </pc:sldChg>
      <pc:sldChg chg="add del">
        <pc:chgData name="Iva Poštulková" userId="5442d47a81a16102" providerId="LiveId" clId="{D351C335-CEF7-8E4E-AB47-9844E1BD9FA7}" dt="2020-03-20T13:55:28.200" v="9391" actId="2696"/>
        <pc:sldMkLst>
          <pc:docMk/>
          <pc:sldMk cId="2369137554" sldId="300"/>
        </pc:sldMkLst>
      </pc:sldChg>
      <pc:sldChg chg="add del">
        <pc:chgData name="Iva Poštulková" userId="5442d47a81a16102" providerId="LiveId" clId="{D351C335-CEF7-8E4E-AB47-9844E1BD9FA7}" dt="2020-03-20T13:55:28.282" v="9392" actId="2696"/>
        <pc:sldMkLst>
          <pc:docMk/>
          <pc:sldMk cId="1959033659" sldId="301"/>
        </pc:sldMkLst>
      </pc:sldChg>
      <pc:sldChg chg="add del">
        <pc:chgData name="Iva Poštulková" userId="5442d47a81a16102" providerId="LiveId" clId="{D351C335-CEF7-8E4E-AB47-9844E1BD9FA7}" dt="2020-03-20T13:55:28.329" v="9393" actId="2696"/>
        <pc:sldMkLst>
          <pc:docMk/>
          <pc:sldMk cId="2050510393" sldId="302"/>
        </pc:sldMkLst>
      </pc:sldChg>
      <pc:sldChg chg="add del">
        <pc:chgData name="Iva Poštulková" userId="5442d47a81a16102" providerId="LiveId" clId="{D351C335-CEF7-8E4E-AB47-9844E1BD9FA7}" dt="2020-03-20T13:55:28.459" v="9394" actId="2696"/>
        <pc:sldMkLst>
          <pc:docMk/>
          <pc:sldMk cId="275060525" sldId="303"/>
        </pc:sldMkLst>
      </pc:sldChg>
      <pc:sldChg chg="add del">
        <pc:chgData name="Iva Poštulková" userId="5442d47a81a16102" providerId="LiveId" clId="{D351C335-CEF7-8E4E-AB47-9844E1BD9FA7}" dt="2020-03-20T13:55:28.499" v="9395" actId="2696"/>
        <pc:sldMkLst>
          <pc:docMk/>
          <pc:sldMk cId="1602505068" sldId="304"/>
        </pc:sldMkLst>
      </pc:sldChg>
      <pc:sldChg chg="add del">
        <pc:chgData name="Iva Poštulková" userId="5442d47a81a16102" providerId="LiveId" clId="{D351C335-CEF7-8E4E-AB47-9844E1BD9FA7}" dt="2020-03-20T13:55:28.618" v="9396" actId="2696"/>
        <pc:sldMkLst>
          <pc:docMk/>
          <pc:sldMk cId="281062903" sldId="305"/>
        </pc:sldMkLst>
      </pc:sldChg>
      <pc:sldChg chg="add del">
        <pc:chgData name="Iva Poštulková" userId="5442d47a81a16102" providerId="LiveId" clId="{D351C335-CEF7-8E4E-AB47-9844E1BD9FA7}" dt="2020-03-20T13:55:28.653" v="9397" actId="2696"/>
        <pc:sldMkLst>
          <pc:docMk/>
          <pc:sldMk cId="2091270214" sldId="306"/>
        </pc:sldMkLst>
      </pc:sldChg>
      <pc:sldChg chg="add del">
        <pc:chgData name="Iva Poštulková" userId="5442d47a81a16102" providerId="LiveId" clId="{D351C335-CEF7-8E4E-AB47-9844E1BD9FA7}" dt="2020-03-20T13:55:28.753" v="9398" actId="2696"/>
        <pc:sldMkLst>
          <pc:docMk/>
          <pc:sldMk cId="4289832579" sldId="307"/>
        </pc:sldMkLst>
      </pc:sldChg>
      <pc:sldChg chg="add del">
        <pc:chgData name="Iva Poštulková" userId="5442d47a81a16102" providerId="LiveId" clId="{D351C335-CEF7-8E4E-AB47-9844E1BD9FA7}" dt="2020-03-20T13:55:28.891" v="9399" actId="2696"/>
        <pc:sldMkLst>
          <pc:docMk/>
          <pc:sldMk cId="2402574178" sldId="308"/>
        </pc:sldMkLst>
      </pc:sldChg>
      <pc:sldChg chg="add del">
        <pc:chgData name="Iva Poštulková" userId="5442d47a81a16102" providerId="LiveId" clId="{D351C335-CEF7-8E4E-AB47-9844E1BD9FA7}" dt="2020-03-20T13:55:28.930" v="9400" actId="2696"/>
        <pc:sldMkLst>
          <pc:docMk/>
          <pc:sldMk cId="279599103" sldId="309"/>
        </pc:sldMkLst>
      </pc:sldChg>
      <pc:sldChg chg="add del">
        <pc:chgData name="Iva Poštulková" userId="5442d47a81a16102" providerId="LiveId" clId="{D351C335-CEF7-8E4E-AB47-9844E1BD9FA7}" dt="2020-03-20T13:55:29.251" v="9401" actId="2696"/>
        <pc:sldMkLst>
          <pc:docMk/>
          <pc:sldMk cId="3786616751" sldId="310"/>
        </pc:sldMkLst>
      </pc:sldChg>
      <pc:sldChg chg="add del">
        <pc:chgData name="Iva Poštulková" userId="5442d47a81a16102" providerId="LiveId" clId="{D351C335-CEF7-8E4E-AB47-9844E1BD9FA7}" dt="2020-03-20T13:55:29.762" v="9402" actId="2696"/>
        <pc:sldMkLst>
          <pc:docMk/>
          <pc:sldMk cId="1833979193" sldId="311"/>
        </pc:sldMkLst>
      </pc:sldChg>
      <pc:sldChg chg="add del">
        <pc:chgData name="Iva Poštulková" userId="5442d47a81a16102" providerId="LiveId" clId="{D351C335-CEF7-8E4E-AB47-9844E1BD9FA7}" dt="2020-03-20T13:55:30.201" v="9403" actId="2696"/>
        <pc:sldMkLst>
          <pc:docMk/>
          <pc:sldMk cId="321717593" sldId="312"/>
        </pc:sldMkLst>
      </pc:sldChg>
      <pc:sldChg chg="add del">
        <pc:chgData name="Iva Poštulková" userId="5442d47a81a16102" providerId="LiveId" clId="{D351C335-CEF7-8E4E-AB47-9844E1BD9FA7}" dt="2020-03-20T13:55:30.577" v="9404" actId="2696"/>
        <pc:sldMkLst>
          <pc:docMk/>
          <pc:sldMk cId="3808862854" sldId="313"/>
        </pc:sldMkLst>
      </pc:sldChg>
      <pc:sldChg chg="add del">
        <pc:chgData name="Iva Poštulková" userId="5442d47a81a16102" providerId="LiveId" clId="{D351C335-CEF7-8E4E-AB47-9844E1BD9FA7}" dt="2020-03-20T13:55:31.456" v="9405" actId="2696"/>
        <pc:sldMkLst>
          <pc:docMk/>
          <pc:sldMk cId="728282267" sldId="314"/>
        </pc:sldMkLst>
      </pc:sldChg>
      <pc:sldChg chg="modSp add">
        <pc:chgData name="Iva Poštulková" userId="5442d47a81a16102" providerId="LiveId" clId="{D351C335-CEF7-8E4E-AB47-9844E1BD9FA7}" dt="2020-03-19T20:04:07.520" v="1682" actId="20577"/>
        <pc:sldMkLst>
          <pc:docMk/>
          <pc:sldMk cId="3630382020" sldId="315"/>
        </pc:sldMkLst>
        <pc:spChg chg="mod">
          <ac:chgData name="Iva Poštulková" userId="5442d47a81a16102" providerId="LiveId" clId="{D351C335-CEF7-8E4E-AB47-9844E1BD9FA7}" dt="2020-03-19T19:48:25.051" v="869" actId="122"/>
          <ac:spMkLst>
            <pc:docMk/>
            <pc:sldMk cId="3630382020" sldId="315"/>
            <ac:spMk id="2" creationId="{55A1B2A6-5920-404D-BA50-D8EEE684633E}"/>
          </ac:spMkLst>
        </pc:spChg>
        <pc:spChg chg="mod">
          <ac:chgData name="Iva Poštulková" userId="5442d47a81a16102" providerId="LiveId" clId="{D351C335-CEF7-8E4E-AB47-9844E1BD9FA7}" dt="2020-03-19T20:04:07.520" v="1682" actId="20577"/>
          <ac:spMkLst>
            <pc:docMk/>
            <pc:sldMk cId="3630382020" sldId="315"/>
            <ac:spMk id="3" creationId="{0B5E8717-10F9-0247-9DD3-B43B28B22B98}"/>
          </ac:spMkLst>
        </pc:spChg>
      </pc:sldChg>
      <pc:sldChg chg="modSp add">
        <pc:chgData name="Iva Poštulková" userId="5442d47a81a16102" providerId="LiveId" clId="{D351C335-CEF7-8E4E-AB47-9844E1BD9FA7}" dt="2020-03-20T13:17:12.340" v="6381" actId="113"/>
        <pc:sldMkLst>
          <pc:docMk/>
          <pc:sldMk cId="1923529142" sldId="316"/>
        </pc:sldMkLst>
        <pc:spChg chg="mod">
          <ac:chgData name="Iva Poštulková" userId="5442d47a81a16102" providerId="LiveId" clId="{D351C335-CEF7-8E4E-AB47-9844E1BD9FA7}" dt="2020-03-19T19:49:33.583" v="935" actId="122"/>
          <ac:spMkLst>
            <pc:docMk/>
            <pc:sldMk cId="1923529142" sldId="316"/>
            <ac:spMk id="2" creationId="{3CF27209-3992-6E42-A86A-DF8231CEC55F}"/>
          </ac:spMkLst>
        </pc:spChg>
        <pc:spChg chg="mod">
          <ac:chgData name="Iva Poštulková" userId="5442d47a81a16102" providerId="LiveId" clId="{D351C335-CEF7-8E4E-AB47-9844E1BD9FA7}" dt="2020-03-20T13:17:12.340" v="6381" actId="113"/>
          <ac:spMkLst>
            <pc:docMk/>
            <pc:sldMk cId="1923529142" sldId="316"/>
            <ac:spMk id="3" creationId="{B25FBE99-ACE4-8C44-9DE5-3D4092F7CD9E}"/>
          </ac:spMkLst>
        </pc:spChg>
      </pc:sldChg>
      <pc:sldChg chg="modSp add del">
        <pc:chgData name="Iva Poštulková" userId="5442d47a81a16102" providerId="LiveId" clId="{D351C335-CEF7-8E4E-AB47-9844E1BD9FA7}" dt="2020-03-19T20:01:22.828" v="1595" actId="2696"/>
        <pc:sldMkLst>
          <pc:docMk/>
          <pc:sldMk cId="4075222611" sldId="317"/>
        </pc:sldMkLst>
        <pc:spChg chg="mod">
          <ac:chgData name="Iva Poštulková" userId="5442d47a81a16102" providerId="LiveId" clId="{D351C335-CEF7-8E4E-AB47-9844E1BD9FA7}" dt="2020-03-19T20:00:33.945" v="1578" actId="122"/>
          <ac:spMkLst>
            <pc:docMk/>
            <pc:sldMk cId="4075222611" sldId="317"/>
            <ac:spMk id="2" creationId="{F630DBCE-B6E5-2F46-AFA2-C294248E1E47}"/>
          </ac:spMkLst>
        </pc:spChg>
        <pc:spChg chg="mod">
          <ac:chgData name="Iva Poštulková" userId="5442d47a81a16102" providerId="LiveId" clId="{D351C335-CEF7-8E4E-AB47-9844E1BD9FA7}" dt="2020-03-19T20:01:13.990" v="1594" actId="20577"/>
          <ac:spMkLst>
            <pc:docMk/>
            <pc:sldMk cId="4075222611" sldId="317"/>
            <ac:spMk id="3" creationId="{90708690-63B1-A54C-90AE-A7EBD76C9062}"/>
          </ac:spMkLst>
        </pc:spChg>
      </pc:sldChg>
      <pc:sldChg chg="modSp add">
        <pc:chgData name="Iva Poštulková" userId="5442d47a81a16102" providerId="LiveId" clId="{D351C335-CEF7-8E4E-AB47-9844E1BD9FA7}" dt="2020-03-19T20:15:46.922" v="2527" actId="20577"/>
        <pc:sldMkLst>
          <pc:docMk/>
          <pc:sldMk cId="4257815625" sldId="317"/>
        </pc:sldMkLst>
        <pc:spChg chg="mod">
          <ac:chgData name="Iva Poštulková" userId="5442d47a81a16102" providerId="LiveId" clId="{D351C335-CEF7-8E4E-AB47-9844E1BD9FA7}" dt="2020-03-19T20:11:15.278" v="2045" actId="122"/>
          <ac:spMkLst>
            <pc:docMk/>
            <pc:sldMk cId="4257815625" sldId="317"/>
            <ac:spMk id="2" creationId="{D17409A0-9C5E-4E42-BDF1-3DE22A29CEEF}"/>
          </ac:spMkLst>
        </pc:spChg>
        <pc:spChg chg="mod">
          <ac:chgData name="Iva Poštulková" userId="5442d47a81a16102" providerId="LiveId" clId="{D351C335-CEF7-8E4E-AB47-9844E1BD9FA7}" dt="2020-03-19T20:15:46.922" v="2527" actId="20577"/>
          <ac:spMkLst>
            <pc:docMk/>
            <pc:sldMk cId="4257815625" sldId="317"/>
            <ac:spMk id="3" creationId="{26D84A4B-A8D0-0A42-8181-487C5D06F239}"/>
          </ac:spMkLst>
        </pc:spChg>
      </pc:sldChg>
      <pc:sldChg chg="modSp add">
        <pc:chgData name="Iva Poštulková" userId="5442d47a81a16102" providerId="LiveId" clId="{D351C335-CEF7-8E4E-AB47-9844E1BD9FA7}" dt="2020-03-19T20:19:40.703" v="2838" actId="20577"/>
        <pc:sldMkLst>
          <pc:docMk/>
          <pc:sldMk cId="3029584000" sldId="318"/>
        </pc:sldMkLst>
        <pc:spChg chg="mod">
          <ac:chgData name="Iva Poštulková" userId="5442d47a81a16102" providerId="LiveId" clId="{D351C335-CEF7-8E4E-AB47-9844E1BD9FA7}" dt="2020-03-19T20:16:05.262" v="2542" actId="122"/>
          <ac:spMkLst>
            <pc:docMk/>
            <pc:sldMk cId="3029584000" sldId="318"/>
            <ac:spMk id="2" creationId="{F90D42E7-68E6-BF4E-AA64-67EBDF5B6E94}"/>
          </ac:spMkLst>
        </pc:spChg>
        <pc:spChg chg="mod">
          <ac:chgData name="Iva Poštulková" userId="5442d47a81a16102" providerId="LiveId" clId="{D351C335-CEF7-8E4E-AB47-9844E1BD9FA7}" dt="2020-03-19T20:19:40.703" v="2838" actId="20577"/>
          <ac:spMkLst>
            <pc:docMk/>
            <pc:sldMk cId="3029584000" sldId="318"/>
            <ac:spMk id="3" creationId="{E0FF2FFF-E4F0-7C4E-9F05-0606D0F5A2F0}"/>
          </ac:spMkLst>
        </pc:spChg>
      </pc:sldChg>
      <pc:sldChg chg="addSp modSp add">
        <pc:chgData name="Iva Poštulková" userId="5442d47a81a16102" providerId="LiveId" clId="{D351C335-CEF7-8E4E-AB47-9844E1BD9FA7}" dt="2020-03-20T13:17:05.713" v="6380" actId="1076"/>
        <pc:sldMkLst>
          <pc:docMk/>
          <pc:sldMk cId="3508023363" sldId="319"/>
        </pc:sldMkLst>
        <pc:spChg chg="mod">
          <ac:chgData name="Iva Poštulková" userId="5442d47a81a16102" providerId="LiveId" clId="{D351C335-CEF7-8E4E-AB47-9844E1BD9FA7}" dt="2020-03-20T07:46:26.510" v="3298" actId="122"/>
          <ac:spMkLst>
            <pc:docMk/>
            <pc:sldMk cId="3508023363" sldId="319"/>
            <ac:spMk id="2" creationId="{F04DDD68-7314-5141-8206-A1E5F71B2204}"/>
          </ac:spMkLst>
        </pc:spChg>
        <pc:spChg chg="mod">
          <ac:chgData name="Iva Poštulková" userId="5442d47a81a16102" providerId="LiveId" clId="{D351C335-CEF7-8E4E-AB47-9844E1BD9FA7}" dt="2020-03-20T13:16:59.819" v="6377" actId="14100"/>
          <ac:spMkLst>
            <pc:docMk/>
            <pc:sldMk cId="3508023363" sldId="319"/>
            <ac:spMk id="3" creationId="{E8E8244D-0EA9-DE44-BD03-3FE57B4CFA73}"/>
          </ac:spMkLst>
        </pc:spChg>
        <pc:picChg chg="add mod">
          <ac:chgData name="Iva Poštulková" userId="5442d47a81a16102" providerId="LiveId" clId="{D351C335-CEF7-8E4E-AB47-9844E1BD9FA7}" dt="2020-03-20T13:17:05.713" v="6380" actId="1076"/>
          <ac:picMkLst>
            <pc:docMk/>
            <pc:sldMk cId="3508023363" sldId="319"/>
            <ac:picMk id="4" creationId="{CFBFA387-291F-4846-A3BF-90182912916B}"/>
          </ac:picMkLst>
        </pc:picChg>
      </pc:sldChg>
      <pc:sldChg chg="addSp delSp modSp add">
        <pc:chgData name="Iva Poštulková" userId="5442d47a81a16102" providerId="LiveId" clId="{D351C335-CEF7-8E4E-AB47-9844E1BD9FA7}" dt="2020-03-20T13:16:32.422" v="6366" actId="478"/>
        <pc:sldMkLst>
          <pc:docMk/>
          <pc:sldMk cId="821431127" sldId="320"/>
        </pc:sldMkLst>
        <pc:spChg chg="mod">
          <ac:chgData name="Iva Poštulková" userId="5442d47a81a16102" providerId="LiveId" clId="{D351C335-CEF7-8E4E-AB47-9844E1BD9FA7}" dt="2020-03-20T07:48:32.070" v="3420" actId="122"/>
          <ac:spMkLst>
            <pc:docMk/>
            <pc:sldMk cId="821431127" sldId="320"/>
            <ac:spMk id="2" creationId="{C0BC4FF4-2B1B-1F4A-82FD-D86EE11FCD23}"/>
          </ac:spMkLst>
        </pc:spChg>
        <pc:spChg chg="mod">
          <ac:chgData name="Iva Poštulková" userId="5442d47a81a16102" providerId="LiveId" clId="{D351C335-CEF7-8E4E-AB47-9844E1BD9FA7}" dt="2020-03-20T13:06:37.954" v="6116" actId="20577"/>
          <ac:spMkLst>
            <pc:docMk/>
            <pc:sldMk cId="821431127" sldId="320"/>
            <ac:spMk id="3" creationId="{14D9D583-76D2-8244-9AF0-FE45541FAE40}"/>
          </ac:spMkLst>
        </pc:spChg>
        <pc:picChg chg="add del mod">
          <ac:chgData name="Iva Poštulková" userId="5442d47a81a16102" providerId="LiveId" clId="{D351C335-CEF7-8E4E-AB47-9844E1BD9FA7}" dt="2020-03-20T13:06:10.333" v="6102" actId="478"/>
          <ac:picMkLst>
            <pc:docMk/>
            <pc:sldMk cId="821431127" sldId="320"/>
            <ac:picMk id="4" creationId="{8489824E-2D45-C448-8902-5A77ECF938FB}"/>
          </ac:picMkLst>
        </pc:picChg>
        <pc:picChg chg="add del mod">
          <ac:chgData name="Iva Poštulková" userId="5442d47a81a16102" providerId="LiveId" clId="{D351C335-CEF7-8E4E-AB47-9844E1BD9FA7}" dt="2020-03-20T13:16:32.422" v="6366" actId="478"/>
          <ac:picMkLst>
            <pc:docMk/>
            <pc:sldMk cId="821431127" sldId="320"/>
            <ac:picMk id="6" creationId="{FC36563E-EF93-3B42-BF6A-588BA5A53B78}"/>
          </ac:picMkLst>
        </pc:picChg>
        <pc:picChg chg="add mod">
          <ac:chgData name="Iva Poštulková" userId="5442d47a81a16102" providerId="LiveId" clId="{D351C335-CEF7-8E4E-AB47-9844E1BD9FA7}" dt="2020-03-20T13:07:03.370" v="6125" actId="1076"/>
          <ac:picMkLst>
            <pc:docMk/>
            <pc:sldMk cId="821431127" sldId="320"/>
            <ac:picMk id="8" creationId="{37A7A838-58D7-A14B-BEEF-9BE1CB84C601}"/>
          </ac:picMkLst>
        </pc:picChg>
      </pc:sldChg>
      <pc:sldChg chg="modSp add">
        <pc:chgData name="Iva Poštulková" userId="5442d47a81a16102" providerId="LiveId" clId="{D351C335-CEF7-8E4E-AB47-9844E1BD9FA7}" dt="2020-03-20T08:03:33.339" v="4693" actId="113"/>
        <pc:sldMkLst>
          <pc:docMk/>
          <pc:sldMk cId="3426245524" sldId="321"/>
        </pc:sldMkLst>
        <pc:spChg chg="mod">
          <ac:chgData name="Iva Poštulková" userId="5442d47a81a16102" providerId="LiveId" clId="{D351C335-CEF7-8E4E-AB47-9844E1BD9FA7}" dt="2020-03-20T07:52:31.169" v="3755" actId="122"/>
          <ac:spMkLst>
            <pc:docMk/>
            <pc:sldMk cId="3426245524" sldId="321"/>
            <ac:spMk id="2" creationId="{AF8C5A5C-4418-FF42-A310-E47FF980E85C}"/>
          </ac:spMkLst>
        </pc:spChg>
        <pc:spChg chg="mod">
          <ac:chgData name="Iva Poštulková" userId="5442d47a81a16102" providerId="LiveId" clId="{D351C335-CEF7-8E4E-AB47-9844E1BD9FA7}" dt="2020-03-20T08:03:33.339" v="4693" actId="113"/>
          <ac:spMkLst>
            <pc:docMk/>
            <pc:sldMk cId="3426245524" sldId="321"/>
            <ac:spMk id="3" creationId="{8CD6DD8A-50AE-964F-9654-1222021C352D}"/>
          </ac:spMkLst>
        </pc:spChg>
      </pc:sldChg>
      <pc:sldChg chg="modSp add">
        <pc:chgData name="Iva Poštulková" userId="5442d47a81a16102" providerId="LiveId" clId="{D351C335-CEF7-8E4E-AB47-9844E1BD9FA7}" dt="2020-03-20T08:13:52.584" v="5533" actId="27636"/>
        <pc:sldMkLst>
          <pc:docMk/>
          <pc:sldMk cId="4282572397" sldId="322"/>
        </pc:sldMkLst>
        <pc:spChg chg="mod">
          <ac:chgData name="Iva Poštulková" userId="5442d47a81a16102" providerId="LiveId" clId="{D351C335-CEF7-8E4E-AB47-9844E1BD9FA7}" dt="2020-03-20T08:04:56.025" v="4712" actId="122"/>
          <ac:spMkLst>
            <pc:docMk/>
            <pc:sldMk cId="4282572397" sldId="322"/>
            <ac:spMk id="2" creationId="{A52390D8-6097-B449-8B36-0700B255AC6A}"/>
          </ac:spMkLst>
        </pc:spChg>
        <pc:spChg chg="mod">
          <ac:chgData name="Iva Poštulková" userId="5442d47a81a16102" providerId="LiveId" clId="{D351C335-CEF7-8E4E-AB47-9844E1BD9FA7}" dt="2020-03-20T08:13:52.584" v="5533" actId="27636"/>
          <ac:spMkLst>
            <pc:docMk/>
            <pc:sldMk cId="4282572397" sldId="322"/>
            <ac:spMk id="3" creationId="{9C60394A-2339-F34C-808E-8530A9A30C73}"/>
          </ac:spMkLst>
        </pc:spChg>
      </pc:sldChg>
      <pc:sldChg chg="modSp add">
        <pc:chgData name="Iva Poštulková" userId="5442d47a81a16102" providerId="LiveId" clId="{D351C335-CEF7-8E4E-AB47-9844E1BD9FA7}" dt="2020-03-20T08:17:16.536" v="5883" actId="113"/>
        <pc:sldMkLst>
          <pc:docMk/>
          <pc:sldMk cId="2799690003" sldId="323"/>
        </pc:sldMkLst>
        <pc:spChg chg="mod">
          <ac:chgData name="Iva Poštulková" userId="5442d47a81a16102" providerId="LiveId" clId="{D351C335-CEF7-8E4E-AB47-9844E1BD9FA7}" dt="2020-03-20T08:14:14.944" v="5553" actId="122"/>
          <ac:spMkLst>
            <pc:docMk/>
            <pc:sldMk cId="2799690003" sldId="323"/>
            <ac:spMk id="2" creationId="{E9CE117A-77BF-5A41-81F9-4593533F82D5}"/>
          </ac:spMkLst>
        </pc:spChg>
        <pc:spChg chg="mod">
          <ac:chgData name="Iva Poštulková" userId="5442d47a81a16102" providerId="LiveId" clId="{D351C335-CEF7-8E4E-AB47-9844E1BD9FA7}" dt="2020-03-20T08:17:16.536" v="5883" actId="113"/>
          <ac:spMkLst>
            <pc:docMk/>
            <pc:sldMk cId="2799690003" sldId="323"/>
            <ac:spMk id="3" creationId="{43227398-E39C-0448-B89B-BD39D56133D5}"/>
          </ac:spMkLst>
        </pc:spChg>
      </pc:sldChg>
      <pc:sldChg chg="addSp modSp add ord">
        <pc:chgData name="Iva Poštulková" userId="5442d47a81a16102" providerId="LiveId" clId="{D351C335-CEF7-8E4E-AB47-9844E1BD9FA7}" dt="2020-03-20T10:32:19.317" v="6067"/>
        <pc:sldMkLst>
          <pc:docMk/>
          <pc:sldMk cId="1442011770" sldId="324"/>
        </pc:sldMkLst>
        <pc:spChg chg="mod">
          <ac:chgData name="Iva Poštulková" userId="5442d47a81a16102" providerId="LiveId" clId="{D351C335-CEF7-8E4E-AB47-9844E1BD9FA7}" dt="2020-03-20T10:26:34.240" v="5991" actId="122"/>
          <ac:spMkLst>
            <pc:docMk/>
            <pc:sldMk cId="1442011770" sldId="324"/>
            <ac:spMk id="2" creationId="{EE3FE276-77D9-DB45-96F6-C5BDD286FA55}"/>
          </ac:spMkLst>
        </pc:spChg>
        <pc:spChg chg="mod">
          <ac:chgData name="Iva Poštulková" userId="5442d47a81a16102" providerId="LiveId" clId="{D351C335-CEF7-8E4E-AB47-9844E1BD9FA7}" dt="2020-03-20T10:27:26.344" v="6041" actId="20577"/>
          <ac:spMkLst>
            <pc:docMk/>
            <pc:sldMk cId="1442011770" sldId="324"/>
            <ac:spMk id="3" creationId="{3B5F4EAF-7FB2-9042-997C-6A79A41A9528}"/>
          </ac:spMkLst>
        </pc:spChg>
        <pc:picChg chg="add mod">
          <ac:chgData name="Iva Poštulková" userId="5442d47a81a16102" providerId="LiveId" clId="{D351C335-CEF7-8E4E-AB47-9844E1BD9FA7}" dt="2020-03-20T10:31:54.912" v="6060" actId="1076"/>
          <ac:picMkLst>
            <pc:docMk/>
            <pc:sldMk cId="1442011770" sldId="324"/>
            <ac:picMk id="5" creationId="{BB391BBB-E54C-2345-8460-6CA9B219672D}"/>
          </ac:picMkLst>
        </pc:picChg>
        <pc:picChg chg="add mod">
          <ac:chgData name="Iva Poštulková" userId="5442d47a81a16102" providerId="LiveId" clId="{D351C335-CEF7-8E4E-AB47-9844E1BD9FA7}" dt="2020-03-20T10:32:05.117" v="6065" actId="1076"/>
          <ac:picMkLst>
            <pc:docMk/>
            <pc:sldMk cId="1442011770" sldId="324"/>
            <ac:picMk id="7" creationId="{44DBD849-BDFD-3541-B1DF-0D89C544FF7E}"/>
          </ac:picMkLst>
        </pc:picChg>
        <pc:picChg chg="add mod">
          <ac:chgData name="Iva Poštulková" userId="5442d47a81a16102" providerId="LiveId" clId="{D351C335-CEF7-8E4E-AB47-9844E1BD9FA7}" dt="2020-03-20T10:32:03.459" v="6064" actId="1076"/>
          <ac:picMkLst>
            <pc:docMk/>
            <pc:sldMk cId="1442011770" sldId="324"/>
            <ac:picMk id="9" creationId="{5829506F-68E9-0A47-A86D-94F3C981AA0B}"/>
          </ac:picMkLst>
        </pc:picChg>
      </pc:sldChg>
      <pc:sldChg chg="addSp modSp add ord">
        <pc:chgData name="Iva Poštulková" userId="5442d47a81a16102" providerId="LiveId" clId="{D351C335-CEF7-8E4E-AB47-9844E1BD9FA7}" dt="2020-03-20T13:09:18.269" v="6176" actId="20577"/>
        <pc:sldMkLst>
          <pc:docMk/>
          <pc:sldMk cId="767680415" sldId="325"/>
        </pc:sldMkLst>
        <pc:spChg chg="mod">
          <ac:chgData name="Iva Poštulková" userId="5442d47a81a16102" providerId="LiveId" clId="{D351C335-CEF7-8E4E-AB47-9844E1BD9FA7}" dt="2020-03-20T10:23:14.110" v="5893" actId="122"/>
          <ac:spMkLst>
            <pc:docMk/>
            <pc:sldMk cId="767680415" sldId="325"/>
            <ac:spMk id="2" creationId="{581ACB32-E83B-924C-97BE-7F74B062035D}"/>
          </ac:spMkLst>
        </pc:spChg>
        <pc:spChg chg="mod">
          <ac:chgData name="Iva Poštulková" userId="5442d47a81a16102" providerId="LiveId" clId="{D351C335-CEF7-8E4E-AB47-9844E1BD9FA7}" dt="2020-03-20T13:09:18.269" v="6176" actId="20577"/>
          <ac:spMkLst>
            <pc:docMk/>
            <pc:sldMk cId="767680415" sldId="325"/>
            <ac:spMk id="3" creationId="{DF49F8A5-4AB0-C547-B6B3-4B3B34ABADA4}"/>
          </ac:spMkLst>
        </pc:spChg>
        <pc:picChg chg="add mod">
          <ac:chgData name="Iva Poštulková" userId="5442d47a81a16102" providerId="LiveId" clId="{D351C335-CEF7-8E4E-AB47-9844E1BD9FA7}" dt="2020-03-20T10:24:45.817" v="5966" actId="1076"/>
          <ac:picMkLst>
            <pc:docMk/>
            <pc:sldMk cId="767680415" sldId="325"/>
            <ac:picMk id="5" creationId="{5058C71C-C650-1445-99FB-E8E9170ADB20}"/>
          </ac:picMkLst>
        </pc:picChg>
        <pc:picChg chg="add mod">
          <ac:chgData name="Iva Poštulková" userId="5442d47a81a16102" providerId="LiveId" clId="{D351C335-CEF7-8E4E-AB47-9844E1BD9FA7}" dt="2020-03-20T13:08:06.733" v="6129" actId="14100"/>
          <ac:picMkLst>
            <pc:docMk/>
            <pc:sldMk cId="767680415" sldId="325"/>
            <ac:picMk id="7" creationId="{09D350AE-7E37-4E4A-BDA2-D5AA778F2147}"/>
          </ac:picMkLst>
        </pc:picChg>
        <pc:picChg chg="add mod">
          <ac:chgData name="Iva Poštulková" userId="5442d47a81a16102" providerId="LiveId" clId="{D351C335-CEF7-8E4E-AB47-9844E1BD9FA7}" dt="2020-03-20T13:08:16.863" v="6135" actId="1076"/>
          <ac:picMkLst>
            <pc:docMk/>
            <pc:sldMk cId="767680415" sldId="325"/>
            <ac:picMk id="9" creationId="{56EE08D9-76FF-9B42-AA67-B4D8EB964FE8}"/>
          </ac:picMkLst>
        </pc:picChg>
      </pc:sldChg>
      <pc:sldChg chg="modSp add">
        <pc:chgData name="Iva Poštulková" userId="5442d47a81a16102" providerId="LiveId" clId="{D351C335-CEF7-8E4E-AB47-9844E1BD9FA7}" dt="2020-03-20T14:00:48.330" v="9532" actId="5793"/>
        <pc:sldMkLst>
          <pc:docMk/>
          <pc:sldMk cId="752757584" sldId="326"/>
        </pc:sldMkLst>
        <pc:spChg chg="mod">
          <ac:chgData name="Iva Poštulková" userId="5442d47a81a16102" providerId="LiveId" clId="{D351C335-CEF7-8E4E-AB47-9844E1BD9FA7}" dt="2020-03-20T14:00:48.330" v="9532" actId="5793"/>
          <ac:spMkLst>
            <pc:docMk/>
            <pc:sldMk cId="752757584" sldId="326"/>
            <ac:spMk id="3" creationId="{6F37130D-A61D-0648-A290-3C3DA243F4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934B1-D834-1C46-8E56-1981E733DC6C}" type="datetimeFigureOut">
              <a:rPr lang="cs-CZ" smtClean="0"/>
              <a:t>14.07.2020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01B2-31B4-E04D-B4DA-35848AED9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24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27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5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5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4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2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1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9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3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8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4">
              <a:srgbClr val="DBDCC8"/>
            </a:gs>
            <a:gs pos="0">
              <a:srgbClr val="C00000"/>
            </a:gs>
            <a:gs pos="49000">
              <a:srgbClr val="D77239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dskQ4KOUe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sah obrázku tkanina, dlaň, deštník, barevné&#10;&#10;Popis byl vytvořen automaticky">
            <a:extLst>
              <a:ext uri="{FF2B5EF4-FFF2-40B4-BE49-F238E27FC236}">
                <a16:creationId xmlns:a16="http://schemas.microsoft.com/office/drawing/2014/main" id="{3A15918E-FE08-481F-873D-9E9CC32F1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44" r="-1" b="554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31D59F-0682-8842-8C91-9703B50E3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69" y="894386"/>
            <a:ext cx="4023360" cy="3204134"/>
          </a:xfrm>
        </p:spPr>
        <p:txBody>
          <a:bodyPr anchor="b">
            <a:normAutofit/>
          </a:bodyPr>
          <a:lstStyle/>
          <a:p>
            <a:r>
              <a:rPr lang="cs-CZ" sz="4800" b="1" dirty="0"/>
              <a:t>Literatura v letech </a:t>
            </a:r>
            <a:br>
              <a:rPr lang="cs-CZ" sz="4800" b="1" dirty="0"/>
            </a:br>
            <a:br>
              <a:rPr lang="cs-CZ" sz="4800" b="1" dirty="0"/>
            </a:br>
            <a:r>
              <a:rPr lang="cs-CZ" sz="4800" b="1" dirty="0"/>
              <a:t>1918 – 1945</a:t>
            </a:r>
            <a:r>
              <a:rPr lang="cs-CZ" sz="4800" dirty="0">
                <a:effectLst/>
              </a:rPr>
              <a:t> </a:t>
            </a: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CEB787-8752-A94B-9476-09FBFCE51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endParaRPr lang="cs-CZ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E117A-77BF-5A41-81F9-4593533F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VÍTĚZSLAV NEZVAL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227398-E39C-0448-B89B-BD39D5613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7" y="2228045"/>
            <a:ext cx="11706896" cy="448184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E) DALŠÍ TVORBA </a:t>
            </a:r>
          </a:p>
          <a:p>
            <a:pPr lvl="1"/>
            <a:r>
              <a:rPr lang="cs-CZ" b="1" dirty="0"/>
              <a:t>Schovaná na schodech </a:t>
            </a:r>
            <a:r>
              <a:rPr lang="cs-CZ" dirty="0"/>
              <a:t>– adaptace hry </a:t>
            </a:r>
            <a:r>
              <a:rPr lang="cs-CZ" dirty="0" err="1"/>
              <a:t>Calderóna</a:t>
            </a:r>
            <a:endParaRPr lang="cs-CZ" dirty="0"/>
          </a:p>
          <a:p>
            <a:pPr lvl="1"/>
            <a:r>
              <a:rPr lang="cs-CZ" dirty="0"/>
              <a:t> </a:t>
            </a:r>
            <a:r>
              <a:rPr lang="cs-CZ" b="1" dirty="0"/>
              <a:t>Milenci z kiosku </a:t>
            </a:r>
            <a:r>
              <a:rPr lang="cs-CZ" dirty="0"/>
              <a:t>– původní hra</a:t>
            </a:r>
          </a:p>
          <a:p>
            <a:pPr lvl="1"/>
            <a:r>
              <a:rPr lang="cs-CZ" b="1" dirty="0"/>
              <a:t>Manon </a:t>
            </a:r>
            <a:r>
              <a:rPr lang="cs-CZ" b="1" dirty="0" err="1"/>
              <a:t>Lescaut</a:t>
            </a:r>
            <a:r>
              <a:rPr lang="cs-CZ" b="1" dirty="0"/>
              <a:t> </a:t>
            </a:r>
            <a:r>
              <a:rPr lang="cs-CZ" dirty="0"/>
              <a:t>– původní předloha -román, Nezval – básnické drama</a:t>
            </a:r>
          </a:p>
          <a:p>
            <a:pPr lvl="1"/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https://www.youtube.com/watch?v=1dskQ4KOUek</a:t>
            </a:r>
            <a:endParaRPr lang="cs-CZ" dirty="0"/>
          </a:p>
          <a:p>
            <a:pPr lvl="1"/>
            <a:r>
              <a:rPr lang="cs-CZ" b="1" dirty="0"/>
              <a:t>Valerie a týden divů </a:t>
            </a:r>
            <a:r>
              <a:rPr lang="cs-CZ" dirty="0"/>
              <a:t>– </a:t>
            </a:r>
            <a:r>
              <a:rPr lang="cs-CZ" b="1" dirty="0"/>
              <a:t>surrealistické </a:t>
            </a:r>
            <a:r>
              <a:rPr lang="cs-CZ" b="1" u="sng" dirty="0"/>
              <a:t>romaneto, pohádka</a:t>
            </a:r>
            <a:r>
              <a:rPr lang="cs-CZ" b="1" dirty="0"/>
              <a:t>, horor, fantazy román</a:t>
            </a:r>
          </a:p>
          <a:p>
            <a:pPr lvl="1"/>
            <a:r>
              <a:rPr lang="cs-CZ" b="1" dirty="0"/>
              <a:t> Filmová adaptace JAROMIL JIREŠ , hudba LUBOŠ FIŠER A JAN KLUSÁK </a:t>
            </a:r>
          </a:p>
          <a:p>
            <a:pPr lvl="1"/>
            <a:r>
              <a:rPr lang="cs-CZ" b="1" dirty="0"/>
              <a:t>Anička skřítek a Slaměný Hubert </a:t>
            </a:r>
            <a:r>
              <a:rPr lang="cs-CZ" dirty="0"/>
              <a:t>– pohádková próza ze světa divů</a:t>
            </a:r>
          </a:p>
          <a:p>
            <a:pPr lvl="1"/>
            <a:r>
              <a:rPr lang="cs-CZ" b="1" dirty="0"/>
              <a:t>Moderní básnické směry </a:t>
            </a:r>
            <a:r>
              <a:rPr lang="cs-CZ" dirty="0"/>
              <a:t>– výklad podstaty nejnovější poezie </a:t>
            </a:r>
          </a:p>
        </p:txBody>
      </p:sp>
    </p:spTree>
    <p:extLst>
      <p:ext uri="{BB962C8B-B14F-4D97-AF65-F5344CB8AC3E}">
        <p14:creationId xmlns:p14="http://schemas.microsoft.com/office/powerpoint/2010/main" val="2799690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27B68A-0155-564A-8A7E-F7DB681E8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KONSTANTIN BIEBL (1898-1951)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DA2B1F-E768-9F4D-8EA2-7B847356E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" y="2153920"/>
            <a:ext cx="11887200" cy="453136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Prošel od proletářské poezie přes poetismus </a:t>
            </a:r>
          </a:p>
          <a:p>
            <a:pPr marL="0" indent="0">
              <a:buNone/>
            </a:pPr>
            <a:r>
              <a:rPr lang="cs-CZ" dirty="0"/>
              <a:t>	až k surrealismu</a:t>
            </a:r>
          </a:p>
          <a:p>
            <a:r>
              <a:rPr lang="cs-CZ" dirty="0"/>
              <a:t>Přinesl do literatury motivy exotiky</a:t>
            </a:r>
          </a:p>
          <a:p>
            <a:r>
              <a:rPr lang="cs-CZ" b="1" dirty="0"/>
              <a:t>Věrný hlas, Zloděj z Bagdádu, Zlom </a:t>
            </a:r>
            <a:r>
              <a:rPr lang="cs-CZ" dirty="0"/>
              <a:t>– obsahuje</a:t>
            </a:r>
          </a:p>
          <a:p>
            <a:pPr marL="0" indent="0">
              <a:buNone/>
            </a:pPr>
            <a:r>
              <a:rPr lang="cs-CZ" dirty="0"/>
              <a:t>	 proletářské intermezzo</a:t>
            </a:r>
          </a:p>
          <a:p>
            <a:r>
              <a:rPr lang="cs-CZ" b="1" dirty="0"/>
              <a:t>Zlaté řetězy, S lodí, jež dováží čaj a kávu, Nový Ikaros </a:t>
            </a:r>
            <a:r>
              <a:rPr lang="cs-CZ" dirty="0"/>
              <a:t>– poetismus </a:t>
            </a:r>
          </a:p>
          <a:p>
            <a:r>
              <a:rPr lang="cs-CZ" b="1" dirty="0"/>
              <a:t>Nový Ikaros </a:t>
            </a:r>
            <a:r>
              <a:rPr lang="cs-CZ" dirty="0"/>
              <a:t>– čtyřdílná polytematická báseň, nejlepší poetická sbírka. Subjektivní zážitky a niterné konflikty. Předzvěst surrealismu </a:t>
            </a:r>
          </a:p>
        </p:txBody>
      </p:sp>
      <p:pic>
        <p:nvPicPr>
          <p:cNvPr id="6" name="Obrázek 5" descr="Obsah obrázku osoba, muž, vázanka, oblečení&#10;&#10;Popis byl vytvořen automaticky">
            <a:extLst>
              <a:ext uri="{FF2B5EF4-FFF2-40B4-BE49-F238E27FC236}">
                <a16:creationId xmlns:a16="http://schemas.microsoft.com/office/drawing/2014/main" id="{500E1C69-2825-4840-97AB-6DA5809E6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070" y="1953338"/>
            <a:ext cx="2166108" cy="295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77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D377EB-C9D2-4ED0-86A6-740A297E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2DC610-82D3-4E49-943F-253B9CB5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68" y="1237247"/>
            <a:ext cx="10506456" cy="1157005"/>
          </a:xfrm>
        </p:spPr>
        <p:txBody>
          <a:bodyPr anchor="b">
            <a:no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br>
              <a:rPr kumimoji="0" lang="cs-CZ" altLang="cs-CZ" b="1" i="0" strike="noStrike" cap="none" normalizeH="0" baseline="0" dirty="0">
                <a:ln>
                  <a:noFill/>
                </a:ln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" pitchFamily="2" charset="0"/>
              </a:rPr>
            </a:br>
            <a:br>
              <a:rPr kumimoji="0" lang="cs-CZ" altLang="cs-CZ" b="1" i="0" strike="noStrike" cap="none" normalizeH="0" baseline="0" dirty="0">
                <a:ln>
                  <a:noFill/>
                </a:ln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" pitchFamily="2" charset="0"/>
              </a:rPr>
            </a:br>
            <a:br>
              <a:rPr kumimoji="0" lang="cs-CZ" altLang="cs-CZ" b="1" i="0" strike="noStrike" cap="none" normalizeH="0" baseline="0" dirty="0">
                <a:ln>
                  <a:noFill/>
                </a:ln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" pitchFamily="2" charset="0"/>
              </a:rPr>
            </a:br>
            <a:br>
              <a:rPr kumimoji="0" lang="cs-CZ" altLang="cs-CZ" b="1" i="0" strike="noStrike" cap="none" normalizeH="0" baseline="0" dirty="0">
                <a:ln>
                  <a:noFill/>
                </a:ln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" pitchFamily="2" charset="0"/>
              </a:rPr>
            </a:br>
            <a:br>
              <a:rPr kumimoji="0" lang="cs-CZ" altLang="cs-CZ" b="1" i="0" strike="noStrike" cap="none" normalizeH="0" baseline="0" dirty="0">
                <a:ln>
                  <a:noFill/>
                </a:ln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" pitchFamily="2" charset="0"/>
              </a:rPr>
            </a:br>
            <a:br>
              <a:rPr kumimoji="0" lang="cs-CZ" altLang="cs-CZ" b="1" i="0" strike="noStrike" cap="none" normalizeH="0" baseline="0" dirty="0">
                <a:ln>
                  <a:noFill/>
                </a:ln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" pitchFamily="2" charset="0"/>
              </a:rPr>
            </a:br>
            <a:br>
              <a:rPr kumimoji="0" lang="cs-CZ" altLang="cs-CZ" b="1" i="0" strike="noStrike" cap="none" normalizeH="0" baseline="0" dirty="0">
                <a:ln>
                  <a:noFill/>
                </a:ln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" pitchFamily="2" charset="0"/>
              </a:rPr>
            </a:br>
            <a:br>
              <a:rPr kumimoji="0" lang="cs-CZ" altLang="cs-CZ" b="1" i="0" strike="noStrike" cap="none" normalizeH="0" baseline="0" dirty="0">
                <a:ln>
                  <a:noFill/>
                </a:ln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" pitchFamily="2" charset="0"/>
              </a:rPr>
            </a:br>
            <a:r>
              <a:rPr kumimoji="0" lang="cs-CZ" altLang="cs-CZ" b="1" i="0" strike="noStrike" cap="none" normalizeH="0" baseline="0" dirty="0">
                <a:ln>
                  <a:noFill/>
                </a:ln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" pitchFamily="2" charset="0"/>
              </a:rPr>
              <a:t>SROVNÁNÍ PROLETÁŘSKÉ POEZIE A POETISMU</a:t>
            </a:r>
            <a:br>
              <a:rPr kumimoji="0" lang="cs-CZ" altLang="cs-CZ" b="1" i="0" strike="noStrike" cap="none" normalizeH="0" baseline="0" dirty="0">
                <a:ln>
                  <a:noFill/>
                </a:ln>
                <a:effectLst/>
                <a:latin typeface="Avenir Next" panose="020B0503020202020204" pitchFamily="34" charset="0"/>
              </a:rPr>
            </a:br>
            <a:endParaRPr kumimoji="0" lang="cs-CZ" altLang="cs-CZ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093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958056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6A2E4BF-691B-AB42-8C5B-A55B713328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195254"/>
              </p:ext>
            </p:extLst>
          </p:nvPr>
        </p:nvGraphicFramePr>
        <p:xfrm>
          <a:off x="686768" y="2271995"/>
          <a:ext cx="11003422" cy="4129760"/>
        </p:xfrm>
        <a:graphic>
          <a:graphicData uri="http://schemas.openxmlformats.org/drawingml/2006/table">
            <a:tbl>
              <a:tblPr/>
              <a:tblGrid>
                <a:gridCol w="5569633">
                  <a:extLst>
                    <a:ext uri="{9D8B030D-6E8A-4147-A177-3AD203B41FA5}">
                      <a16:colId xmlns:a16="http://schemas.microsoft.com/office/drawing/2014/main" val="2856044562"/>
                    </a:ext>
                  </a:extLst>
                </a:gridCol>
                <a:gridCol w="5433789">
                  <a:extLst>
                    <a:ext uri="{9D8B030D-6E8A-4147-A177-3AD203B41FA5}">
                      <a16:colId xmlns:a16="http://schemas.microsoft.com/office/drawing/2014/main" val="1956915766"/>
                    </a:ext>
                  </a:extLst>
                </a:gridCol>
              </a:tblGrid>
              <a:tr h="52954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300" b="1" i="0" u="none" strike="noStrike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Proletářská poezie</a:t>
                      </a:r>
                      <a:endParaRPr lang="cs-CZ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709" marR="129709" marT="1801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300" b="1" i="0" u="none" strike="noStrike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Poetismus</a:t>
                      </a:r>
                      <a:endParaRPr lang="cs-CZ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709" marR="129709" marT="1801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264166"/>
                  </a:ext>
                </a:extLst>
              </a:tr>
              <a:tr h="52954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300" b="0" i="0" u="none" strike="noStrike" dirty="0">
                          <a:effectLst/>
                          <a:latin typeface="Avenir Book" panose="02000503020000020003" pitchFamily="2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přeceňování společenské funkce</a:t>
                      </a:r>
                      <a:endParaRPr lang="cs-CZ" sz="34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29709" marR="129709" marT="1801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300" b="0" i="0" u="none" strike="noStrike">
                          <a:effectLst/>
                          <a:latin typeface="Avenir Book" panose="02000503020000020003" pitchFamily="2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přeceňování estetické funkce</a:t>
                      </a:r>
                      <a:endParaRPr lang="cs-CZ" sz="3400" b="0" i="0" u="none" strike="noStrike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29709" marR="129709" marT="1801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871119"/>
                  </a:ext>
                </a:extLst>
              </a:tr>
              <a:tr h="52954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300" b="0" i="0" u="none" strike="noStrike" dirty="0">
                          <a:effectLst/>
                          <a:latin typeface="Avenir Book" panose="02000503020000020003" pitchFamily="2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důraz na rozum, logiku</a:t>
                      </a:r>
                      <a:endParaRPr lang="cs-CZ" sz="34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29709" marR="129709" marT="1801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300" b="0" i="0" u="none" strike="noStrike">
                          <a:effectLst/>
                          <a:latin typeface="Avenir Book" panose="02000503020000020003" pitchFamily="2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důraz na cit, fantazii</a:t>
                      </a:r>
                      <a:endParaRPr lang="cs-CZ" sz="3400" b="0" i="0" u="none" strike="noStrike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29709" marR="129709" marT="1801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91489"/>
                  </a:ext>
                </a:extLst>
              </a:tr>
              <a:tr h="52954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300" b="0" i="0" u="none" strike="noStrike" dirty="0">
                          <a:effectLst/>
                          <a:latin typeface="Avenir Book" panose="02000503020000020003" pitchFamily="2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spojená s realismem</a:t>
                      </a:r>
                      <a:endParaRPr lang="cs-CZ" sz="34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29709" marR="129709" marT="1801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300" b="0" i="0" u="none" strike="noStrike" dirty="0">
                          <a:effectLst/>
                          <a:latin typeface="Avenir Book" panose="02000503020000020003" pitchFamily="2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spojená s fantazií, volné asociace</a:t>
                      </a:r>
                      <a:endParaRPr lang="cs-CZ" sz="34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29709" marR="129709" marT="1801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82059"/>
                  </a:ext>
                </a:extLst>
              </a:tr>
              <a:tr h="95247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300" b="0" i="0" u="none" strike="noStrike" dirty="0">
                          <a:effectLst/>
                          <a:latin typeface="Avenir Book" panose="02000503020000020003" pitchFamily="2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agitace pro revoluci</a:t>
                      </a:r>
                      <a:endParaRPr lang="cs-CZ" sz="34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29709" marR="129709" marT="1801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300" b="0" i="0" u="none" strike="noStrike" dirty="0">
                          <a:effectLst/>
                          <a:latin typeface="Avenir Book" panose="02000503020000020003" pitchFamily="2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agitace pro revoluci není úkolem poezie, ale politiků a novinářů</a:t>
                      </a:r>
                      <a:endParaRPr lang="cs-CZ" sz="34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29709" marR="129709" marT="1801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100340"/>
                  </a:ext>
                </a:extLst>
              </a:tr>
              <a:tr h="52954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300" b="0" i="0" u="none" strike="noStrike">
                          <a:effectLst/>
                          <a:latin typeface="Avenir Book" panose="02000503020000020003" pitchFamily="2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kolektivismus</a:t>
                      </a:r>
                      <a:endParaRPr lang="cs-CZ" sz="3400" b="0" i="0" u="none" strike="noStrike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29709" marR="129709" marT="1801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300" b="0" i="0" u="none" strike="noStrike" dirty="0">
                          <a:effectLst/>
                          <a:latin typeface="Avenir Book" panose="02000503020000020003" pitchFamily="2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individualita</a:t>
                      </a:r>
                      <a:endParaRPr lang="cs-CZ" sz="34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29709" marR="129709" marT="1801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80434"/>
                  </a:ext>
                </a:extLst>
              </a:tr>
              <a:tr h="52954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300" b="0" i="0" u="none" strike="noStrike" dirty="0">
                          <a:effectLst/>
                          <a:latin typeface="Avenir Book" panose="02000503020000020003" pitchFamily="2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prostý jazyk</a:t>
                      </a:r>
                      <a:endParaRPr lang="cs-CZ" sz="34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29709" marR="129709" marT="1801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300" b="0" i="0" u="none" strike="noStrike" dirty="0">
                          <a:effectLst/>
                          <a:latin typeface="Avenir Book" panose="02000503020000020003" pitchFamily="2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více básnických prostředků</a:t>
                      </a:r>
                      <a:endParaRPr lang="cs-CZ" sz="34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29709" marR="129709" marT="1801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42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06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FD5A30-E6F8-2F48-A7A0-777364C9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SURREALISMUS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05508C-2C01-154B-963F-287BFE6D8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30" y="2215167"/>
            <a:ext cx="11513712" cy="4417454"/>
          </a:xfrm>
        </p:spPr>
        <p:txBody>
          <a:bodyPr/>
          <a:lstStyle/>
          <a:p>
            <a:r>
              <a:rPr lang="cs-CZ" dirty="0"/>
              <a:t>Třicátá léta 20. století</a:t>
            </a:r>
          </a:p>
          <a:p>
            <a:r>
              <a:rPr lang="cs-CZ" dirty="0"/>
              <a:t>Tzv. </a:t>
            </a:r>
            <a:r>
              <a:rPr lang="cs-CZ" b="1" i="1" dirty="0"/>
              <a:t>psychoanalýza Sigmunda Freuda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Díky němu chtěli autoři proniknout do podprahového světa, inspiraci hledali ve snech, halucinacích, sexuální momenty</a:t>
            </a:r>
          </a:p>
          <a:p>
            <a:r>
              <a:rPr lang="cs-CZ" dirty="0"/>
              <a:t>Představitelé – spisovatelé: </a:t>
            </a:r>
            <a:r>
              <a:rPr lang="cs-CZ" b="1" dirty="0"/>
              <a:t>Nezval, </a:t>
            </a:r>
            <a:r>
              <a:rPr lang="cs-CZ" b="1" dirty="0" err="1"/>
              <a:t>Teige</a:t>
            </a:r>
            <a:r>
              <a:rPr lang="cs-CZ" b="1" dirty="0"/>
              <a:t>, Biebl</a:t>
            </a:r>
            <a:r>
              <a:rPr lang="cs-CZ" dirty="0"/>
              <a:t>, malíři: </a:t>
            </a:r>
            <a:r>
              <a:rPr lang="cs-CZ" b="1" dirty="0"/>
              <a:t>Štýrský, </a:t>
            </a:r>
            <a:r>
              <a:rPr lang="cs-CZ" b="1" dirty="0" err="1"/>
              <a:t>Toyen</a:t>
            </a:r>
            <a:r>
              <a:rPr lang="cs-CZ" dirty="0"/>
              <a:t>, režisér: </a:t>
            </a:r>
            <a:r>
              <a:rPr lang="cs-CZ" b="1" dirty="0" err="1"/>
              <a:t>Honzl</a:t>
            </a:r>
            <a:r>
              <a:rPr lang="cs-CZ" dirty="0"/>
              <a:t>, skladatel: </a:t>
            </a:r>
            <a:r>
              <a:rPr lang="cs-CZ" b="1" dirty="0"/>
              <a:t>Ježek</a:t>
            </a:r>
            <a:r>
              <a:rPr lang="cs-CZ" dirty="0"/>
              <a:t>, psycholog: </a:t>
            </a:r>
            <a:r>
              <a:rPr lang="cs-CZ" b="1" dirty="0"/>
              <a:t>Brouk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071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409A0-9C5E-4E42-BDF1-3DE22A29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SURREALISMUS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D84A4B-A8D0-0A42-8181-487C5D06F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23" y="2176530"/>
            <a:ext cx="11513713" cy="4533363"/>
          </a:xfrm>
        </p:spPr>
        <p:txBody>
          <a:bodyPr/>
          <a:lstStyle/>
          <a:p>
            <a:r>
              <a:rPr lang="cs-CZ" b="1" dirty="0"/>
              <a:t>Charakteristické rysy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1) plynulý automatický tok motivů vycházející z nevědomí, fantazie není brzděna logickým myšlením, kalkulace zde neexistuje</a:t>
            </a:r>
          </a:p>
          <a:p>
            <a:pPr lvl="1"/>
            <a:r>
              <a:rPr lang="cs-CZ" dirty="0"/>
              <a:t>2) jsou potírána veškerá pravidla verše</a:t>
            </a:r>
          </a:p>
          <a:p>
            <a:pPr lvl="1"/>
            <a:r>
              <a:rPr lang="cs-CZ" dirty="0"/>
              <a:t>3) hlavní atributy jsou spontánnost, obrazotvornost, vzrušivost</a:t>
            </a:r>
          </a:p>
          <a:p>
            <a:pPr lvl="1"/>
            <a:r>
              <a:rPr lang="cs-CZ" dirty="0"/>
              <a:t>4) pracuje s surrealistickým objektem – do jednoho obrazu se spojují skutečnosti, které nemají nic společného, věci které známe se staví do jiného světla a najednou odhalujeme nové souvislosti </a:t>
            </a:r>
          </a:p>
        </p:txBody>
      </p:sp>
    </p:spTree>
    <p:extLst>
      <p:ext uri="{BB962C8B-B14F-4D97-AF65-F5344CB8AC3E}">
        <p14:creationId xmlns:p14="http://schemas.microsoft.com/office/powerpoint/2010/main" val="4257815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0D42E7-68E6-BF4E-AA64-67EBDF5B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SURREALISMUS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FF2FFF-E4F0-7C4E-9F05-0606D0F5A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29" y="2266683"/>
            <a:ext cx="11552349" cy="4443210"/>
          </a:xfrm>
        </p:spPr>
        <p:txBody>
          <a:bodyPr/>
          <a:lstStyle/>
          <a:p>
            <a:r>
              <a:rPr lang="cs-CZ" b="1" dirty="0"/>
              <a:t>Charakteristické rysy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1) plynulý automatický tok motivů vycházející z nevědomí, fantazie není brzděna logickým myšlením, kalkulace zde neexistuje</a:t>
            </a:r>
          </a:p>
          <a:p>
            <a:pPr lvl="1"/>
            <a:r>
              <a:rPr lang="cs-CZ" dirty="0"/>
              <a:t>2) jsou potírána veškerá pravidla verše</a:t>
            </a:r>
          </a:p>
          <a:p>
            <a:pPr lvl="1"/>
            <a:r>
              <a:rPr lang="cs-CZ" dirty="0"/>
              <a:t>3) hlavní atributy jsou spontánnost, obrazotvornost, vzrušivost</a:t>
            </a:r>
          </a:p>
          <a:p>
            <a:pPr lvl="1"/>
            <a:r>
              <a:rPr lang="cs-CZ" dirty="0"/>
              <a:t>4) pracuje s surrealistickým objektem – do jednoho obrazu se spojují skutečnosti, které nemají nic společného, věci které známe se staví do jiného světla a najednou odhalujeme nové souvislosti </a:t>
            </a:r>
          </a:p>
        </p:txBody>
      </p:sp>
    </p:spTree>
    <p:extLst>
      <p:ext uri="{BB962C8B-B14F-4D97-AF65-F5344CB8AC3E}">
        <p14:creationId xmlns:p14="http://schemas.microsoft.com/office/powerpoint/2010/main" val="3029584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6152AB-DB4E-43E1-BE8B-9E2B5DE4C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74329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729038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D2077D-FDDA-3E49-B452-F510CCE3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347730"/>
            <a:ext cx="10168128" cy="2052034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strike="noStrike" cap="none" normalizeH="0" baseline="0" dirty="0">
                <a:ln>
                  <a:noFill/>
                </a:ln>
                <a:effectLst/>
                <a:latin typeface="Avenir Next" panose="020B0503020202020204" pitchFamily="34" charset="0"/>
              </a:rPr>
              <a:t>SROVNÁNÍ SURREALISMU A POETISMU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01050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E23AD11-9921-524D-8580-364B24E30B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015346"/>
              </p:ext>
            </p:extLst>
          </p:nvPr>
        </p:nvGraphicFramePr>
        <p:xfrm>
          <a:off x="1112520" y="2022187"/>
          <a:ext cx="9562568" cy="4835810"/>
        </p:xfrm>
        <a:graphic>
          <a:graphicData uri="http://schemas.openxmlformats.org/drawingml/2006/table">
            <a:tbl>
              <a:tblPr/>
              <a:tblGrid>
                <a:gridCol w="4781284">
                  <a:extLst>
                    <a:ext uri="{9D8B030D-6E8A-4147-A177-3AD203B41FA5}">
                      <a16:colId xmlns:a16="http://schemas.microsoft.com/office/drawing/2014/main" val="3628505857"/>
                    </a:ext>
                  </a:extLst>
                </a:gridCol>
                <a:gridCol w="4781284">
                  <a:extLst>
                    <a:ext uri="{9D8B030D-6E8A-4147-A177-3AD203B41FA5}">
                      <a16:colId xmlns:a16="http://schemas.microsoft.com/office/drawing/2014/main" val="2822406325"/>
                    </a:ext>
                  </a:extLst>
                </a:gridCol>
              </a:tblGrid>
              <a:tr h="690830">
                <a:tc>
                  <a:txBody>
                    <a:bodyPr/>
                    <a:lstStyle/>
                    <a:p>
                      <a:r>
                        <a:rPr lang="cs-CZ" sz="2300" b="1">
                          <a:effectLst/>
                          <a:latin typeface="Times" pitchFamily="2" charset="0"/>
                        </a:rPr>
                        <a:t>surrealismus</a:t>
                      </a:r>
                      <a:endParaRPr lang="cs-CZ" sz="2300">
                        <a:effectLst/>
                        <a:latin typeface="Times" pitchFamily="2" charset="0"/>
                      </a:endParaRPr>
                    </a:p>
                  </a:txBody>
                  <a:tcPr marL="61034" marR="61034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300" b="1">
                          <a:effectLst/>
                          <a:latin typeface="Times" pitchFamily="2" charset="0"/>
                        </a:rPr>
                        <a:t>poetismus</a:t>
                      </a:r>
                      <a:endParaRPr lang="cs-CZ" sz="2300">
                        <a:effectLst/>
                        <a:latin typeface="Times" pitchFamily="2" charset="0"/>
                      </a:endParaRPr>
                    </a:p>
                  </a:txBody>
                  <a:tcPr marL="61034" marR="61034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775771"/>
                  </a:ext>
                </a:extLst>
              </a:tr>
              <a:tr h="690830">
                <a:tc>
                  <a:txBody>
                    <a:bodyPr/>
                    <a:lstStyle/>
                    <a:p>
                      <a:r>
                        <a:rPr lang="cs-CZ" sz="2300">
                          <a:effectLst/>
                          <a:latin typeface="Times" pitchFamily="2" charset="0"/>
                        </a:rPr>
                        <a:t>metoda snu</a:t>
                      </a:r>
                    </a:p>
                  </a:txBody>
                  <a:tcPr marL="61034" marR="61034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300">
                          <a:effectLst/>
                          <a:latin typeface="Times" pitchFamily="2" charset="0"/>
                        </a:rPr>
                        <a:t>volné asociace představ</a:t>
                      </a:r>
                    </a:p>
                  </a:txBody>
                  <a:tcPr marL="61034" marR="61034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254948"/>
                  </a:ext>
                </a:extLst>
              </a:tr>
              <a:tr h="690830">
                <a:tc>
                  <a:txBody>
                    <a:bodyPr/>
                    <a:lstStyle/>
                    <a:p>
                      <a:r>
                        <a:rPr lang="cs-CZ" sz="2300">
                          <a:effectLst/>
                          <a:latin typeface="Times" pitchFamily="2" charset="0"/>
                        </a:rPr>
                        <a:t>bez logických souvislostí</a:t>
                      </a:r>
                    </a:p>
                  </a:txBody>
                  <a:tcPr marL="61034" marR="61034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300" dirty="0">
                          <a:effectLst/>
                          <a:latin typeface="Times" pitchFamily="2" charset="0"/>
                        </a:rPr>
                        <a:t>volné logické souvislosti</a:t>
                      </a:r>
                    </a:p>
                  </a:txBody>
                  <a:tcPr marL="61034" marR="61034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349666"/>
                  </a:ext>
                </a:extLst>
              </a:tr>
              <a:tr h="690830">
                <a:tc>
                  <a:txBody>
                    <a:bodyPr/>
                    <a:lstStyle/>
                    <a:p>
                      <a:r>
                        <a:rPr lang="cs-CZ" sz="2300">
                          <a:effectLst/>
                          <a:latin typeface="Times" pitchFamily="2" charset="0"/>
                        </a:rPr>
                        <a:t>volný verš</a:t>
                      </a:r>
                    </a:p>
                  </a:txBody>
                  <a:tcPr marL="61034" marR="61034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300">
                          <a:effectLst/>
                          <a:latin typeface="Times" pitchFamily="2" charset="0"/>
                        </a:rPr>
                        <a:t>pravidelný rým</a:t>
                      </a:r>
                    </a:p>
                  </a:txBody>
                  <a:tcPr marL="61034" marR="61034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042097"/>
                  </a:ext>
                </a:extLst>
              </a:tr>
              <a:tr h="690830">
                <a:tc>
                  <a:txBody>
                    <a:bodyPr/>
                    <a:lstStyle/>
                    <a:p>
                      <a:r>
                        <a:rPr lang="cs-CZ" sz="2300" dirty="0">
                          <a:effectLst/>
                          <a:latin typeface="Times" pitchFamily="2" charset="0"/>
                        </a:rPr>
                        <a:t>přeceňování estetické funkce díla</a:t>
                      </a:r>
                    </a:p>
                  </a:txBody>
                  <a:tcPr marL="61034" marR="61034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300">
                          <a:effectLst/>
                          <a:latin typeface="Times" pitchFamily="2" charset="0"/>
                        </a:rPr>
                        <a:t>přeceňování estetické funkce díla</a:t>
                      </a:r>
                    </a:p>
                  </a:txBody>
                  <a:tcPr marL="61034" marR="61034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663782"/>
                  </a:ext>
                </a:extLst>
              </a:tr>
              <a:tr h="690830">
                <a:tc>
                  <a:txBody>
                    <a:bodyPr/>
                    <a:lstStyle/>
                    <a:p>
                      <a:r>
                        <a:rPr lang="cs-CZ" sz="2300">
                          <a:effectLst/>
                          <a:latin typeface="Times" pitchFamily="2" charset="0"/>
                        </a:rPr>
                        <a:t>požaduje od čtenáře fantazii</a:t>
                      </a:r>
                    </a:p>
                  </a:txBody>
                  <a:tcPr marL="61034" marR="61034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300">
                          <a:effectLst/>
                          <a:latin typeface="Times" pitchFamily="2" charset="0"/>
                        </a:rPr>
                        <a:t>požaduje od čtenáře fantazii</a:t>
                      </a:r>
                    </a:p>
                  </a:txBody>
                  <a:tcPr marL="61034" marR="61034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643527"/>
                  </a:ext>
                </a:extLst>
              </a:tr>
              <a:tr h="690830">
                <a:tc>
                  <a:txBody>
                    <a:bodyPr/>
                    <a:lstStyle/>
                    <a:p>
                      <a:r>
                        <a:rPr lang="cs-CZ" sz="2300">
                          <a:effectLst/>
                          <a:latin typeface="Times" pitchFamily="2" charset="0"/>
                        </a:rPr>
                        <a:t>ozvláštnit předměty reality</a:t>
                      </a:r>
                    </a:p>
                  </a:txBody>
                  <a:tcPr marL="61034" marR="61034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300" dirty="0">
                          <a:effectLst/>
                          <a:latin typeface="Times" pitchFamily="2" charset="0"/>
                        </a:rPr>
                        <a:t>ozvláštnit předměty reality</a:t>
                      </a:r>
                    </a:p>
                  </a:txBody>
                  <a:tcPr marL="61034" marR="61034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22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270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FE276-77D9-DB45-96F6-C5BDD286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JINŘICH ŠTÝRSKÝ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F4EAF-7FB2-9042-997C-6A79A41A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2278965"/>
            <a:ext cx="11408898" cy="4332849"/>
          </a:xfrm>
        </p:spPr>
        <p:txBody>
          <a:bodyPr/>
          <a:lstStyle/>
          <a:p>
            <a:r>
              <a:rPr lang="cs-CZ" dirty="0"/>
              <a:t>Malíř, fotograf, výtvarník, básník, teoretik</a:t>
            </a:r>
          </a:p>
          <a:p>
            <a:endParaRPr lang="cs-CZ" dirty="0"/>
          </a:p>
        </p:txBody>
      </p:sp>
      <p:pic>
        <p:nvPicPr>
          <p:cNvPr id="5" name="Obrázek 4" descr="Obsah obrázku muž, osoba, fotka, exteriér&#10;&#10;Popis byl vytvořen automaticky">
            <a:extLst>
              <a:ext uri="{FF2B5EF4-FFF2-40B4-BE49-F238E27FC236}">
                <a16:creationId xmlns:a16="http://schemas.microsoft.com/office/drawing/2014/main" id="{BB391BBB-E54C-2345-8460-6CA9B2196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115" y="-10553"/>
            <a:ext cx="3179885" cy="4579035"/>
          </a:xfrm>
          <a:prstGeom prst="rect">
            <a:avLst/>
          </a:prstGeom>
        </p:spPr>
      </p:pic>
      <p:pic>
        <p:nvPicPr>
          <p:cNvPr id="7" name="Obrázek 6" descr="Obsah obrázku osoba, interiér, muž, stojící&#10;&#10;Popis byl vytvořen automaticky">
            <a:extLst>
              <a:ext uri="{FF2B5EF4-FFF2-40B4-BE49-F238E27FC236}">
                <a16:creationId xmlns:a16="http://schemas.microsoft.com/office/drawing/2014/main" id="{44DBD849-BDFD-3541-B1DF-0D89C544F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5023314" cy="3429000"/>
          </a:xfrm>
          <a:prstGeom prst="rect">
            <a:avLst/>
          </a:prstGeom>
        </p:spPr>
      </p:pic>
      <p:pic>
        <p:nvPicPr>
          <p:cNvPr id="9" name="Obrázek 8" descr="Obsah obrázku hra, tráva, stůl, fotka&#10;&#10;Popis byl vytvořen automaticky">
            <a:extLst>
              <a:ext uri="{FF2B5EF4-FFF2-40B4-BE49-F238E27FC236}">
                <a16:creationId xmlns:a16="http://schemas.microsoft.com/office/drawing/2014/main" id="{5829506F-68E9-0A47-A86D-94F3C981A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826" y="2950888"/>
            <a:ext cx="5320951" cy="37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11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1ACB32-E83B-924C-97BE-7F74B0620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TOYEN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49F8A5-4AB0-C547-B6B3-4B3B34ABA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2137069"/>
            <a:ext cx="10957125" cy="4035131"/>
          </a:xfrm>
        </p:spPr>
        <p:txBody>
          <a:bodyPr/>
          <a:lstStyle/>
          <a:p>
            <a:r>
              <a:rPr lang="cs-CZ" dirty="0"/>
              <a:t>Vlastním jménem Marie Čermáková</a:t>
            </a:r>
          </a:p>
          <a:p>
            <a:r>
              <a:rPr lang="cs-CZ" dirty="0"/>
              <a:t>Česko-francouzská malířka </a:t>
            </a:r>
          </a:p>
          <a:p>
            <a:r>
              <a:rPr lang="cs-CZ" dirty="0"/>
              <a:t>nejvýznamnější a nejsvobodnější tvůrčí osobnosti umělecké avantgardy první poloviny 20. století.</a:t>
            </a:r>
          </a:p>
          <a:p>
            <a:r>
              <a:rPr lang="cs-CZ" dirty="0"/>
              <a:t>Celoživotní přátelství se Štýrským </a:t>
            </a:r>
          </a:p>
        </p:txBody>
      </p:sp>
      <p:pic>
        <p:nvPicPr>
          <p:cNvPr id="5" name="Obrázek 4" descr="Obsah obrázku osoba, muž, fotka, bílá&#10;&#10;Popis byl vytvořen automaticky">
            <a:extLst>
              <a:ext uri="{FF2B5EF4-FFF2-40B4-BE49-F238E27FC236}">
                <a16:creationId xmlns:a16="http://schemas.microsoft.com/office/drawing/2014/main" id="{5058C71C-C650-1445-99FB-E8E9170AD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938" y="0"/>
            <a:ext cx="2473234" cy="3289213"/>
          </a:xfrm>
          <a:prstGeom prst="rect">
            <a:avLst/>
          </a:prstGeom>
        </p:spPr>
      </p:pic>
      <p:pic>
        <p:nvPicPr>
          <p:cNvPr id="7" name="Obrázek 6" descr="Obsah obrázku kolo&#10;&#10;Popis byl vytvořen automaticky">
            <a:extLst>
              <a:ext uri="{FF2B5EF4-FFF2-40B4-BE49-F238E27FC236}">
                <a16:creationId xmlns:a16="http://schemas.microsoft.com/office/drawing/2014/main" id="{09D350AE-7E37-4E4A-BDA2-D5AA778F2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110" y="3289213"/>
            <a:ext cx="2988890" cy="1049594"/>
          </a:xfrm>
          <a:prstGeom prst="rect">
            <a:avLst/>
          </a:prstGeom>
        </p:spPr>
      </p:pic>
      <p:pic>
        <p:nvPicPr>
          <p:cNvPr id="9" name="Obrázek 8" descr="Obsah obrázku voda, stůl, dřevěné, držení&#10;&#10;Popis byl vytvořen automaticky">
            <a:extLst>
              <a:ext uri="{FF2B5EF4-FFF2-40B4-BE49-F238E27FC236}">
                <a16:creationId xmlns:a16="http://schemas.microsoft.com/office/drawing/2014/main" id="{56EE08D9-76FF-9B42-AA67-B4D8EB964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3110" y="4338807"/>
            <a:ext cx="2988890" cy="251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80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05FE45F-5081-6546-BBD0-859060A3480D}"/>
              </a:ext>
            </a:extLst>
          </p:cNvPr>
          <p:cNvSpPr txBox="1"/>
          <p:nvPr/>
        </p:nvSpPr>
        <p:spPr>
          <a:xfrm>
            <a:off x="1894115" y="1371600"/>
            <a:ext cx="87259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 dirty="0"/>
              <a:t>VELIKÁNI MEZIVÁLEČNÉ POEZIE </a:t>
            </a:r>
          </a:p>
        </p:txBody>
      </p:sp>
    </p:spTree>
    <p:extLst>
      <p:ext uri="{BB962C8B-B14F-4D97-AF65-F5344CB8AC3E}">
        <p14:creationId xmlns:p14="http://schemas.microsoft.com/office/powerpoint/2010/main" val="163837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A1B2A6-5920-404D-BA50-D8EEE6846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POETISMUS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5E8717-10F9-0247-9DD3-B43B28B22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51" y="2478024"/>
            <a:ext cx="11655380" cy="4379976"/>
          </a:xfrm>
        </p:spPr>
        <p:txBody>
          <a:bodyPr/>
          <a:lstStyle/>
          <a:p>
            <a:r>
              <a:rPr lang="cs-CZ" dirty="0"/>
              <a:t>Dvacátá léta 20. století</a:t>
            </a:r>
          </a:p>
          <a:p>
            <a:r>
              <a:rPr lang="cs-CZ" dirty="0"/>
              <a:t>je spojen s avantgardním prostředím </a:t>
            </a:r>
            <a:r>
              <a:rPr lang="cs-CZ" dirty="0" err="1"/>
              <a:t>Děvetsilu</a:t>
            </a:r>
            <a:endParaRPr lang="cs-CZ" dirty="0"/>
          </a:p>
          <a:p>
            <a:r>
              <a:rPr lang="cs-CZ" dirty="0"/>
              <a:t>Týká se nejen literatury, ale i divadla, výtvarného umění a písničkářství</a:t>
            </a:r>
          </a:p>
          <a:p>
            <a:r>
              <a:rPr lang="cs-CZ" dirty="0"/>
              <a:t>Poetismus je </a:t>
            </a:r>
            <a:r>
              <a:rPr lang="cs-CZ" i="1" dirty="0"/>
              <a:t>“umění života, je uměním žít a užívat“. </a:t>
            </a:r>
            <a:r>
              <a:rPr lang="cs-CZ" dirty="0"/>
              <a:t>– </a:t>
            </a:r>
            <a:r>
              <a:rPr lang="cs-CZ" dirty="0" err="1"/>
              <a:t>Teige</a:t>
            </a:r>
            <a:endParaRPr lang="cs-CZ" dirty="0"/>
          </a:p>
          <a:p>
            <a:r>
              <a:rPr lang="cs-CZ" dirty="0"/>
              <a:t>U jeho zrození byli hlavně </a:t>
            </a:r>
            <a:r>
              <a:rPr lang="cs-CZ" dirty="0" err="1"/>
              <a:t>Teige</a:t>
            </a:r>
            <a:r>
              <a:rPr lang="cs-CZ" dirty="0"/>
              <a:t> a Nezval </a:t>
            </a:r>
          </a:p>
          <a:p>
            <a:r>
              <a:rPr lang="cs-CZ" dirty="0"/>
              <a:t>Představitelé – Nezval, Biebl, Seifert </a:t>
            </a:r>
          </a:p>
        </p:txBody>
      </p:sp>
    </p:spTree>
    <p:extLst>
      <p:ext uri="{BB962C8B-B14F-4D97-AF65-F5344CB8AC3E}">
        <p14:creationId xmlns:p14="http://schemas.microsoft.com/office/powerpoint/2010/main" val="3630382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864557-4E66-9B46-9CA0-A0AD9812B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FRANTIŠEK HALAS (1901-1949)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3F8845-B9AA-C34F-9236-F43800959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264898"/>
            <a:ext cx="11591778" cy="4431324"/>
          </a:xfrm>
        </p:spPr>
        <p:txBody>
          <a:bodyPr/>
          <a:lstStyle/>
          <a:p>
            <a:r>
              <a:rPr lang="cs-CZ" dirty="0"/>
              <a:t>Jeden z nejsložitějších klasiků naší </a:t>
            </a:r>
          </a:p>
          <a:p>
            <a:pPr marL="0" indent="0">
              <a:buNone/>
            </a:pPr>
            <a:r>
              <a:rPr lang="cs-CZ" dirty="0"/>
              <a:t>	poezie, objevitel moderního básnického slova</a:t>
            </a:r>
          </a:p>
          <a:p>
            <a:r>
              <a:rPr lang="cs-CZ" dirty="0"/>
              <a:t>Vyučil se knihkupcem </a:t>
            </a:r>
          </a:p>
          <a:p>
            <a:r>
              <a:rPr lang="cs-CZ" dirty="0"/>
              <a:t>Za okupace pracoval v ilegálním odboji, po válce pracoval na odboru ministerstva informací</a:t>
            </a:r>
          </a:p>
          <a:p>
            <a:r>
              <a:rPr lang="cs-CZ" dirty="0"/>
              <a:t>V díle se zobrazuje jeden konkrétní konflikt . Konfrontace mocnosti poezie s říší opravdového světa. V každé sbírce motiv smrti. Používá metafory (využívá novotvary)</a:t>
            </a:r>
          </a:p>
        </p:txBody>
      </p:sp>
      <p:pic>
        <p:nvPicPr>
          <p:cNvPr id="5" name="Obrázek 4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AF423701-9E55-8A4B-B3C8-DA3090A63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160" y="1372951"/>
            <a:ext cx="1711080" cy="25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5C692B-71A9-904C-A06C-4C3BE96A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FRANTIŠEK HALAS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D0F979-BFBE-FA44-9D6D-FE050D31D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082018"/>
            <a:ext cx="11633982" cy="477598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Sépie, Kohout plaší smrt, Tvář, Hořec </a:t>
            </a:r>
            <a:r>
              <a:rPr lang="cs-CZ" dirty="0"/>
              <a:t>– motivy rozkladu, nicoty, verše evokují samotu</a:t>
            </a:r>
          </a:p>
          <a:p>
            <a:r>
              <a:rPr lang="cs-CZ" b="1" dirty="0"/>
              <a:t>Staré ženy </a:t>
            </a:r>
            <a:r>
              <a:rPr lang="cs-CZ" dirty="0"/>
              <a:t>– legendární česká sbírka, která podává reálné vidění osamělé ženy</a:t>
            </a:r>
          </a:p>
          <a:p>
            <a:r>
              <a:rPr lang="cs-CZ" b="1" dirty="0"/>
              <a:t>Dokořán</a:t>
            </a:r>
            <a:r>
              <a:rPr lang="cs-CZ" dirty="0"/>
              <a:t> – společensko-historická sbírka </a:t>
            </a:r>
          </a:p>
          <a:p>
            <a:r>
              <a:rPr lang="cs-CZ" b="1" dirty="0"/>
              <a:t>Torzo naděje </a:t>
            </a:r>
            <a:r>
              <a:rPr lang="cs-CZ" dirty="0"/>
              <a:t>– reakce na období mobilizace a mnichovských událostí</a:t>
            </a:r>
          </a:p>
          <a:p>
            <a:r>
              <a:rPr lang="cs-CZ" b="1" dirty="0"/>
              <a:t>Naše paní Božena Němcová </a:t>
            </a:r>
            <a:r>
              <a:rPr lang="cs-CZ" dirty="0"/>
              <a:t>– okupační doba</a:t>
            </a:r>
          </a:p>
          <a:p>
            <a:r>
              <a:rPr lang="cs-CZ" b="1" dirty="0"/>
              <a:t>Ladění</a:t>
            </a:r>
            <a:r>
              <a:rPr lang="cs-CZ" dirty="0"/>
              <a:t> – vzpomínky na dětství, domov, kraj</a:t>
            </a:r>
          </a:p>
          <a:p>
            <a:r>
              <a:rPr lang="cs-CZ" b="1" dirty="0"/>
              <a:t>Já se tam vrátím</a:t>
            </a:r>
            <a:r>
              <a:rPr lang="cs-CZ" dirty="0"/>
              <a:t> – lyrická oslava kouzelného kraje mládí</a:t>
            </a:r>
          </a:p>
          <a:p>
            <a:r>
              <a:rPr lang="cs-CZ" b="1" dirty="0"/>
              <a:t>A?</a:t>
            </a:r>
            <a:r>
              <a:rPr lang="cs-CZ" dirty="0"/>
              <a:t> – posmrtně </a:t>
            </a:r>
          </a:p>
        </p:txBody>
      </p:sp>
    </p:spTree>
    <p:extLst>
      <p:ext uri="{BB962C8B-B14F-4D97-AF65-F5344CB8AC3E}">
        <p14:creationId xmlns:p14="http://schemas.microsoft.com/office/powerpoint/2010/main" val="1396266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D60CE5-3533-2245-8D41-276CB3A6D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>VLADIMÍR HOLAN </a:t>
            </a:r>
            <a:br>
              <a:rPr lang="cs-CZ" b="1" dirty="0"/>
            </a:br>
            <a:r>
              <a:rPr lang="cs-CZ" b="1" dirty="0"/>
              <a:t>(1905-1980)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96048F-92C0-2E47-976D-6A34796E5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2194560"/>
            <a:ext cx="11521440" cy="448759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Jeden z nejpozoruhodnějších básníků Česka, někdy nazýván jako </a:t>
            </a:r>
            <a:r>
              <a:rPr lang="cs-CZ" b="1" dirty="0"/>
              <a:t>kníže české poezie</a:t>
            </a:r>
            <a:r>
              <a:rPr lang="cs-CZ" dirty="0"/>
              <a:t>, překladatel</a:t>
            </a:r>
          </a:p>
          <a:p>
            <a:r>
              <a:rPr lang="cs-CZ" dirty="0"/>
              <a:t>Absolvoval pražské gymnázium, poté šel na právnickou fakultu – nedokončil, přijal místo úředníka v penzijním </a:t>
            </a:r>
            <a:r>
              <a:rPr lang="cs-CZ" dirty="0" err="1"/>
              <a:t>ústaviy</a:t>
            </a:r>
            <a:endParaRPr lang="cs-CZ" dirty="0"/>
          </a:p>
          <a:p>
            <a:r>
              <a:rPr lang="cs-CZ" b="1" dirty="0"/>
              <a:t>1933</a:t>
            </a:r>
            <a:r>
              <a:rPr lang="cs-CZ" dirty="0"/>
              <a:t> – začal psát do uměleckého časopisu </a:t>
            </a:r>
            <a:r>
              <a:rPr lang="cs-CZ" b="1" dirty="0"/>
              <a:t>Život a Program D 40</a:t>
            </a:r>
          </a:p>
          <a:p>
            <a:r>
              <a:rPr lang="cs-CZ" dirty="0"/>
              <a:t>Jeho texty jsou </a:t>
            </a:r>
            <a:r>
              <a:rPr lang="cs-CZ" b="1" dirty="0"/>
              <a:t>meditativní až introvertní </a:t>
            </a:r>
            <a:r>
              <a:rPr lang="cs-CZ" dirty="0"/>
              <a:t>– spirituální pohled na literaturu. Vše přetváří, proměňuje, nalézá krásu v nadrealitě zbavené romantické obraznosti. Jeho verše jsou těžce pochopitelné a jsou vzdálené přímočarosti </a:t>
            </a:r>
          </a:p>
        </p:txBody>
      </p:sp>
      <p:pic>
        <p:nvPicPr>
          <p:cNvPr id="5" name="Obrázek 4" descr="Obsah obrázku osoba, exteriér, fotka, muž&#10;&#10;Popis byl vytvořen automaticky">
            <a:extLst>
              <a:ext uri="{FF2B5EF4-FFF2-40B4-BE49-F238E27FC236}">
                <a16:creationId xmlns:a16="http://schemas.microsoft.com/office/drawing/2014/main" id="{84D9E610-BC5C-524C-A0EC-5CD80A2B83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41" t="14865" r="28912" b="31459"/>
          <a:stretch/>
        </p:blipFill>
        <p:spPr>
          <a:xfrm>
            <a:off x="9829750" y="0"/>
            <a:ext cx="1890324" cy="20187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273713F-6EDD-D049-9775-644F38C89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750" y="5984358"/>
            <a:ext cx="2362250" cy="87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05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D1A00-DF05-ED4C-9E8A-3F7BA7F5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VLADIMÍR HOLAN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CA0823-547C-E24F-9A94-5564EEAC1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7" y="2152357"/>
            <a:ext cx="11507373" cy="4705643"/>
          </a:xfrm>
        </p:spPr>
        <p:txBody>
          <a:bodyPr/>
          <a:lstStyle/>
          <a:p>
            <a:r>
              <a:rPr lang="cs-CZ" b="1" dirty="0"/>
              <a:t>Triumf smrti, Vanutí, Oblouk,    Kameni, přicházíš,</a:t>
            </a:r>
            <a:r>
              <a:rPr lang="cs-CZ" dirty="0"/>
              <a:t>… </a:t>
            </a:r>
          </a:p>
          <a:p>
            <a:r>
              <a:rPr lang="cs-CZ" b="1" dirty="0"/>
              <a:t>Září 1938, Sen </a:t>
            </a:r>
            <a:r>
              <a:rPr lang="cs-CZ" dirty="0"/>
              <a:t>– rukopisné texty z období okupace</a:t>
            </a:r>
          </a:p>
          <a:p>
            <a:r>
              <a:rPr lang="cs-CZ" b="1" dirty="0"/>
              <a:t>Havraním brkem </a:t>
            </a:r>
            <a:r>
              <a:rPr lang="cs-CZ" dirty="0"/>
              <a:t>– reaguje na národní ohrožení</a:t>
            </a:r>
          </a:p>
          <a:p>
            <a:r>
              <a:rPr lang="cs-CZ" b="1" dirty="0" err="1"/>
              <a:t>Záhřmotí</a:t>
            </a:r>
            <a:r>
              <a:rPr lang="cs-CZ" u="sng" dirty="0"/>
              <a:t> </a:t>
            </a:r>
            <a:r>
              <a:rPr lang="cs-CZ" dirty="0"/>
              <a:t>– intimní lyrika, První testament, Terezka Planetová, Cesta mraku – lyrickoepické příběhy </a:t>
            </a:r>
          </a:p>
          <a:p>
            <a:r>
              <a:rPr lang="cs-CZ" b="1" dirty="0"/>
              <a:t>Dík Sovětskému svazu, Rudoarmějci, Tobě, Cestou</a:t>
            </a:r>
          </a:p>
          <a:p>
            <a:r>
              <a:rPr lang="cs-CZ" b="1" dirty="0"/>
              <a:t>Bez názvu, Bolest, Na </a:t>
            </a:r>
            <a:r>
              <a:rPr lang="cs-CZ" b="1" dirty="0" err="1"/>
              <a:t>sotnách</a:t>
            </a:r>
            <a:r>
              <a:rPr lang="cs-CZ" b="1" dirty="0"/>
              <a:t>, Sbohem?</a:t>
            </a:r>
            <a:r>
              <a:rPr lang="cs-CZ" dirty="0"/>
              <a:t> - lyrickoepické</a:t>
            </a:r>
          </a:p>
          <a:p>
            <a:r>
              <a:rPr lang="cs-CZ" b="1" dirty="0"/>
              <a:t>Příběhy, Noc s Hamletem, Noc s Ofélií</a:t>
            </a:r>
          </a:p>
        </p:txBody>
      </p:sp>
    </p:spTree>
    <p:extLst>
      <p:ext uri="{BB962C8B-B14F-4D97-AF65-F5344CB8AC3E}">
        <p14:creationId xmlns:p14="http://schemas.microsoft.com/office/powerpoint/2010/main" val="245568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27209-3992-6E42-A86A-DF8231CEC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POETISMUS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5FBE99-ACE4-8C44-9DE5-3D4092F7C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04" y="2101703"/>
            <a:ext cx="11526591" cy="5280338"/>
          </a:xfrm>
        </p:spPr>
        <p:txBody>
          <a:bodyPr>
            <a:normAutofit/>
          </a:bodyPr>
          <a:lstStyle/>
          <a:p>
            <a:r>
              <a:rPr lang="cs-CZ" sz="2300" b="1" dirty="0"/>
              <a:t>Charakteristické rysy</a:t>
            </a:r>
          </a:p>
          <a:p>
            <a:pPr lvl="1"/>
            <a:r>
              <a:rPr lang="cs-CZ" sz="2300" dirty="0"/>
              <a:t>1) ovlivněn tvorbou G. </a:t>
            </a:r>
            <a:r>
              <a:rPr lang="cs-CZ" sz="2300" dirty="0" err="1"/>
              <a:t>Appollinaira</a:t>
            </a:r>
            <a:r>
              <a:rPr lang="cs-CZ" sz="2300" dirty="0"/>
              <a:t> </a:t>
            </a:r>
          </a:p>
          <a:p>
            <a:pPr lvl="1"/>
            <a:r>
              <a:rPr lang="cs-CZ" sz="2300" dirty="0"/>
              <a:t>2) zlákal se technickým pokrokem, velkoměstem, kouzlem exotiky, cestováním, na poutích, … </a:t>
            </a:r>
          </a:p>
          <a:p>
            <a:pPr lvl="1"/>
            <a:r>
              <a:rPr lang="cs-CZ" sz="2300" dirty="0"/>
              <a:t>3) odmítá konvence v literatuře a hledá nové výrazové prostředky </a:t>
            </a:r>
          </a:p>
          <a:p>
            <a:pPr lvl="1"/>
            <a:r>
              <a:rPr lang="cs-CZ" sz="2300" dirty="0"/>
              <a:t>4) asociace uvolňuje poezii z pout logiky a rozumu</a:t>
            </a:r>
          </a:p>
          <a:p>
            <a:pPr lvl="1"/>
            <a:r>
              <a:rPr lang="cs-CZ" sz="2300" dirty="0"/>
              <a:t>5) pokud je v poetismu rám, používá se asonance (shoda samohlásek na konci veršů bez ohledu na souhlásky – spojovací prostředek mezi asociacemi)</a:t>
            </a:r>
          </a:p>
          <a:p>
            <a:pPr lvl="1"/>
            <a:r>
              <a:rPr lang="cs-CZ" sz="2300" dirty="0"/>
              <a:t>6) chce být apolitickým  -  nevidí v poezii politický prostředek, snaží se připravovat člověka na nový životní styl v moderním světě</a:t>
            </a:r>
          </a:p>
        </p:txBody>
      </p:sp>
    </p:spTree>
    <p:extLst>
      <p:ext uri="{BB962C8B-B14F-4D97-AF65-F5344CB8AC3E}">
        <p14:creationId xmlns:p14="http://schemas.microsoft.com/office/powerpoint/2010/main" val="192352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A29D6-8043-0845-981A-EFE3AEE6E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/>
              <a:t>VÍTĚZSLAV NEZVAL (1900-1958)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FB01B-7D15-F247-9A4D-38B2B9CEC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988627"/>
            <a:ext cx="11176000" cy="4766342"/>
          </a:xfrm>
        </p:spPr>
        <p:txBody>
          <a:bodyPr>
            <a:noAutofit/>
          </a:bodyPr>
          <a:lstStyle/>
          <a:p>
            <a:r>
              <a:rPr lang="cs-CZ" sz="2200" dirty="0"/>
              <a:t>Studoval třebíčské gymnázium, pokračoval na právech v Brně, přestoupil na filozofickou fakultu UK v Praze  - ani jednu nedokončil</a:t>
            </a:r>
          </a:p>
          <a:p>
            <a:r>
              <a:rPr lang="cs-CZ" sz="2200" dirty="0"/>
              <a:t>Nikdy se nebál říct svůj názor, byl velice konfliktní </a:t>
            </a:r>
          </a:p>
          <a:p>
            <a:r>
              <a:rPr lang="cs-CZ" sz="2200" dirty="0"/>
              <a:t>Krátce působil jako tajemník redakce Masarykova slovníku naučného, poté začal spisovatelskou práci</a:t>
            </a:r>
          </a:p>
          <a:p>
            <a:r>
              <a:rPr lang="cs-CZ" sz="2200" dirty="0"/>
              <a:t>Po 2. světové válce řídil 5 let filmový odbor na ministerstvu informací</a:t>
            </a:r>
          </a:p>
          <a:p>
            <a:r>
              <a:rPr lang="cs-CZ" sz="2200" dirty="0"/>
              <a:t>Po celý život byl politicky činný, organizační činnost v Devětsilu a Surrealistické skupině</a:t>
            </a:r>
          </a:p>
          <a:p>
            <a:r>
              <a:rPr lang="cs-CZ" sz="2200" dirty="0"/>
              <a:t>Jeho tvorba byla ovlivněna častými návraty na rodnou Moravu, kontakty s francouzskými spisovateli a cestami do SSSR</a:t>
            </a:r>
          </a:p>
          <a:p>
            <a:r>
              <a:rPr lang="cs-CZ" sz="2200" dirty="0"/>
              <a:t>Legenda českého písemnictví, básník, překladatel, autor esejů a knih pro děti</a:t>
            </a:r>
          </a:p>
        </p:txBody>
      </p:sp>
    </p:spTree>
    <p:extLst>
      <p:ext uri="{BB962C8B-B14F-4D97-AF65-F5344CB8AC3E}">
        <p14:creationId xmlns:p14="http://schemas.microsoft.com/office/powerpoint/2010/main" val="112058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4DDD68-7314-5141-8206-A1E5F71B2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VÍTĚZSLAV NEZVAL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8244D-0EA9-DE44-BD03-3FE57B4CF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2204440"/>
            <a:ext cx="11701943" cy="3967760"/>
          </a:xfrm>
        </p:spPr>
        <p:txBody>
          <a:bodyPr/>
          <a:lstStyle/>
          <a:p>
            <a:r>
              <a:rPr lang="cs-CZ" b="1" dirty="0"/>
              <a:t>Základní rysy </a:t>
            </a:r>
            <a:r>
              <a:rPr lang="cs-CZ" dirty="0"/>
              <a:t>– optimismus, chuť do života, tvořil lehce, hravě, vše psal rytmicky, hudebně, hrál si s formami a jazykem, úžasná představivost, imaginace, fantazie, permanentní kontakt s moderní evropskou literaturou – surrealističtí autoři z Francie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osoba, muž, vázanka, fotka&#10;&#10;Popis byl vytvořen automaticky">
            <a:extLst>
              <a:ext uri="{FF2B5EF4-FFF2-40B4-BE49-F238E27FC236}">
                <a16:creationId xmlns:a16="http://schemas.microsoft.com/office/drawing/2014/main" id="{CFBFA387-291F-4846-A3BF-901829129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935" y="3858736"/>
            <a:ext cx="1940065" cy="29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2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26806-9860-B548-B9CE-215CAF317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Manon </a:t>
            </a:r>
            <a:r>
              <a:rPr lang="cs-CZ" b="1" dirty="0" err="1"/>
              <a:t>Lescaut</a:t>
            </a: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16FFA2-1758-1D44-B37D-9136CACF5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89" y="2103120"/>
            <a:ext cx="5145133" cy="475488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4800" b="1" dirty="0"/>
              <a:t>Ukázka:</a:t>
            </a:r>
            <a:endParaRPr lang="cs-CZ" sz="4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/>
              <a:t>Manon je můj osud. Manon je můj osud.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/>
              <a:t>Manon je všecko, co neznal jsem dosud.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/>
              <a:t>Manon je první a poslední můj hřích,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/>
              <a:t>nepoznat Manon, nemiloval bych.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/>
              <a:t>Manon je motýl. Manon je včela.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4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/>
              <a:t>Manon je růže, hozená do kostela.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/>
              <a:t>Manon je všecko, co neztratí nikdy svůj pel.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/>
              <a:t>Manon je rozum, který mi uletěl!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4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/>
              <a:t>Manon je dítě. Manon je plavovláska.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/>
              <a:t>Manon je první a poslední má láska.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/>
              <a:t>Manon, ach Manon, Manon z </a:t>
            </a:r>
            <a:r>
              <a:rPr lang="cs-CZ" sz="4800" dirty="0" err="1"/>
              <a:t>Arrasu</a:t>
            </a:r>
            <a:r>
              <a:rPr lang="cs-CZ" sz="4800" dirty="0"/>
              <a:t>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/>
              <a:t>Manon je moje umřít pro krásu.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E3ACED1-FC22-CD43-9AC0-4A683BDFF30B}"/>
              </a:ext>
            </a:extLst>
          </p:cNvPr>
          <p:cNvSpPr txBox="1"/>
          <p:nvPr/>
        </p:nvSpPr>
        <p:spPr>
          <a:xfrm>
            <a:off x="5808726" y="2326531"/>
            <a:ext cx="5474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-zde podle mého názoru Nezval myslel na Česko. Myslím, že opěvuje Českou republiku, protože v době, kdy knihu psal, byla válka a Češi mysleli pouze na to nejhorší. Apeloval na jednotu národa. 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6" name="Obrázek 5" descr="Obsah obrázku box, jídlo&#10;&#10;Popis byl vytvořen automaticky">
            <a:extLst>
              <a:ext uri="{FF2B5EF4-FFF2-40B4-BE49-F238E27FC236}">
                <a16:creationId xmlns:a16="http://schemas.microsoft.com/office/drawing/2014/main" id="{82C73064-563E-9445-9BB5-E1A72C7F1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74" y="3654306"/>
            <a:ext cx="2426426" cy="320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5021E-9C92-EB4E-B951-5A670DB6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VÍTĚZSLAV NEZVAL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24749-E7EA-054E-AAA8-169161CFC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2174240"/>
            <a:ext cx="11562080" cy="4511040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A) OBDOBÍ POETISTICKÉ</a:t>
            </a:r>
          </a:p>
          <a:p>
            <a:r>
              <a:rPr lang="cs-CZ" sz="2600" b="1" dirty="0"/>
              <a:t>Podivuhodný kouzelník </a:t>
            </a:r>
            <a:r>
              <a:rPr lang="cs-CZ" sz="2600" dirty="0"/>
              <a:t>– klíčová báseň poetismu, postavení vyzrálého básníka. Vydáním této sbírky se do popředí vrhá poetismus a utlumuje proletářství</a:t>
            </a:r>
          </a:p>
          <a:p>
            <a:r>
              <a:rPr lang="cs-CZ" sz="2600" b="1" dirty="0"/>
              <a:t>Pantomima</a:t>
            </a:r>
            <a:r>
              <a:rPr lang="cs-CZ" sz="2600" dirty="0"/>
              <a:t> - prosazení imaginace</a:t>
            </a:r>
          </a:p>
          <a:p>
            <a:pPr lvl="1"/>
            <a:r>
              <a:rPr lang="cs-CZ" dirty="0"/>
              <a:t>Soubor textů – </a:t>
            </a:r>
            <a:r>
              <a:rPr lang="cs-CZ" b="1" dirty="0"/>
              <a:t>Depeše na kolečkách, Panoptika, Abeceda</a:t>
            </a:r>
            <a:endParaRPr lang="cs-CZ" dirty="0"/>
          </a:p>
          <a:p>
            <a:pPr lvl="1"/>
            <a:r>
              <a:rPr lang="cs-CZ" sz="2200" b="1" dirty="0"/>
              <a:t>Edison</a:t>
            </a:r>
            <a:r>
              <a:rPr lang="cs-CZ" sz="2200" dirty="0"/>
              <a:t> – polytematická poema, později v souboru Básně noci. Vyjádřeno světlo noční Prahy. Síla objevovat je symbiózou pochybností s pocity vrcholného štěstí z úspěchu</a:t>
            </a:r>
          </a:p>
          <a:p>
            <a:pPr marL="100013" lvl="1" indent="-39688"/>
            <a:r>
              <a:rPr lang="cs-CZ" b="1" dirty="0"/>
              <a:t>Básně v noci </a:t>
            </a:r>
            <a:r>
              <a:rPr lang="cs-CZ" dirty="0"/>
              <a:t>– soubor, zařazeny texty </a:t>
            </a:r>
            <a:r>
              <a:rPr lang="cs-CZ" i="1" dirty="0"/>
              <a:t>Edison, Podivuhodný kouzelník, Akrobat, Silvestrovská noc, Neznámé Seiny</a:t>
            </a:r>
          </a:p>
          <a:p>
            <a:pPr marL="100013" lvl="1" indent="-39688"/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E4116CD8-1581-5F45-A634-7CE9888D3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314" y="5778548"/>
            <a:ext cx="3805382" cy="10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72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C5A5C-4418-FF42-A310-E47FF980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VÍTĚZSLAV NEZVAL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D6DD8A-50AE-964F-9654-1222021C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61" y="2176529"/>
            <a:ext cx="11784169" cy="468147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B) OBDOBÍ SURREALISTICKÉ</a:t>
            </a:r>
          </a:p>
          <a:p>
            <a:pPr lvl="1"/>
            <a:r>
              <a:rPr lang="cs-CZ" b="1" dirty="0"/>
              <a:t>Skleněný havelok, Dolce far niente, Zpáteční lístek </a:t>
            </a:r>
            <a:r>
              <a:rPr lang="cs-CZ" dirty="0"/>
              <a:t>– ovlivněné Francií </a:t>
            </a:r>
          </a:p>
          <a:p>
            <a:pPr lvl="1"/>
            <a:r>
              <a:rPr lang="cs-CZ" b="1" dirty="0"/>
              <a:t>Sbohem a šáteček </a:t>
            </a:r>
            <a:r>
              <a:rPr lang="cs-CZ" dirty="0"/>
              <a:t>– uplatnění Nezvalova naturelu, cestovní zápisník s dětskými říkačkami, vzpomínkami na domov</a:t>
            </a:r>
          </a:p>
          <a:p>
            <a:pPr lvl="1"/>
            <a:r>
              <a:rPr lang="cs-CZ" b="1" dirty="0"/>
              <a:t>Praha s prsty deště, Žena v množném čísle, Absolutní hrobař </a:t>
            </a:r>
            <a:r>
              <a:rPr lang="cs-CZ" dirty="0"/>
              <a:t>– surrealistické sbírky se všemi atributy </a:t>
            </a:r>
          </a:p>
          <a:p>
            <a:pPr lvl="1"/>
            <a:r>
              <a:rPr lang="cs-CZ" b="1" dirty="0"/>
              <a:t>52 hořkých balad věčného studenta Roberta Davida </a:t>
            </a:r>
            <a:r>
              <a:rPr lang="cs-CZ" dirty="0"/>
              <a:t>– anonymně vydaná sbírka, je v kontrastu se surrealismem – pravidlo o potírání všech zákonitostí verše</a:t>
            </a:r>
          </a:p>
          <a:p>
            <a:pPr lvl="2"/>
            <a:r>
              <a:rPr lang="cs-CZ" dirty="0"/>
              <a:t>Sbírka se stala senzací literárního světa, všichni chtěli odhalit autorství balad vycházející v Lidových novinách, Karel Čapek se odhalení chytil a vydal</a:t>
            </a:r>
          </a:p>
          <a:p>
            <a:pPr lvl="2"/>
            <a:r>
              <a:rPr lang="cs-CZ" b="1" dirty="0"/>
              <a:t>Zatykač na věčného studenta Roberta Davida </a:t>
            </a:r>
            <a:r>
              <a:rPr lang="cs-CZ" dirty="0"/>
              <a:t>– podle analýzy jazyka poznal autora a napsal, že Nezval si musel jednou bezstarostně, blaženě a trochu </a:t>
            </a:r>
            <a:r>
              <a:rPr lang="cs-CZ" dirty="0" err="1"/>
              <a:t>obžerně</a:t>
            </a:r>
            <a:r>
              <a:rPr lang="cs-CZ" dirty="0"/>
              <a:t> zarýmovat </a:t>
            </a:r>
          </a:p>
          <a:p>
            <a:pPr marL="576263" lvl="2" indent="-38100"/>
            <a:r>
              <a:rPr lang="cs-CZ" dirty="0"/>
              <a:t> </a:t>
            </a:r>
            <a:r>
              <a:rPr lang="cs-CZ" sz="2400" b="1" dirty="0"/>
              <a:t>100 sonetů zachránkyni…</a:t>
            </a:r>
          </a:p>
          <a:p>
            <a:pPr marL="576263" lvl="2" indent="-38100"/>
            <a:r>
              <a:rPr lang="cs-CZ" sz="2400" b="1" dirty="0"/>
              <a:t>70 básní z podsvětí na rozloučenou za stínem </a:t>
            </a:r>
          </a:p>
        </p:txBody>
      </p:sp>
    </p:spTree>
    <p:extLst>
      <p:ext uri="{BB962C8B-B14F-4D97-AF65-F5344CB8AC3E}">
        <p14:creationId xmlns:p14="http://schemas.microsoft.com/office/powerpoint/2010/main" val="342624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390D8-6097-B449-8B36-0700B255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VÍTĚZSLAV NEZVAL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0394A-2339-F34C-808E-8530A9A30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13" y="2215165"/>
            <a:ext cx="11333408" cy="464283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C) OBDOBÍ OKUPACE</a:t>
            </a:r>
          </a:p>
          <a:p>
            <a:pPr lvl="1"/>
            <a:r>
              <a:rPr lang="cs-CZ" b="1" dirty="0"/>
              <a:t>Matka naděje </a:t>
            </a:r>
            <a:r>
              <a:rPr lang="cs-CZ" dirty="0"/>
              <a:t>– sbírka motivovaná úzkostí o matčin život nabyla v atmosféře doby obecnější rozměr</a:t>
            </a:r>
          </a:p>
          <a:p>
            <a:pPr lvl="1"/>
            <a:r>
              <a:rPr lang="cs-CZ" b="1" dirty="0"/>
              <a:t>Pět minut za městem </a:t>
            </a:r>
            <a:r>
              <a:rPr lang="cs-CZ" dirty="0"/>
              <a:t>– jinotajná sbírka, vydaná po okupaci</a:t>
            </a:r>
          </a:p>
          <a:p>
            <a:pPr marL="50800" lvl="1" indent="-50800"/>
            <a:r>
              <a:rPr lang="cs-CZ" dirty="0"/>
              <a:t> </a:t>
            </a:r>
            <a:r>
              <a:rPr lang="cs-CZ" b="1" dirty="0"/>
              <a:t>D) OBDOBÍ PO OKUPACI </a:t>
            </a:r>
          </a:p>
          <a:p>
            <a:pPr marL="508000" lvl="2" indent="-50800"/>
            <a:r>
              <a:rPr lang="cs-CZ" sz="2400" dirty="0"/>
              <a:t>Nedosahovala už vysoké úrovně – díky komunismu, musel upravovat verše z 1. republiky pro potřeby stalinismu </a:t>
            </a:r>
          </a:p>
          <a:p>
            <a:pPr marL="508000" lvl="2" indent="-50800"/>
            <a:r>
              <a:rPr lang="cs-CZ" sz="2400" dirty="0"/>
              <a:t>Rudé právo z r. 1950 </a:t>
            </a:r>
            <a:r>
              <a:rPr lang="cs-CZ" sz="2400" b="1" dirty="0"/>
              <a:t>– „Dezertér a zrádce slyší zvuk svých hran. Na úsvitě zítřků buduje se plán. “</a:t>
            </a:r>
            <a:r>
              <a:rPr lang="cs-CZ" sz="2400" dirty="0"/>
              <a:t> – tato slova byla určena na smrt spisovateli Záviši Kalandrovi</a:t>
            </a:r>
          </a:p>
          <a:p>
            <a:pPr marL="508000" lvl="2" indent="-50800"/>
            <a:r>
              <a:rPr lang="cs-CZ" sz="2100" dirty="0"/>
              <a:t>Do své knihy na jeho počest napsal věnování: </a:t>
            </a:r>
            <a:r>
              <a:rPr lang="cs-CZ" sz="2100" b="1" dirty="0"/>
              <a:t>„Drahému příteli Závišovi Kalandrovi s jeho statečnému boji, který vidí před sebou osvobozeného člověka v svobodném světě, soudružský já, Vítězslav Nezval. “</a:t>
            </a:r>
          </a:p>
          <a:p>
            <a:pPr marL="409575" lvl="1" indent="166688"/>
            <a:r>
              <a:rPr lang="cs-CZ" b="1" dirty="0"/>
              <a:t>Stalin, Zpěv míru, Z domoviny, Křídla </a:t>
            </a:r>
          </a:p>
          <a:p>
            <a:pPr marL="447675" lvl="3" indent="0">
              <a:buNone/>
            </a:pPr>
            <a:r>
              <a:rPr lang="cs-C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257239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_2SEEDS">
      <a:dk1>
        <a:srgbClr val="000000"/>
      </a:dk1>
      <a:lt1>
        <a:srgbClr val="FFFFFF"/>
      </a:lt1>
      <a:dk2>
        <a:srgbClr val="412A24"/>
      </a:dk2>
      <a:lt2>
        <a:srgbClr val="E2E2E8"/>
      </a:lt2>
      <a:accent1>
        <a:srgbClr val="A1A570"/>
      </a:accent1>
      <a:accent2>
        <a:srgbClr val="B19F7D"/>
      </a:accent2>
      <a:accent3>
        <a:srgbClr val="94A77F"/>
      </a:accent3>
      <a:accent4>
        <a:srgbClr val="74A9A6"/>
      </a:accent4>
      <a:accent5>
        <a:srgbClr val="7EA4B9"/>
      </a:accent5>
      <a:accent6>
        <a:srgbClr val="7F8DBA"/>
      </a:accent6>
      <a:hlink>
        <a:srgbClr val="7672B3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89FACBB9A36743ACEA645DBCD0B331" ma:contentTypeVersion="3" ma:contentTypeDescription="Vytvoří nový dokument" ma:contentTypeScope="" ma:versionID="fd9f6f1d12c78ad6bd910b9ec161a267">
  <xsd:schema xmlns:xsd="http://www.w3.org/2001/XMLSchema" xmlns:xs="http://www.w3.org/2001/XMLSchema" xmlns:p="http://schemas.microsoft.com/office/2006/metadata/properties" xmlns:ns2="3243164d-b14c-47c2-89eb-d40c3ae4ec2e" targetNamespace="http://schemas.microsoft.com/office/2006/metadata/properties" ma:root="true" ma:fieldsID="bd5e4de8d025c6457c5453a3a1e05ac0" ns2:_="">
    <xsd:import namespace="3243164d-b14c-47c2-89eb-d40c3ae4ec2e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3164d-b14c-47c2-89eb-d40c3ae4ec2e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3243164d-b14c-47c2-89eb-d40c3ae4ec2e" xsi:nil="true"/>
  </documentManagement>
</p:properties>
</file>

<file path=customXml/itemProps1.xml><?xml version="1.0" encoding="utf-8"?>
<ds:datastoreItem xmlns:ds="http://schemas.openxmlformats.org/officeDocument/2006/customXml" ds:itemID="{7337853E-9D7C-477E-9DD9-4C79D6551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43164d-b14c-47c2-89eb-d40c3ae4ec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827E11-D457-48C3-B20A-1B3C735BB4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461555-B903-4FE7-AC57-4AB078C05D05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3243164d-b14c-47c2-89eb-d40c3ae4ec2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1629</Words>
  <Application>Microsoft Macintosh PowerPoint</Application>
  <PresentationFormat>Širokoúhlá obrazovka</PresentationFormat>
  <Paragraphs>172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Avenir Book</vt:lpstr>
      <vt:lpstr>Avenir Next</vt:lpstr>
      <vt:lpstr>Avenir Next LT Pro</vt:lpstr>
      <vt:lpstr>Calibri</vt:lpstr>
      <vt:lpstr>Times</vt:lpstr>
      <vt:lpstr>AccentBoxVTI</vt:lpstr>
      <vt:lpstr>Literatura v letech   1918 – 1945 </vt:lpstr>
      <vt:lpstr>POETISMUS</vt:lpstr>
      <vt:lpstr>POETISMUS</vt:lpstr>
      <vt:lpstr>VÍTĚZSLAV NEZVAL (1900-1958)</vt:lpstr>
      <vt:lpstr>VÍTĚZSLAV NEZVAL </vt:lpstr>
      <vt:lpstr>Manon Lescaut </vt:lpstr>
      <vt:lpstr>VÍTĚZSLAV NEZVAL </vt:lpstr>
      <vt:lpstr>VÍTĚZSLAV NEZVAL</vt:lpstr>
      <vt:lpstr>VÍTĚZSLAV NEZVAL</vt:lpstr>
      <vt:lpstr>VÍTĚZSLAV NEZVAL </vt:lpstr>
      <vt:lpstr>KONSTANTIN BIEBL (1898-1951) </vt:lpstr>
      <vt:lpstr>        SROVNÁNÍ PROLETÁŘSKÉ POEZIE A POETISMU </vt:lpstr>
      <vt:lpstr>SURREALISMUS </vt:lpstr>
      <vt:lpstr>SURREALISMUS</vt:lpstr>
      <vt:lpstr>SURREALISMUS</vt:lpstr>
      <vt:lpstr>SROVNÁNÍ SURREALISMU A POETISMU</vt:lpstr>
      <vt:lpstr>JINŘICH ŠTÝRSKÝ</vt:lpstr>
      <vt:lpstr>TOYEN </vt:lpstr>
      <vt:lpstr>Prezentace aplikace PowerPoint</vt:lpstr>
      <vt:lpstr>FRANTIŠEK HALAS (1901-1949)</vt:lpstr>
      <vt:lpstr>FRANTIŠEK HALAS</vt:lpstr>
      <vt:lpstr>VLADIMÍR HOLAN  (1905-1980)</vt:lpstr>
      <vt:lpstr>VLADIMÍR HOLAN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v letech   1918 – 1945 </dc:title>
  <dc:creator>Iva Poštulková</dc:creator>
  <cp:lastModifiedBy>Iva Poštulková</cp:lastModifiedBy>
  <cp:revision>3</cp:revision>
  <dcterms:created xsi:type="dcterms:W3CDTF">2020-04-20T11:46:30Z</dcterms:created>
  <dcterms:modified xsi:type="dcterms:W3CDTF">2020-07-14T12:44:44Z</dcterms:modified>
</cp:coreProperties>
</file>