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ČÁTEK" id="{CB56470B-3664-42CB-9FA8-422101CD6019}">
          <p14:sldIdLst>
            <p14:sldId id="256"/>
          </p14:sldIdLst>
        </p14:section>
        <p14:section name="PREZENTACE" id="{5E7D96B8-D446-4575-9662-77AFB0165F53}">
          <p14:sldIdLst>
            <p14:sldId id="257"/>
            <p14:sldId id="258"/>
            <p14:sldId id="259"/>
            <p14:sldId id="260"/>
          </p14:sldIdLst>
        </p14:section>
        <p14:section name="ZDROJE" id="{536E2A8F-94AD-42B9-9D5E-4598B3E1DD68}">
          <p14:sldIdLst>
            <p14:sldId id="261"/>
          </p14:sldIdLst>
        </p14:section>
        <p14:section name="KONEC" id="{5D84BF04-52DA-4AD2-9CB8-C394155DBF99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Tmavý sty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-wallpapers.com/plain-background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2A0BC-4B5E-4049-A8D9-E64949C94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Věty jednočlenné,</a:t>
            </a:r>
            <a:br>
              <a:rPr lang="cs-CZ" dirty="0"/>
            </a:br>
            <a:r>
              <a:rPr lang="cs-CZ" dirty="0"/>
              <a:t>dvojčlenné,</a:t>
            </a:r>
            <a:br>
              <a:rPr lang="cs-CZ" dirty="0"/>
            </a:br>
            <a:r>
              <a:rPr lang="cs-CZ" dirty="0"/>
              <a:t>větný ekvivalent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4A889-ED0E-4AD0-9388-92F0EE814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ZINGY</a:t>
            </a:r>
          </a:p>
        </p:txBody>
      </p:sp>
    </p:spTree>
    <p:extLst>
      <p:ext uri="{BB962C8B-B14F-4D97-AF65-F5344CB8AC3E}">
        <p14:creationId xmlns:p14="http://schemas.microsoft.com/office/powerpoint/2010/main" val="395092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83225-8FEF-4E0C-B4EE-455FD40A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Věty jednočlenné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A05BE2-F6FB-4C38-AEE3-9A95489A5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nemají základní skladební dvojici, pouze jeden základ </a:t>
            </a:r>
          </a:p>
          <a:p>
            <a:r>
              <a:rPr lang="cs-CZ" b="1" dirty="0"/>
              <a:t>a) slovesné</a:t>
            </a:r>
            <a:r>
              <a:rPr lang="cs-CZ" dirty="0"/>
              <a:t>, kdy základem je sloveso – přírodní jevy, tělesné stavy, duševní stavy, smyslové vjemy, infinitivní </a:t>
            </a:r>
          </a:p>
          <a:p>
            <a:r>
              <a:rPr lang="cs-CZ" b="1" dirty="0"/>
              <a:t>b) neslovesné</a:t>
            </a:r>
            <a:r>
              <a:rPr lang="cs-CZ" dirty="0"/>
              <a:t>, kdy základem je jiný slovní druh – jmenné (substantivní</a:t>
            </a:r>
            <a:r>
              <a:rPr lang="cs-CZ" sz="800" i="1" dirty="0"/>
              <a:t>-podst.jm.</a:t>
            </a:r>
            <a:r>
              <a:rPr lang="cs-CZ" dirty="0"/>
              <a:t>, adjektivní</a:t>
            </a:r>
            <a:r>
              <a:rPr lang="cs-CZ" sz="800" i="1" dirty="0"/>
              <a:t>-příd.jm</a:t>
            </a:r>
            <a:r>
              <a:rPr lang="cs-CZ" sz="900" i="1" dirty="0"/>
              <a:t>.</a:t>
            </a:r>
            <a:r>
              <a:rPr lang="cs-CZ" i="1" dirty="0"/>
              <a:t>),</a:t>
            </a:r>
            <a:r>
              <a:rPr lang="cs-CZ" sz="900" i="1" dirty="0"/>
              <a:t> </a:t>
            </a:r>
            <a:r>
              <a:rPr lang="cs-CZ" dirty="0"/>
              <a:t>adverbiální</a:t>
            </a:r>
            <a:r>
              <a:rPr lang="cs-CZ" sz="800" i="1" dirty="0"/>
              <a:t>-příslovce</a:t>
            </a:r>
            <a:r>
              <a:rPr lang="cs-CZ" dirty="0"/>
              <a:t>, citoslovečné, částicové, infinitivní</a:t>
            </a:r>
          </a:p>
        </p:txBody>
      </p:sp>
    </p:spTree>
    <p:extLst>
      <p:ext uri="{BB962C8B-B14F-4D97-AF65-F5344CB8AC3E}">
        <p14:creationId xmlns:p14="http://schemas.microsoft.com/office/powerpoint/2010/main" val="280255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B1964-2D2F-4797-8351-806E3DA1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Věty dvojčlenné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3FD2F-46AC-48B4-8790-2AC7390D9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základní skladební dvojici – část podmětovou a část přísudkovou (patří sem i věty s nevyjádřeným podmětem) </a:t>
            </a:r>
          </a:p>
          <a:p>
            <a:r>
              <a:rPr lang="cs-CZ" b="1" dirty="0"/>
              <a:t>a) s přísudkem slovesným </a:t>
            </a:r>
            <a:r>
              <a:rPr lang="cs-CZ" dirty="0"/>
              <a:t>– Čtu knihu.</a:t>
            </a:r>
          </a:p>
          <a:p>
            <a:r>
              <a:rPr lang="pl-PL" b="1" dirty="0"/>
              <a:t>b) s přísudkem jmenným se sponou </a:t>
            </a:r>
            <a:r>
              <a:rPr lang="pl-PL" dirty="0"/>
              <a:t>– Kotě je hravé. </a:t>
            </a:r>
          </a:p>
          <a:p>
            <a:r>
              <a:rPr lang="cs-CZ" b="1" dirty="0"/>
              <a:t>c) s přísudkem jmenným beze spony </a:t>
            </a:r>
            <a:r>
              <a:rPr lang="cs-CZ" dirty="0"/>
              <a:t>–  Vstupné dobrovolné.</a:t>
            </a:r>
          </a:p>
          <a:p>
            <a:r>
              <a:rPr lang="cs-CZ" b="1" dirty="0"/>
              <a:t>d) s přísudkem citoslovečným </a:t>
            </a:r>
            <a:r>
              <a:rPr lang="cs-CZ" dirty="0"/>
              <a:t>–  Vrabec-frnk na strom. </a:t>
            </a:r>
          </a:p>
        </p:txBody>
      </p:sp>
    </p:spTree>
    <p:extLst>
      <p:ext uri="{BB962C8B-B14F-4D97-AF65-F5344CB8AC3E}">
        <p14:creationId xmlns:p14="http://schemas.microsoft.com/office/powerpoint/2010/main" val="340029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ED161-B5FC-4B86-A733-B1AE5BA4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Věty jednočlenné a dvojčlenné </a:t>
            </a:r>
            <a:br>
              <a:rPr lang="cs-CZ" dirty="0"/>
            </a:br>
            <a:r>
              <a:rPr lang="cs-CZ" dirty="0"/>
              <a:t>- srovnání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DB9F81E-E2A7-496C-BFE1-462442CC8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330897"/>
              </p:ext>
            </p:extLst>
          </p:nvPr>
        </p:nvGraphicFramePr>
        <p:xfrm>
          <a:off x="1450975" y="2016125"/>
          <a:ext cx="9604376" cy="29667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802188">
                  <a:extLst>
                    <a:ext uri="{9D8B030D-6E8A-4147-A177-3AD203B41FA5}">
                      <a16:colId xmlns:a16="http://schemas.microsoft.com/office/drawing/2014/main" val="3655088624"/>
                    </a:ext>
                  </a:extLst>
                </a:gridCol>
                <a:gridCol w="4802188">
                  <a:extLst>
                    <a:ext uri="{9D8B030D-6E8A-4147-A177-3AD203B41FA5}">
                      <a16:colId xmlns:a16="http://schemas.microsoft.com/office/drawing/2014/main" val="4277830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VĚTA JEDNOČLENNÁ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VĚTA DVOJČLENNÁ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1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Sněží.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Padá sníh.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72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 komínu se kouří.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 komína stoupá kouř.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290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Stmívá 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Přichází soumrak.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137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Dobrou noc.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Přeji dobrou noc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720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Nekouřit!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Nekuřte!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60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Všude bylo cítit vůni fialek.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Všude voněly fialky.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8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 dobrých přátel mě bylo dobře.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Cítil jsem se dobře u dobrých přátel.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14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04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3BA5A-F088-4A92-B768-445DF44E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VĚTNÉ EKVIVALENTY A ČLENĚNÍ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D2C8E8-27B6-4A18-812E-A72D55F59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není to podmět ani přísudek </a:t>
            </a:r>
          </a:p>
          <a:p>
            <a:r>
              <a:rPr lang="cs-CZ" dirty="0"/>
              <a:t> 1. infinitivní - rozkaz nebo zákaz (neklepat!)</a:t>
            </a:r>
          </a:p>
          <a:p>
            <a:r>
              <a:rPr lang="cs-CZ" dirty="0"/>
              <a:t> 2. jmenné - základ podstatné jméno (Kino.)</a:t>
            </a:r>
          </a:p>
          <a:p>
            <a:r>
              <a:rPr lang="cs-CZ" dirty="0"/>
              <a:t> 3. příslovečné - povely (k zemi!)</a:t>
            </a:r>
          </a:p>
          <a:p>
            <a:r>
              <a:rPr lang="cs-CZ" dirty="0"/>
              <a:t> 4. částicové - souhlas nebo nesouhlas (ano, jistě)</a:t>
            </a:r>
          </a:p>
          <a:p>
            <a:r>
              <a:rPr lang="cs-CZ" dirty="0"/>
              <a:t> 5. citoslovečné - (Ach!, Fuj)</a:t>
            </a:r>
          </a:p>
        </p:txBody>
      </p:sp>
    </p:spTree>
    <p:extLst>
      <p:ext uri="{BB962C8B-B14F-4D97-AF65-F5344CB8AC3E}">
        <p14:creationId xmlns:p14="http://schemas.microsoft.com/office/powerpoint/2010/main" val="180117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4EEA3-19B8-47CC-B015-9E940165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FD8D44-0641-46BE-99D0-CC44CF49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Jana Hrabětová, „Věty jednočlenné, věty dvojčlenné“</a:t>
            </a:r>
          </a:p>
        </p:txBody>
      </p:sp>
    </p:spTree>
    <p:extLst>
      <p:ext uri="{BB962C8B-B14F-4D97-AF65-F5344CB8AC3E}">
        <p14:creationId xmlns:p14="http://schemas.microsoft.com/office/powerpoint/2010/main" val="376034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77525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</TotalTime>
  <Words>275</Words>
  <Application>Microsoft Office PowerPoint</Application>
  <PresentationFormat>Širokoúhlá obrazovka</PresentationFormat>
  <Paragraphs>38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Galerie</vt:lpstr>
      <vt:lpstr>Věty jednočlenné, dvojčlenné, větný ekvivalent</vt:lpstr>
      <vt:lpstr>Věty jednočlenné</vt:lpstr>
      <vt:lpstr>Věty dvojčlenné</vt:lpstr>
      <vt:lpstr>Věty jednočlenné a dvojčlenné  - srovnání</vt:lpstr>
      <vt:lpstr>VĚTNÉ EKVIVALENTY A ČLENĚNÍ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Věty jednočlenné, dvojčlenné, větný ekvivalent</dc:title>
  <dc:creator>Žingy - PC</dc:creator>
  <cp:lastModifiedBy>Žingy - PC</cp:lastModifiedBy>
  <cp:revision>6</cp:revision>
  <dcterms:created xsi:type="dcterms:W3CDTF">2018-10-07T12:29:19Z</dcterms:created>
  <dcterms:modified xsi:type="dcterms:W3CDTF">2020-06-06T19:16:44Z</dcterms:modified>
</cp:coreProperties>
</file>