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8BDF1-C7B2-4A50-85EB-CC8493089A23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3B5C9-6E8F-4297-97EE-CCD23F90F4F7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9434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8BDF1-C7B2-4A50-85EB-CC8493089A23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3B5C9-6E8F-4297-97EE-CCD23F90F4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1274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8BDF1-C7B2-4A50-85EB-CC8493089A23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3B5C9-6E8F-4297-97EE-CCD23F90F4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9945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8BDF1-C7B2-4A50-85EB-CC8493089A23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3B5C9-6E8F-4297-97EE-CCD23F90F4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6088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8BDF1-C7B2-4A50-85EB-CC8493089A23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3B5C9-6E8F-4297-97EE-CCD23F90F4F7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1884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8BDF1-C7B2-4A50-85EB-CC8493089A23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3B5C9-6E8F-4297-97EE-CCD23F90F4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61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8BDF1-C7B2-4A50-85EB-CC8493089A23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3B5C9-6E8F-4297-97EE-CCD23F90F4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3983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8BDF1-C7B2-4A50-85EB-CC8493089A23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3B5C9-6E8F-4297-97EE-CCD23F90F4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260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8BDF1-C7B2-4A50-85EB-CC8493089A23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3B5C9-6E8F-4297-97EE-CCD23F90F4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5292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4F8BDF1-C7B2-4A50-85EB-CC8493089A23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43B5C9-6E8F-4297-97EE-CCD23F90F4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2662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8BDF1-C7B2-4A50-85EB-CC8493089A23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3B5C9-6E8F-4297-97EE-CCD23F90F4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0710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4F8BDF1-C7B2-4A50-85EB-CC8493089A23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F43B5C9-6E8F-4297-97EE-CCD23F90F4F7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4085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85A01E-347B-4291-A316-79FE0AD5DD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800" dirty="0"/>
              <a:t>Thomas Alva Edison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2385F4D-5A67-4554-BF9A-E73EE65073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Martin </a:t>
            </a:r>
            <a:r>
              <a:rPr lang="cs-CZ" dirty="0" err="1"/>
              <a:t>Kováčech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351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969FD0-CC1F-4D93-B234-2AEA4BC01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2160" y="4886740"/>
            <a:ext cx="10058400" cy="725378"/>
          </a:xfrm>
        </p:spPr>
        <p:txBody>
          <a:bodyPr>
            <a:normAutofit/>
          </a:bodyPr>
          <a:lstStyle/>
          <a:p>
            <a:r>
              <a:rPr lang="it-IT" dirty="0"/>
              <a:t>1847 –1931</a:t>
            </a:r>
            <a:endParaRPr lang="cs-CZ" dirty="0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F9E7F807-D770-479F-B330-0FDACAF86D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2181" y="2752725"/>
            <a:ext cx="5680429" cy="1450757"/>
          </a:xfr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709C67B-90FF-4304-BA80-05A8B6A7F9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0" y="1011981"/>
            <a:ext cx="3702844" cy="4739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411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107BCF-C4ED-4577-9000-F139040BE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/>
              <a:t>Mládí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25CDA6E-5D5D-447A-AD4A-75F528B25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800" dirty="0"/>
              <a:t>V 10ti letech první chemická laboratoř ve sklepě</a:t>
            </a:r>
          </a:p>
          <a:p>
            <a:pPr>
              <a:lnSpc>
                <a:spcPct val="150000"/>
              </a:lnSpc>
            </a:pPr>
            <a:r>
              <a:rPr lang="cs-CZ" sz="2800" dirty="0"/>
              <a:t>Roznášení novin a prodej zeleniny</a:t>
            </a:r>
          </a:p>
          <a:p>
            <a:pPr>
              <a:lnSpc>
                <a:spcPct val="150000"/>
              </a:lnSpc>
            </a:pPr>
            <a:r>
              <a:rPr lang="cs-CZ" sz="2800" dirty="0"/>
              <a:t>Částečně ohluchl</a:t>
            </a:r>
          </a:p>
          <a:p>
            <a:pPr>
              <a:lnSpc>
                <a:spcPct val="150000"/>
              </a:lnSpc>
            </a:pPr>
            <a:r>
              <a:rPr lang="cs-CZ" sz="2800" dirty="0"/>
              <a:t>V 15 vlastní noviny </a:t>
            </a:r>
          </a:p>
          <a:p>
            <a:pPr>
              <a:lnSpc>
                <a:spcPct val="150000"/>
              </a:lnSpc>
            </a:pPr>
            <a:r>
              <a:rPr lang="cs-CZ" sz="2800" dirty="0"/>
              <a:t>Střídání zaměstnání</a:t>
            </a:r>
          </a:p>
        </p:txBody>
      </p:sp>
    </p:spTree>
    <p:extLst>
      <p:ext uri="{BB962C8B-B14F-4D97-AF65-F5344CB8AC3E}">
        <p14:creationId xmlns:p14="http://schemas.microsoft.com/office/powerpoint/2010/main" val="22567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640AF7-3125-46AB-B9EA-711B46DF0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/>
              <a:t>Telegrafista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7852CF-46F9-4E8B-B624-63F1F67AF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  Mnoho vynálezů: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Tiskací telegraf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Duplexní telegraf 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Vícekanálový automatický telegraf</a:t>
            </a:r>
          </a:p>
          <a:p>
            <a:pPr marL="201168" lvl="1" indent="0">
              <a:lnSpc>
                <a:spcPct val="150000"/>
              </a:lnSpc>
              <a:buNone/>
            </a:pPr>
            <a:r>
              <a:rPr lang="cs-CZ" sz="2400" dirty="0"/>
              <a:t>Peníze do laboratoře</a:t>
            </a:r>
          </a:p>
          <a:p>
            <a:pPr marL="201168" lvl="1" indent="0">
              <a:lnSpc>
                <a:spcPct val="150000"/>
              </a:lnSpc>
              <a:buNone/>
            </a:pPr>
            <a:r>
              <a:rPr lang="cs-CZ" sz="2400" dirty="0"/>
              <a:t>Ta byla celosvětově prvním zařízením které bylo vybudováno za účelem vývoje a aplikace nových vědeckých poznatků a technologií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B183227-984F-4B94-8C4B-FF5551FA4B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3372" y="2138290"/>
            <a:ext cx="4762500" cy="235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261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749428-DAAE-4DE6-B2A5-55A2CBCD6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Firmy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129A6F-7442-436B-B620-61AE5EABB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cs-CZ" sz="2400" dirty="0"/>
              <a:t>V roce 1889 založená </a:t>
            </a:r>
            <a:r>
              <a:rPr lang="cs-CZ" sz="2400" i="1" dirty="0"/>
              <a:t>Edison General Electric </a:t>
            </a:r>
            <a:r>
              <a:rPr lang="cs-CZ" sz="2400" i="1" dirty="0" err="1"/>
              <a:t>Company</a:t>
            </a:r>
            <a:endParaRPr lang="cs-CZ" sz="2400" i="1" dirty="0"/>
          </a:p>
          <a:p>
            <a:pPr>
              <a:lnSpc>
                <a:spcPct val="200000"/>
              </a:lnSpc>
            </a:pPr>
            <a:r>
              <a:rPr lang="cs-CZ" sz="2400" dirty="0"/>
              <a:t>F</a:t>
            </a:r>
            <a:r>
              <a:rPr lang="en-US" sz="2400" dirty="0" err="1"/>
              <a:t>ilmové</a:t>
            </a:r>
            <a:r>
              <a:rPr lang="en-US" sz="2400" dirty="0"/>
              <a:t> studio Black Maria v New </a:t>
            </a:r>
            <a:r>
              <a:rPr lang="en-US" sz="2400" dirty="0" err="1"/>
              <a:t>Jerse</a:t>
            </a:r>
            <a:r>
              <a:rPr lang="cs-CZ" sz="2400" dirty="0"/>
              <a:t>y</a:t>
            </a:r>
          </a:p>
          <a:p>
            <a:pPr>
              <a:lnSpc>
                <a:spcPct val="200000"/>
              </a:lnSpc>
            </a:pPr>
            <a:r>
              <a:rPr lang="cs-CZ" sz="2400" dirty="0"/>
              <a:t>Edison </a:t>
            </a:r>
            <a:r>
              <a:rPr lang="cs-CZ" sz="2400" dirty="0" err="1"/>
              <a:t>Botanic</a:t>
            </a:r>
            <a:r>
              <a:rPr lang="cs-CZ" sz="2400" dirty="0"/>
              <a:t> </a:t>
            </a:r>
            <a:r>
              <a:rPr lang="cs-CZ" sz="2400" dirty="0" err="1"/>
              <a:t>Research</a:t>
            </a:r>
            <a:r>
              <a:rPr lang="cs-CZ" sz="2400" dirty="0"/>
              <a:t> </a:t>
            </a:r>
            <a:r>
              <a:rPr lang="cs-CZ" sz="2400" dirty="0" err="1"/>
              <a:t>Company</a:t>
            </a:r>
            <a:endParaRPr lang="cs-CZ" sz="2400" dirty="0"/>
          </a:p>
          <a:p>
            <a:pPr>
              <a:lnSpc>
                <a:spcPct val="200000"/>
              </a:lnSpc>
            </a:pPr>
            <a:r>
              <a:rPr lang="cs-CZ" sz="2400" dirty="0"/>
              <a:t>Edison </a:t>
            </a:r>
            <a:r>
              <a:rPr lang="cs-CZ" sz="2400" dirty="0" err="1"/>
              <a:t>Illuminating</a:t>
            </a:r>
            <a:r>
              <a:rPr lang="cs-CZ" sz="2400" dirty="0"/>
              <a:t> </a:t>
            </a:r>
            <a:r>
              <a:rPr lang="cs-CZ" sz="2400" dirty="0" err="1"/>
              <a:t>Company</a:t>
            </a:r>
            <a:endParaRPr lang="cs-CZ" sz="320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C093CDC-2E59-4338-ABEC-4488877BD6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6075" y="2870039"/>
            <a:ext cx="2081138" cy="2081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531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BB168D-2370-4734-A6F4-1C373B6A6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/>
              <a:t>Zaměstnanci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B6D6E5-914B-406C-9BB1-39251D8B6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50000"/>
              </a:lnSpc>
            </a:pPr>
            <a:r>
              <a:rPr lang="cs-CZ" sz="2800" dirty="0"/>
              <a:t>Nikola Tesla</a:t>
            </a:r>
          </a:p>
          <a:p>
            <a:pPr>
              <a:lnSpc>
                <a:spcPct val="250000"/>
              </a:lnSpc>
            </a:pPr>
            <a:r>
              <a:rPr lang="cs-CZ" sz="2800" dirty="0"/>
              <a:t>Emil Kolben</a:t>
            </a:r>
          </a:p>
          <a:p>
            <a:pPr>
              <a:lnSpc>
                <a:spcPct val="250000"/>
              </a:lnSpc>
            </a:pPr>
            <a:r>
              <a:rPr lang="cs-CZ" sz="2800" dirty="0"/>
              <a:t>James </a:t>
            </a:r>
            <a:r>
              <a:rPr lang="cs-CZ" sz="2800" dirty="0" err="1"/>
              <a:t>Ricalton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17530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37C888-A207-4FD0-BA74-615415C51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Vynálezy (2332 patentů)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6AE013-2AD2-44DF-BAA7-9322959BF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cs-CZ" sz="6200" dirty="0"/>
              <a:t>1868 – sčítač hlasů</a:t>
            </a:r>
          </a:p>
          <a:p>
            <a:r>
              <a:rPr lang="cs-CZ" sz="6400" dirty="0"/>
              <a:t>1869 – tiskací telegraf pro potřeby burzy v New Yorku</a:t>
            </a:r>
          </a:p>
          <a:p>
            <a:r>
              <a:rPr lang="cs-CZ" sz="6400" dirty="0"/>
              <a:t>1875 – duplexní a automatický telegraf</a:t>
            </a:r>
          </a:p>
          <a:p>
            <a:r>
              <a:rPr lang="cs-CZ" sz="6400" dirty="0"/>
              <a:t>1877 – fonograf</a:t>
            </a:r>
          </a:p>
          <a:p>
            <a:r>
              <a:rPr lang="cs-CZ" sz="6400" b="1" dirty="0"/>
              <a:t>1879 – žárovka</a:t>
            </a:r>
            <a:r>
              <a:rPr lang="cs-CZ" sz="6400" dirty="0"/>
              <a:t> – Dne 21. října vydržela první pokusná žárovka svítit 13,5 hodiny</a:t>
            </a:r>
          </a:p>
          <a:p>
            <a:r>
              <a:rPr lang="cs-CZ" sz="6400" dirty="0"/>
              <a:t>1881 – dynamo</a:t>
            </a:r>
          </a:p>
          <a:p>
            <a:r>
              <a:rPr lang="cs-CZ" sz="6400" dirty="0"/>
              <a:t>22. prosince 1882 – první elektricky osvícený vánoční strom</a:t>
            </a:r>
          </a:p>
          <a:p>
            <a:r>
              <a:rPr lang="cs-CZ" sz="6400" dirty="0"/>
              <a:t>1900 – akumulátor na bázi </a:t>
            </a:r>
            <a:r>
              <a:rPr lang="cs-CZ" sz="6400" dirty="0" err="1"/>
              <a:t>NiFe</a:t>
            </a:r>
            <a:endParaRPr lang="cs-CZ" sz="6400" dirty="0"/>
          </a:p>
          <a:p>
            <a:r>
              <a:rPr lang="cs-CZ" sz="6400" dirty="0"/>
              <a:t>1930 – umělý kaučuk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2693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FE75A7-AE79-4729-B9EF-E44A3FDC4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406657"/>
            <a:ext cx="10058400" cy="1450757"/>
          </a:xfrm>
        </p:spPr>
        <p:txBody>
          <a:bodyPr>
            <a:normAutofit/>
          </a:bodyPr>
          <a:lstStyle/>
          <a:p>
            <a:r>
              <a:rPr lang="cs-CZ" sz="8800" dirty="0"/>
              <a:t>Děkuji za pozornost.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7764BC-D13B-4D41-B8A2-54AC45D59F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40108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227</TotalTime>
  <Words>54</Words>
  <Application>Microsoft Office PowerPoint</Application>
  <PresentationFormat>Širokoúhlá obrazovka</PresentationFormat>
  <Paragraphs>36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Retrospektiva</vt:lpstr>
      <vt:lpstr>Thomas Alva Edison</vt:lpstr>
      <vt:lpstr>1847 –1931</vt:lpstr>
      <vt:lpstr>Mládí</vt:lpstr>
      <vt:lpstr>Telegrafista</vt:lpstr>
      <vt:lpstr>Firmy</vt:lpstr>
      <vt:lpstr>Zaměstnanci</vt:lpstr>
      <vt:lpstr>Vynálezy (2332 patentů)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Thomas Alva Edison</dc:title>
  <dc:creator>Lenka</dc:creator>
  <cp:lastModifiedBy>Lenka</cp:lastModifiedBy>
  <cp:revision>8</cp:revision>
  <dcterms:created xsi:type="dcterms:W3CDTF">2018-11-18T16:22:22Z</dcterms:created>
  <dcterms:modified xsi:type="dcterms:W3CDTF">2018-11-18T20:10:11Z</dcterms:modified>
</cp:coreProperties>
</file>