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7" r:id="rId5"/>
    <p:sldId id="264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277"/>
    <a:srgbClr val="EA7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68" d="100"/>
          <a:sy n="68" d="100"/>
        </p:scale>
        <p:origin x="14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7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37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26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43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18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1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74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4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46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F0177-8F29-4A80-95A0-3DAB319638B0}" type="datetimeFigureOut">
              <a:rPr lang="cs-CZ" smtClean="0"/>
              <a:t>07.05.2020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6199B-34A8-4D4E-8427-28D2B17C9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2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_h7jxrQLQ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Tranzistor" TargetMode="External"/><Relationship Id="rId2" Type="http://schemas.openxmlformats.org/officeDocument/2006/relationships/hyperlink" Target="https://cs.wikipedia.org/wiki/Bipol&#225;rn&#237;_tranzis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LYSGrbA09w" TargetMode="External"/><Relationship Id="rId4" Type="http://schemas.openxmlformats.org/officeDocument/2006/relationships/hyperlink" Target="http://fyzika.jreichl.com/main.article/view/339-tranzis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Tranzistory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92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77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tranzistor vytvořili 16. prosince 1947 v Bellových laboratořích  američtí fyzikové William </a:t>
            </a:r>
            <a:r>
              <a:rPr lang="cs-CZ" dirty="0" err="1"/>
              <a:t>Shockley</a:t>
            </a:r>
            <a:r>
              <a:rPr lang="cs-CZ" dirty="0"/>
              <a:t>, John </a:t>
            </a:r>
            <a:r>
              <a:rPr lang="cs-CZ" dirty="0" err="1"/>
              <a:t>Bardeen</a:t>
            </a:r>
            <a:r>
              <a:rPr lang="cs-CZ" dirty="0"/>
              <a:t> a Walter </a:t>
            </a:r>
            <a:r>
              <a:rPr lang="cs-CZ" dirty="0" err="1"/>
              <a:t>Brattain</a:t>
            </a:r>
            <a:endParaRPr lang="cs-CZ" dirty="0"/>
          </a:p>
          <a:p>
            <a:r>
              <a:rPr lang="cs-CZ" dirty="0"/>
              <a:t>1956 udělena Nobelova cena za fyziku</a:t>
            </a:r>
          </a:p>
        </p:txBody>
      </p:sp>
    </p:spTree>
    <p:extLst>
      <p:ext uri="{BB962C8B-B14F-4D97-AF65-F5344CB8AC3E}">
        <p14:creationId xmlns:p14="http://schemas.microsoft.com/office/powerpoint/2010/main" val="175234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2"/>
            <a:ext cx="9144000" cy="7669530"/>
          </a:xfrm>
        </p:spPr>
      </p:pic>
    </p:spTree>
    <p:extLst>
      <p:ext uri="{BB962C8B-B14F-4D97-AF65-F5344CB8AC3E}">
        <p14:creationId xmlns:p14="http://schemas.microsoft.com/office/powerpoint/2010/main" val="368571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/>
              <a:t>Vysvětlení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Tranzistor – třívrstvá polovodičová součástka tvořená dvěma přechody NP</a:t>
            </a:r>
          </a:p>
          <a:p>
            <a:pPr>
              <a:buFontTx/>
              <a:buChar char="-"/>
            </a:pPr>
            <a:r>
              <a:rPr lang="cs-CZ" dirty="0"/>
              <a:t>K výrobě se  nejčastěji používají krystaly křemíku s příměsí cizích atomů</a:t>
            </a:r>
          </a:p>
          <a:p>
            <a:pPr>
              <a:buFontTx/>
              <a:buChar char="-"/>
            </a:pPr>
            <a:r>
              <a:rPr lang="cs-CZ" dirty="0"/>
              <a:t>Podle příměsové vodivosti (cizí atomy obsažené v krystal. mřížce ovlivňující vodivost polovodiče) dělíme tranzistory na:</a:t>
            </a:r>
          </a:p>
          <a:p>
            <a:pPr>
              <a:buFontTx/>
              <a:buChar char="-"/>
            </a:pPr>
            <a:r>
              <a:rPr lang="cs-CZ" dirty="0"/>
              <a:t>NPN</a:t>
            </a:r>
          </a:p>
          <a:p>
            <a:pPr>
              <a:buFontTx/>
              <a:buChar char="-"/>
            </a:pPr>
            <a:r>
              <a:rPr lang="cs-CZ" dirty="0"/>
              <a:t>PNP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71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Části: </a:t>
            </a:r>
          </a:p>
          <a:p>
            <a:pPr>
              <a:buFontTx/>
              <a:buChar char="-"/>
            </a:pPr>
            <a:r>
              <a:rPr lang="cs-CZ" dirty="0"/>
              <a:t>Báze zn. B (střední </a:t>
            </a:r>
            <a:r>
              <a:rPr lang="cs-CZ" dirty="0" err="1"/>
              <a:t>nejmeší</a:t>
            </a:r>
            <a:r>
              <a:rPr lang="cs-CZ" dirty="0"/>
              <a:t> část krystalu)</a:t>
            </a:r>
          </a:p>
          <a:p>
            <a:pPr>
              <a:buFontTx/>
              <a:buChar char="-"/>
            </a:pPr>
            <a:r>
              <a:rPr lang="cs-CZ" dirty="0"/>
              <a:t>Kolektor C (krajní část krystalu od báze odděl. Přechodem NP)</a:t>
            </a:r>
          </a:p>
          <a:p>
            <a:pPr>
              <a:buFontTx/>
              <a:buChar char="-"/>
            </a:pPr>
            <a:r>
              <a:rPr lang="cs-CZ" dirty="0"/>
              <a:t>Emitor E (krajní část umístěná na opačném konci, než kolektor)</a:t>
            </a:r>
          </a:p>
          <a:p>
            <a:pPr marL="0" indent="0">
              <a:buNone/>
            </a:pPr>
            <a:r>
              <a:rPr lang="cs-CZ" dirty="0"/>
              <a:t>- Ze všech částí dohromady vycházejí tři vývody (elektrody), kterými se tranzistor zapojuje do obvodu</a:t>
            </a:r>
          </a:p>
          <a:p>
            <a:r>
              <a:rPr lang="cs-CZ" dirty="0"/>
              <a:t>Typy tranzistorů: </a:t>
            </a:r>
          </a:p>
          <a:p>
            <a:r>
              <a:rPr lang="cs-CZ" dirty="0"/>
              <a:t>Bipolární (řízen vstupním proudem)</a:t>
            </a:r>
          </a:p>
          <a:p>
            <a:r>
              <a:rPr lang="cs-CZ" dirty="0"/>
              <a:t>Unipolární (v </a:t>
            </a:r>
            <a:r>
              <a:rPr lang="cs-CZ" dirty="0" err="1"/>
              <a:t>součas</a:t>
            </a:r>
            <a:r>
              <a:rPr lang="cs-CZ" dirty="0"/>
              <a:t>. době rozšířenější, řízen napětím)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8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0057"/>
            <a:ext cx="8229600" cy="1143000"/>
          </a:xfrm>
        </p:spPr>
        <p:txBody>
          <a:bodyPr/>
          <a:lstStyle/>
          <a:p>
            <a:r>
              <a:rPr lang="cs-CZ" dirty="0"/>
              <a:t>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400600"/>
          </a:xfrm>
        </p:spPr>
        <p:txBody>
          <a:bodyPr/>
          <a:lstStyle/>
          <a:p>
            <a:r>
              <a:rPr lang="cs-CZ" dirty="0"/>
              <a:t>Z emitoru volné elektrony pronikají do báze</a:t>
            </a:r>
          </a:p>
          <a:p>
            <a:r>
              <a:rPr lang="cs-CZ" dirty="0"/>
              <a:t>Báze je objemově menší, nedostatek děr k rekombinaci, jen malá část elektronů se rekombinuje</a:t>
            </a:r>
          </a:p>
          <a:p>
            <a:r>
              <a:rPr lang="cs-CZ" dirty="0"/>
              <a:t>Elektrony jsou kladným </a:t>
            </a:r>
            <a:r>
              <a:rPr lang="cs-CZ" dirty="0" err="1"/>
              <a:t>pontenciálem</a:t>
            </a:r>
            <a:r>
              <a:rPr lang="cs-CZ" dirty="0"/>
              <a:t> přitahovány do kolektoru, zde vytváří značně větší proud </a:t>
            </a:r>
          </a:p>
        </p:txBody>
      </p:sp>
    </p:spTree>
    <p:extLst>
      <p:ext uri="{BB962C8B-B14F-4D97-AF65-F5344CB8AC3E}">
        <p14:creationId xmlns:p14="http://schemas.microsoft.com/office/powerpoint/2010/main" val="243515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činnosti tranzistoru dochází k zesílení proudu nebo napětí </a:t>
            </a:r>
          </a:p>
          <a:p>
            <a:pPr>
              <a:buFontTx/>
              <a:buChar char="-"/>
            </a:pPr>
            <a:r>
              <a:rPr lang="cs-CZ" dirty="0"/>
              <a:t>Využívá se jako zesilovací prvek v </a:t>
            </a:r>
            <a:r>
              <a:rPr lang="cs-CZ" dirty="0" err="1"/>
              <a:t>elektrotech</a:t>
            </a:r>
            <a:r>
              <a:rPr lang="cs-CZ" dirty="0"/>
              <a:t>. zařízeních </a:t>
            </a:r>
          </a:p>
          <a:p>
            <a:pPr>
              <a:buFontTx/>
              <a:buChar char="-"/>
            </a:pPr>
            <a:r>
              <a:rPr lang="cs-CZ" dirty="0"/>
              <a:t>Např. zesilovač, spínač,…</a:t>
            </a:r>
          </a:p>
          <a:p>
            <a:pPr>
              <a:buFontTx/>
              <a:buChar char="-"/>
            </a:pPr>
            <a:r>
              <a:rPr lang="cs-CZ" dirty="0"/>
              <a:t>Jsou součástí všech dnešních integrovaných obvodů, jako např. procesorů, pamětí </a:t>
            </a:r>
            <a:r>
              <a:rPr lang="cs-CZ" dirty="0" err="1"/>
              <a:t>atd</a:t>
            </a: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812288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https://www.youtube.com/watch?v=K_h7jxrQLQI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1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https://cs.wikipedia.org/wiki/</a:t>
            </a:r>
            <a:r>
              <a:rPr lang="cs-CZ" dirty="0" err="1">
                <a:hlinkClick r:id="rId2"/>
              </a:rPr>
              <a:t>Bipolární_tranzistor</a:t>
            </a:r>
            <a:endParaRPr lang="cs-CZ" dirty="0"/>
          </a:p>
          <a:p>
            <a:r>
              <a:rPr lang="cs-CZ" dirty="0">
                <a:hlinkClick r:id="rId3"/>
              </a:rPr>
              <a:t>https://cs.wikipedia.org/wiki/Tranzistor</a:t>
            </a:r>
            <a:endParaRPr lang="cs-CZ" dirty="0"/>
          </a:p>
          <a:p>
            <a:r>
              <a:rPr lang="cs-CZ" dirty="0">
                <a:hlinkClick r:id="rId4"/>
              </a:rPr>
              <a:t>http://fyzika.jreichl.com/main.article/view/339-tranzistor</a:t>
            </a:r>
            <a:endParaRPr lang="cs-CZ" dirty="0"/>
          </a:p>
          <a:p>
            <a:r>
              <a:rPr lang="cs-CZ" dirty="0">
                <a:hlinkClick r:id="rId5"/>
              </a:rPr>
              <a:t>https://www.youtube.com/watch?v=QLYSGrbA09w</a:t>
            </a:r>
            <a:endParaRPr lang="cs-CZ" dirty="0"/>
          </a:p>
          <a:p>
            <a:r>
              <a:rPr lang="cs-CZ" dirty="0"/>
              <a:t>Učebnice fyziky Elektřina a magnetismus pro gymnázia – O. Lepil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9996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306</Words>
  <Application>Microsoft Office PowerPoint</Application>
  <PresentationFormat>Předvádění na obrazovce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systému Office</vt:lpstr>
      <vt:lpstr>Tranzistory</vt:lpstr>
      <vt:lpstr>Historie</vt:lpstr>
      <vt:lpstr>Prezentace aplikace PowerPoint</vt:lpstr>
      <vt:lpstr>Vysvětlení pojmu</vt:lpstr>
      <vt:lpstr>Prezentace aplikace PowerPoint</vt:lpstr>
      <vt:lpstr>princip</vt:lpstr>
      <vt:lpstr>využití</vt:lpstr>
      <vt:lpstr>video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Tranzistory</dc:title>
  <dc:creator>Uživatel systému Windows</dc:creator>
  <cp:lastModifiedBy>Marie Kochanová</cp:lastModifiedBy>
  <cp:revision>22</cp:revision>
  <dcterms:created xsi:type="dcterms:W3CDTF">2019-01-05T23:36:43Z</dcterms:created>
  <dcterms:modified xsi:type="dcterms:W3CDTF">2020-05-07T19:20:39Z</dcterms:modified>
</cp:coreProperties>
</file>